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4.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5.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6.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notesSlides/notesSlide7.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8.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9.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10.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1.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2.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3.xml" ContentType="application/vnd.openxmlformats-officedocument.presentationml.notesSlide+xml"/>
  <Override PartName="/ppt/ink/ink232.xml" ContentType="application/inkml+xml"/>
  <Override PartName="/ppt/notesSlides/notesSlide14.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15.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8.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19.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notesSlides/notesSlide20.xml" ContentType="application/vnd.openxmlformats-officedocument.presentationml.notesSlide+xml"/>
  <Override PartName="/ppt/ink/ink414.xml" ContentType="application/inkml+xml"/>
  <Override PartName="/ppt/ink/ink415.xml" ContentType="application/inkml+xml"/>
  <Override PartName="/ppt/ink/ink416.xml" ContentType="application/inkml+xml"/>
  <Override PartName="/ppt/notesSlides/notesSlide21.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notesSlides/notesSlide22.xml" ContentType="application/vnd.openxmlformats-officedocument.presentationml.notesSlide+xml"/>
  <Override PartName="/ppt/ink/ink425.xml" ContentType="application/inkml+xml"/>
  <Override PartName="/ppt/ink/ink426.xml" ContentType="application/inkml+xml"/>
  <Override PartName="/ppt/notesSlides/notesSlide23.xml" ContentType="application/vnd.openxmlformats-officedocument.presentationml.notesSlide+xml"/>
  <Override PartName="/ppt/ink/ink427.xml" ContentType="application/inkml+xml"/>
  <Override PartName="/ppt/ink/ink4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2" r:id="rId2"/>
    <p:sldId id="257" r:id="rId3"/>
    <p:sldId id="258" r:id="rId4"/>
    <p:sldId id="260" r:id="rId5"/>
    <p:sldId id="261" r:id="rId6"/>
    <p:sldId id="267" r:id="rId7"/>
    <p:sldId id="256" r:id="rId8"/>
    <p:sldId id="283" r:id="rId9"/>
    <p:sldId id="297" r:id="rId10"/>
    <p:sldId id="284" r:id="rId11"/>
    <p:sldId id="285" r:id="rId12"/>
    <p:sldId id="276" r:id="rId13"/>
    <p:sldId id="275" r:id="rId14"/>
    <p:sldId id="298" r:id="rId15"/>
    <p:sldId id="263" r:id="rId16"/>
    <p:sldId id="269" r:id="rId17"/>
    <p:sldId id="299" r:id="rId18"/>
    <p:sldId id="300" r:id="rId19"/>
    <p:sldId id="274" r:id="rId20"/>
    <p:sldId id="301" r:id="rId21"/>
    <p:sldId id="286" r:id="rId22"/>
    <p:sldId id="296" r:id="rId23"/>
    <p:sldId id="302" r:id="rId24"/>
    <p:sldId id="303" r:id="rId25"/>
    <p:sldId id="304" r:id="rId26"/>
    <p:sldId id="305" r:id="rId27"/>
    <p:sldId id="288" r:id="rId28"/>
    <p:sldId id="306" r:id="rId29"/>
    <p:sldId id="307" r:id="rId30"/>
    <p:sldId id="290" r:id="rId31"/>
    <p:sldId id="308" r:id="rId32"/>
    <p:sldId id="309" r:id="rId33"/>
    <p:sldId id="310" r:id="rId34"/>
    <p:sldId id="311" r:id="rId35"/>
    <p:sldId id="312" r:id="rId36"/>
    <p:sldId id="313" r:id="rId37"/>
    <p:sldId id="292" r:id="rId38"/>
    <p:sldId id="293" r:id="rId39"/>
    <p:sldId id="272"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0000" autoAdjust="0"/>
  </p:normalViewPr>
  <p:slideViewPr>
    <p:cSldViewPr snapToGrid="0">
      <p:cViewPr varScale="1">
        <p:scale>
          <a:sx n="50" d="100"/>
          <a:sy n="50" d="100"/>
        </p:scale>
        <p:origin x="2874" y="36"/>
      </p:cViewPr>
      <p:guideLst/>
    </p:cSldViewPr>
  </p:slideViewPr>
  <p:outlineViewPr>
    <p:cViewPr>
      <p:scale>
        <a:sx n="33" d="100"/>
        <a:sy n="33" d="100"/>
      </p:scale>
      <p:origin x="0" y="-6426"/>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2:20.550"/>
    </inkml:context>
    <inkml:brush xml:id="br0">
      <inkml:brushProperty name="width" value="0.2" units="cm"/>
      <inkml:brushProperty name="height" value="0.2" units="cm"/>
      <inkml:brushProperty name="color" value="#F6630D"/>
      <inkml:brushProperty name="ignorePressure" value="1"/>
    </inkml:brush>
    <inkml:brush xml:id="br1">
      <inkml:brushProperty name="width" value="0.2" units="cm"/>
      <inkml:brushProperty name="height" value="0.2" units="cm"/>
      <inkml:brushProperty name="ignorePressure" value="1"/>
    </inkml:brush>
  </inkml:definitions>
  <inkml:trace contextRef="#ctx0" brushRef="#br0">478 370,'-3'0,"-5"0,-4 0,-3 0,-7 4,-5 7,-5 5,-4 8,-3 5,-1 5,4 6,3 4,5 3,6 5,8 4,9 4,9 3,11-2,12-5,12-10,9-8,10-11,6-13,4-12,1-14,3-11,-6-9,-2-8,-6-5,-10-4,-9-1,-12-1,-10 0,-8 3,-9 3,-8 2,-9 1,-12 2,-7 5,-9 7,-8 5,-7 8,-2 5,-2 4,5 5,1 4,5 3,7 2,5 8,3 3,4 10,5 6,8 7,6 10,7 6,7 3,12 2,9-1,12 0,11-7,8-11,5-8,3-10,5-14,2-16,-4-13,-2-9,-5-9,-9-5,-7-5,-9-1,-8-2,-9 0,-9 0,-9-1,-7 1,-9 1,-9 6,-11 7,-5 4,-4 9,-4 8,0 8,3 7,7 5,7 5,7 4,8 6,5 2,6 8,4 5,3 5,6 4,5 2,6 1,7-4,7-8,8-9,6-13,6-12,1-14,-1-11,-2-9,-4-6,-7-6,-9-3,-8-1,-11 6,-13 2,-12 4,-9 5,-7 4,-8 11,-5 10,-3 13,-2 12,1 9,3 7,10 3,11 2,11-3,11 0,10-5,12-3,9-8,6-6,7-8,2-7,0-8,2-8,-1-6,-3-6,-9-3,-5 0,-7-1,-11 3,-7 2,-13 2,-9 2,-8 5,-9 9,-4 11,-4 14,-1 9,1 8,5 3,7 4,13 1,10-3,14-6,10-4,10-8,12-6,7-7,2-8,2-10,0-7,-4-7,-6-4,-6-2,-6-1,-9 3,-8 2,-9 1,-7 3,-5 5,-7 5,-6 9,-4 10,-4 8,-2 8,2 7,4 5,8 0,8 0,6-1,10-8,7-8,7-3,4-8,5-8,4-8,0-5,-2-7,0-4,-2-4,-4 0,-6 1,-4 2,-4 3,-6 1,-6 5,-5 4,-3 9,-6 5,-2 5,-2 8,2 7,4 1,6 4,5 1,4 0,3-2,6-5,0-9,-2-11,-2-7,-4-7,-5 0,-1-3,-2 4,5 3,3 2</inkml:trace>
  <inkml:trace contextRef="#ctx0" brushRef="#br1" timeOffset="9105.746">6 410,'0'-3,"0"-5,0-4,3-4,1-2,4-1,0-5,2 0,7-5,2-2,5-4,7-2,6 2,4 0,3 2,3 8,0 7,-5 11,-5 13,-6 12,-5 9,-7 11,-7 8,-5 5,-4 1,-6 4,-2-3,-7 2,-5-4,-3-2,-5 0,-4-3,-4 0,-1-3,0-6,-2-1,3-3,3-2,0-2,2-3,2-2,6-3,3 0,-1-2,5 1,1-1,2 0,0-3,1-1,2 0,-1-1,5-9,5-6,3-8,4-5,3-3,7-4,7 1,5-1,8 0,8 0,5 0,3 1,4 4,-2 0,-1 4,-3 4,-5-1,-2 6,-4 2,-4 2,-7 0,-4 1,-3 3,-4 0,-4 3,-2 4,-2-1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3:30.748"/>
    </inkml:context>
    <inkml:brush xml:id="br0">
      <inkml:brushProperty name="width" value="0.1" units="cm"/>
      <inkml:brushProperty name="height" value="0.1" units="cm"/>
      <inkml:brushProperty name="ignorePressure" value="1"/>
    </inkml:brush>
  </inkml:definitions>
  <inkml:trace contextRef="#ctx0" brushRef="#br0">26 1,'-4'0,"-6"4,-1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1:24.815"/>
    </inkml:context>
    <inkml:brush xml:id="br0">
      <inkml:brushProperty name="width" value="0.1" units="cm"/>
      <inkml:brushProperty name="height" value="0.1" units="cm"/>
      <inkml:brushProperty name="ignorePressure" value="1"/>
    </inkml:brush>
  </inkml:definitions>
  <inkml:trace contextRef="#ctx0" brushRef="#br0">463 806,'0'-3,"-1"0,0 0,0-1,0 1,0 0,0 0,-1 0,1 0,-1 0,0 1,0-1,0 0,0 1,0-1,-1 1,1 0,-1 0,1 0,-4-2,-2-1,-1-1,1 1,-1 1,0 0,-9-3,9 4,0 1,1 0,-1 0,0 1,0 0,0 0,0 1,0 0,0 1,0 0,0 1,0-1,0 2,1-1,-1 1,-5 3,3 0,0 1,0-1,1 2,0 0,1 0,-1 1,1 0,1 0,0 1,0 0,0 3,-6 9,1 1,2 0,0 0,2 2,0-1,2 1,0 0,2 0,1 1,1 0,0 9,3-20,0 0,1 0,1-1,0 1,1-1,0 1,1-1,1 0,0 0,6 9,-8-17,1 0,0 0,0-1,1 1,-1-1,1 0,1 0,-1 0,1-1,-1 1,1-1,0-1,1 1,-1-1,1 0,-1-1,1 0,0 0,0 0,0-1,0 0,0 0,1-1,10 0,1 0,-1-2,1 0,-1-2,0 0,0-1,0 0,-1-2,0 0,14-8,-8 3,0-1,0-1,-2-2,1 0,-2-1,0-1,4-7,8-15,-10 5</inkml:trace>
  <inkml:trace contextRef="#ctx0" brushRef="#br0" timeOffset="450.268">831 806,'-16'9,"1"1,0 0,0 0,1 2,0 0,1 0,1 2,0-1,0 1,2 1,-7 11,11-16,0-1,1 1,0 0,1 0,0 1,1-1,0 1,1 0,0 0,0 0,1 0,0 0,1 0,1 0,0 0,0 0,1 0,0 0,2 4,-2-10,1 0,-1 0,1 0,0-1,0 1,0-1,0 0,1 0,0 0,0 0,0 0,0-1,0 0,1 0,0 0,-1 0,1-1,0 0,0 0,1 0,-1-1,0 1,0-1,1 0,-1-1,1 0,-1 1,0-2,1 1,2-1,8-1,-1 0,0-1,1-1,-1 0,-1-1,1-1,-1-1,0 0,0 0,1-3,-5 4,0-1,-1 0,1-1,-2 0,1 0,-1-1,-1 0,0-1,0 0,0 0,-2 0,1-1,-1 0,1-6,-3 10,-2 0,1 0,-1 0,0-1,-1 1,0-1,0 1,0-1,-1 1,0 0,-1-1,1 1,-1 0,-1 0,1 0,-1 0,-1 1,1-1,-1 1,0 0,-1 0,1 0,-4-3,-4-3,0 0,0 1,-1 1,-1 0,0 1,-3-2,9 7,0-1,-1 1,1 0,-1 1,0 0,0 0,0 1,-1 0,1 1,0 0,-5 0,6 4,9 1</inkml:trace>
  <inkml:trace contextRef="#ctx0" brushRef="#br0" timeOffset="785.536">1222 1,'-10'332,"0"-64,8-169,-1 16,4 0,14 88,-14-200,2 23,2 0,5 15,-8-36,0 1,0 0,0-1,0 0,1 1,0-1,0 0,0 0,1-1,0 1,0-1,0 0,0 0,1 1,-4-4,1-1,-1 1,0 0,0 0,0-1,0 1,1-1,-1 1,0-1,0 0,1 0,-1 1,0-1,1 0,-1 0,0 0,1 0,-1 0,0-1,1 1,-1 0,0-1,0 1,1-1,-1 1,1-1,1-1,-1 0,1 0,-1-1,0 1,0 0,0-1,0 0,0 1,-1-1,1 0,0-1,4-11,0 0,-1 0,-1-1,0-3,-3 17,11-59</inkml:trace>
  <inkml:trace contextRef="#ctx0" brushRef="#br0" timeOffset="1118.107">1453 70,'0'11,"4"25,1 24,0 30,3 28,0 16,-1 9,-2 0,2-8,0-20,2-22,4-26,4-25,3-27,1-24,2-23,-4-16,-4-1</inkml:trace>
  <inkml:trace contextRef="#ctx0" brushRef="#br0" timeOffset="1520.339">1867 714,'4'0,"1"4,4 5,0 9,3 13,-1 13,-3 11,3 4,-2 0,-2-7,-3-20,-1-14</inkml:trace>
  <inkml:trace contextRef="#ctx0" brushRef="#br0" timeOffset="1851.86">1867 507,'12'4,"7"5,9 5,3 4,-3-1</inkml:trace>
  <inkml:trace contextRef="#ctx0" brushRef="#br0" timeOffset="2202.501">2281 692,'-33'4,"0"3,-29 9,53-14,0 1,0 0,1 1,-1 0,1 0,0 1,0 0,1 1,0-1,0 2,0-1,-4 5,9-9,1 0,0-1,0 1,0 0,0 0,0-1,0 1,0 0,1 0,-1 0,0 0,1 0,0 0,0 0,-1 0,1 0,0 0,1 0,-1 0,0 1,0-1,1 1,1 0,-1 0,1 0,0-1,0 1,-1-1,1 1,1-1,-1 0,0 0,1 0,-1 0,1 0,2 1,8 4,1-1,-1 0,1-1,1-1,13 3,28 3,25 0,-43-6,0 1,0 2,0 2,10 4,-46-12,0 0,1 0,-1 0,0 0,1 0,-1 0,0 1,0-1,0 1,0-1,0 1,0 0,-1 0,1 0,-1 0,1 0,-1 0,1 0,-2 0,1 0,-1 0,0-1,1 1,-1 0,0 0,0 0,0 0,0 0,-1-1,1 1,0 0,-1 0,1 0,-1-1,0 1,1 0,-1-1,0 1,-4 5,0 0,0 0,0-1,-1 1,0-1,-1-1,1 1,-1-1,-3 2,-9 5,-2 0,1-2,-2 0,1-1,-1-1,-10 1,16-4,1-2,-1 0,0-1,0-1,0 0,0-1,0 0,0-2,-11-2,23 4,-1-2,1 1,-1 0,1-1,0 0,0 0,0 0,0-1,0 1,0-1,0 0,1 0,1 1,1 0,-1 1,1-1,-1 0,1-1,0 1,0 0,0 0,0 0,0-1,1 1,-1 0,1-1,-1 1,1 0,0-1,0 1,0-1,0 1,1 0,-1-1,1-1,7-22</inkml:trace>
  <inkml:trace contextRef="#ctx0" brushRef="#br0" timeOffset="2535.329">2626 599,'0'4,"0"9,4 14,1 15,0 15,-1 9,-1 7,-1-3,-1-4,-1-11,0-21,0-18</inkml:trace>
  <inkml:trace contextRef="#ctx0" brushRef="#br0" timeOffset="2536.329">2442 484,'4'-3,"5"1,1 2</inkml:trace>
  <inkml:trace contextRef="#ctx0" brushRef="#br0" timeOffset="3167.51">3156 599,'-12'1,"1"0,-1 0,0 1,1 0,0 1,-1 0,1 1,0 1,1-1,-1 2,1-1,0 1,0 1,1 0,0 0,0 1,1 0,-4 5,1 0,0 1,2 0,-1 0,2 1,0 0,1 0,0 1,1 0,1 0,0 1,2 0,-1 5,3-17,0 1,0 0,1 0,0 0,0 0,1 0,0-1,0 1,0 0,0 0,1-1,0 1,0-1,1 0,0 1,-1-3,0 0,1 0,0 0,-1 0,1-1,0 1,0-1,1 0,-1 0,0 0,1 0,-1 0,1-1,-1 1,1-1,0 0,0-1,-1 1,1 0,0-1,0 0,0 0,1 0,13-1,1-2,-1 1,0-2,0-1,0 0,-1-1,0 0,0-2,6-3,4-4,0-1,-1-1,-1-1,-1-1,5-6,-21 18,-1 0,0-1,-1 0,1 0,-1-1,-1 0,0 1,0-2,0-1,-3 7,-1 0,1 0,-1-1,0 1,-1 0,1 0,-1 0,0-1,0 1,0 0,0-1,-1 1,0 0,0 0,0 0,0 0,-1 0,1 0,-1 0,0 0,0 0,-1 1,1-1,-6-5,1 1,-1 1,0-1,0 1,-1 0,0 1,0 0,-1 1,1 0,-3-1,-4 0,1 0,-1 0,-1 2,1 0,-1 0,-4 1,17 3,0-1,0 1,0 0,0 0,0 0,0 1,0 0,0-1,1 1,-1 0,0 1,-3 1,-8 7</inkml:trace>
  <inkml:trace contextRef="#ctx0" brushRef="#br0" timeOffset="3703.785">3500 622,'0'370,"1"-389,0 1,1 0,1 0,1 0,1 0,0 0,1 1,1 0,0 0,1 1,1 0,1 0,5-5,-1 2,1 1,1 1,1 0,0 1,2 1,-1 0,2 2,0 0,0 1,6-1,-24 12,-1 0,1 0,-1 0,1 0,0 0,-1 0,1 1,0-1,0 1,0-1,-1 1,1 0,0 0,0 0,0 0,0 0,0 0,-1 0,1 0,0 1,0-1,0 1,-1 0,1-1,0 1,0 0,-1 0,1 0,0 1,0 1,0 0,0 1,0-1,-1 0,1 1,-1 0,0-1,0 1,-1-1,1 1,-1 0,1 0,-1-1,-1 4,2 31,-1-1,1 1,2-1,2 0,4 17,-8-52,-1 1,1-1,0 1,0-1,0 0,0 0,0 1,0-1,1 0,-1 0,1 0,0 0,-1-1,2 2,-2-3,0 1,0-1,0 0,0 1,0-1,0 0,0 0,0 0,0 0,0 0,0 0,0 0,0 0,0 0,0 0,0 0,0-1,0 1,0-1,0 1,-1 0,1-1,0 1,0-1,0 0,0 1,-1-1,1 0,0 1,-1-1,1 0,0 0,-1 0,1 0,14-17</inkml:trace>
  <inkml:trace contextRef="#ctx0" brushRef="#br0" timeOffset="4154.242">4191 507,'-8'0,"0"1,0 0,1 0,-1 1,0 0,1 0,-1 1,1 0,0 0,0 1,0 0,0 0,1 1,-1-1,1 1,1 1,-5 3,6-5,1 0,0 0,0 1,0-1,0 1,1-1,0 1,0 0,0 0,0 0,1 0,0 0,0 0,0 0,1 0,0 0,0 1,0-1,0 0,1 0,0 0,0 1,0-1,1 0,0-1,0 1,0 1,2 0,-1 0,1-1,1 1,-1-1,1 0,-1-1,1 1,1-1,-1 0,1 0,-1-1,1 1,0-1,0 0,2-1,18 9,2-2,-1-2,2 0,5 2,-29-8,8 2,-1 1,1 0,-1 1,10 5,-21-9,1-1,-1 1,1 0,-1 0,1 0,-1 0,1 0,-1 0,0 0,1 0,-1 0,0 0,0 1,0-1,0 1,0-1,0 0,-1 1,1 0,0-1,-1 1,1-1,-1 1,0 0,1-1,-1 1,0 0,0-1,0 1,0 0,0-1,-1 1,1 0,0-1,-1 1,1 0,-1-1,0 1,1-1,-2 1,-5 9,-1-1,0-1,-1 1,0-2,0 1,-1-1,0 0,-11 5,-91 50,112-63,-17 9,-10 5,0-1,-1-2,-8 2,28-10,1-1,0-1,-1 1,1-1,0 0,-1-1,1 0,-1 0,0 0,1-1,0 0,-1-1,1 0,0 0,-3-2,-7-4</inkml:trace>
  <inkml:trace contextRef="#ctx0" brushRef="#br0" timeOffset="4924.14">4583 622,'3'0,"6"0,2 4,-6 5,-8 5,-2 1</inkml:trace>
  <inkml:trace contextRef="#ctx0" brushRef="#br0" timeOffset="5253.613">4651 921,'4'4,"5"1,-2 0,-7-4,-8-4,-1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1:42.388"/>
    </inkml:context>
    <inkml:brush xml:id="br0">
      <inkml:brushProperty name="width" value="0.1" units="cm"/>
      <inkml:brushProperty name="height" value="0.1" units="cm"/>
      <inkml:brushProperty name="ignorePressure" value="1"/>
    </inkml:brush>
  </inkml:definitions>
  <inkml:trace contextRef="#ctx0" brushRef="#br0">382 12,'-3'-1,"1"-1,-1 1,0-1,1 1,-1 0,0 0,0 0,0 1,0-1,1 1,-1-1,0 1,0 0,0 0,0 0,0 1,0-1,0 1,0-1,0 2,-59 18,46-12,0 1,0 0,1 1,0 1,1 0,0 1,1 1,0 0,1 1,-9 13,8-8,0 0,2 0,1 1,0 0,1 1,2 0,0 0,-3 16,9-30,-1 1,1 0,0 0,1 0,0 0,0-1,1 1,0 0,0 0,1 0,0-1,0 1,1-1,2 5,-2-7,0 0,0 0,1-1,-1 1,1-1,0 0,1 0,-1 0,0-1,1 1,0-1,0 0,0 0,0-1,1 0,-1 0,0 0,1 0,0-1,1 0,12 2,0-1,1-2,-1 0,1 0,-1-2,0-1,0 0,0-1,18-7,-7 1,0-1,-2-1,1-2,-1-1,20-15,-39 23,1 1,-1-2,0 1,-1-1,0-1,0 0,0 0,-2 0,1-1,-1 0,1-2,-5 6,0 1,0-1,0 0,0 0,-1 0,0-1,-1 1,1 0,-1 0,0 0,-1-1,1 1,-1 0,0 0,-1 0,0 0,0 0,0 0,0 1,-1-1,-2-3,-4-5,-1 1,0 0,-1 1,0 0,-1 0,0 1,0 1,-2 0,1 1,-1 0,0 1,-1 1,0 0,0 1,12 5,1 0,-1 0,0 0,1 1,-1-1,1 1,-1-1,0 1,1 0,-1 0,0 1,1-1,-1 0,0 1,1 0,-3 0,-7 8</inkml:trace>
  <inkml:trace contextRef="#ctx0" brushRef="#br0" timeOffset="571.188">796 12,'0'117,"-5"0,-13 57,24-232,-6 46,1-1,0 1,0 0,1-1,1 1,0 0,0 0,2 1,-1-1,1 1,1 0,0 0,1 1,0-1,8-4,0 0,0 1,1 1,1 0,1 2,-1 0,2 1,7-3,-10 5,1 1,0 1,0 0,1 1,0 1,0 1,0 0,0 1,12 1,-22 2,-1 0,1 0,-1 1,0-1,0 2,0-1,0 1,0 0,-1 0,1 1,-1 0,0 0,0 0,0 1,0 0,-1 0,0 1,0-1,0 1,-1 0,0 1,0-1,-1 1,1-1,-2 1,1 1,9 24,-2 0,-1 1,-1 1,-2-1,-1 6,-2-19,1 4,-2-14,0-1,-1 1,0-1,0 1,-1-1,0 1,-1 0,-1 8,2-18,0 1,0-1,0 0,0 1,0-1,0 0,0 0,0 1,-1-1,1 0,0 1,0-1,0 0,0 0,-1 1,1-1,0 0,0 0,0 1,-1-1,1 0,0 0,0 0,-1 1,1-1,0 0,-1 0,1 0,0 0,-1 0,1 0,0 0,0 1,-1-1,1 0,0 0,-1 0,1 0,0 0,-1-1,1 1,0 0,-1 0,1 0,0 0,-12-9,-2-10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1:21.533"/>
    </inkml:context>
    <inkml:brush xml:id="br0">
      <inkml:brushProperty name="width" value="0.1" units="cm"/>
      <inkml:brushProperty name="height" value="0.1" units="cm"/>
      <inkml:brushProperty name="ignorePressure" value="1"/>
    </inkml:brush>
  </inkml:definitions>
  <inkml:trace contextRef="#ctx0" brushRef="#br0">7848 1,'-2'-1,"-4"11,-4 15,-1 45,3 0,3 0,4 59,0-108,4 151,6 0,24 114,-30-264,1 0,1 0,1-1,1 1,1-9,-5-19,-4-24,-17-71,5 50</inkml:trace>
  <inkml:trace contextRef="#ctx0" brushRef="#br0" timeOffset="335.105">7802 692,'44'-40,"2"1,1 3,2 2,1 2,28-12,-72 41,5-3,0 0,1 0,0 1,11-3,-21 8,0-1,0 0,0 1,0 0,1-1,-1 1,0 0,0 0,0 0,0 0,1 0,-1 1,0-1,0 1,0-1,0 1,0 0,0 0,0 0,0 0,0 0,-1 0,1 0,0 1,0-1,-1 1,1-1,-1 1,0-1,1 1,-1 1,6 15,-1 0,-1 0,-1 0,0 1,-2-1,0 1,-1 0,-1 14,2 14,1 0,-1 1,2-1,1 0,3 0,11 33,-8-56,-11-24,0 0,0 1,0-1,0 0,0 0,1 1,-1-1,0 0,0 0,0 1,1-1,-1 0,0 0,0 0,1 1,-1-1,0 0,0 0,1 0,-1 0,0 0,1 0,-1 0,0 0,0 0,1 1,-1-1,0 0,1 0,-1 0,0-1,1 1,-1 0,0 0,0 0,1 0,-1 0,0 0,1 0,-1 0,0-1,0 1,1 0,-1 0,0 0,0-1,0 1,1 0,-1 0,0 0,0-1,0 1,0 0,1-1,-1 1,0 0,0 0,0-1,0 1,0 0,0-1,0 1,0 0,0 0,0-1,0 1,0 0,0-1,0 1,4-17</inkml:trace>
  <inkml:trace contextRef="#ctx0" brushRef="#br0" timeOffset="1004.488">8493 600,'29'-30,"-6"5,1 1,1 2,21-14,-39 30,1 2,-1-1,1 1,0 0,0 1,0 0,0 0,0 0,1 1,-1 1,1-1,0 1,-1 1,1 0,0 0,6 1,-10 0,0 1,1 0,-1 0,0 0,0 0,0 1,-1-1,1 1,-1 1,1-1,-1 0,0 1,0 0,0 0,-1 0,0 1,1-1,-2 1,1 0,0 0,-1 0,0 0,0 0,0 0,-1 0,0 2,1-2,-1 1,0-1,-1 0,1 0,-1 0,0 1,-1-1,1 0,-1 0,0 0,0 0,0 0,-1 0,0 0,0 0,0 0,-1-1,1 1,-1-1,0 0,-1 0,1 0,-1 0,1 0,-1-1,0 1,-4 1,-13 6,0-1,-1 0,-1-2,1 0,-3-2,5 0,-1 0,1 1,0 2,0 0,1 0,-9 8,-37 36,61-50,1 0,0 0,0 1,0-1,0 1,1 0,-1 0,1 0,0 0,0 0,0 1,1-1,-1 1,1-1,0 1,0 2,2-6,-1 0,0 0,0 0,0 0,1 0,-1 1,1-1,-1 0,1 0,-1 0,1 0,-1 0,1 0,0 0,0 0,-1-1,1 1,0 0,0 0,0-1,0 1,0 0,0-1,0 1,0-1,0 1,0-1,1 0,-1 1,0-1,0 0,0 0,0 0,1 0,-1 0,0 0,0 0,0 0,6 0,0-1,0 0,0 0,-1 0,1-1,1 0,24-11,0-1,-2-2,0-1,0-1,15-14,-1 2,33-15,-77 44,1 0,0 1,0-1,0 1,0-1,-1 1,1-1,0 1,0-1,0 1,0 0,0 0,0-1,0 1,0 0,0 0,0 0,0 0,0 0,0 0,0 1,1-1,-1 0,-1 0,1 1,0-1,0 0,0 1,0-1,0 1,0 0,0-1,0 1,-1 0,1-1,0 1,-1 0,1 0,0-1,-1 1,1 0,-1 0,1 0,-1 1,2 4,0 1,-1 0,0 0,0 0,-1 0,0 4,2 12,-1-9,2-1,0 0,1 0,0 0,1 0,3 6,-7-16,1 0,-1-1,0 1,1 0,0 0,0-1,0 1,0-1,0 1,0-1,0 0,1 0,-1 0,1 0,0 0,0-1,-1 1,1-1,0 0,0 1,0-1,1-1,-1 1,0 0,0-1,0 0,0 0,1 0,-1 0,0 0,16-6</inkml:trace>
  <inkml:trace contextRef="#ctx0" brushRef="#br0" timeOffset="1370.958">9114 508,'150'319,"-148"-312,2 1,-1-1,1-1,0 1,0-1,1 1,0-1,5 5,-8-10,-1 0,0 0,1 0,-1 0,0 0,1-1,-1 1,1-1,-1 1,1-1,-1 1,1-1,-1 0,1 1,0-1,-1 0,1 0,1-1,-1 1,0-1,1 0,-1 0,0 0,1 0,-1 0,0-1,0 1,0-1,0 1,-1-1,1 0,0 0,-1 0,1 0,-1 0,12-17,0 0,-2-1,-1 0,0-1,-2 0,3-11,8-29,5-42,-17 62,-6 12</inkml:trace>
  <inkml:trace contextRef="#ctx0" brushRef="#br0" timeOffset="1767.951">9643 669,'22'-9,"-1"-1,0 0,-1-2,0 0,-1-1,0-1,-13 9,-1 0,0 0,0 0,0-1,-1 0,0 0,0 0,0 0,2-7,-4 9,-1 0,0 0,0 0,0 0,0 0,-1 0,0-1,0 1,0 0,0 0,-1 0,1-1,-1 1,0 0,0 0,-1 0,0-2,1 3,0 0,0 1,0-1,-1 0,1 1,-1-1,0 1,1 0,-1-1,0 1,0 0,0 0,-1 0,1 0,0 1,-1-1,0 1,1-1,-1 1,0 0,1 0,-1 0,0 0,0 1,0-1,0 1,0-1,0 1,1 0,-1 0,0 1,0-1,0 0,0 1,0 0,0 0,-3 1,0 1,0-1,0 2,0-1,0 1,0-1,1 1,0 1,0-1,0 1,1 0,-1 0,1 1,0-1,-1 4,-4 8,1 0,0 1,2 1,0-1,1 1,0 0,2 0,0 1,2-1,0 1,0-11,1 0,0 1,1-1,0 0,0 0,1 0,0 0,0 0,1 0,0-1,1 1,0-1,0 0,1 0,0 0,1 0,-1-1,1 0,1 0,-1-1,1 0,1 0,0-1,0-1,1-1,-1 1,1-2,0 1,0-1,0 0,0-1,0 0,1-1,-1 0,0 0,0-1,0 0,0 0,0-1,0-1,3 0,13-5,-1 0,0-2,0-1,-1 0,20-15,-35 22,1-1,-1-1,0 0,0 0,-1 0,0-1,0 0,-1 0,0-1,0 0,0 0,0-2,2-14</inkml:trace>
  <inkml:trace contextRef="#ctx0" brushRef="#br0" timeOffset="-1281.428">6214 737,'4'0,"9"0,14-4,18-5,18-5,12-4,11-2,1-3,-5 3,-10 5,-24 9,-21 6</inkml:trace>
  <inkml:trace contextRef="#ctx0" brushRef="#br0" timeOffset="-947.32">6583 715,'0'43,"0"26,3 13,2 0,4-10,8-12,6-22,5-20,-1-14</inkml:trace>
  <inkml:trace contextRef="#ctx0" brushRef="#br0" timeOffset="-616.722">6997 646,'-26'39,"1"2,3 0,-8 23,23-48,1 1,0 0,1 0,1 0,1 1,1-1,0 1,1 0,1-1,1 13,-1-26,1 1,-1 0,1-1,0 1,0-1,0 1,1-1,0 1,-1-1,2 0,-1 0,0 0,1 0,0 0,0 0,0-1,0 0,0 1,1-1,0 0,-1-1,1 1,0-1,1 1,-1-1,0-1,0 1,1 0,-1-1,1 0,0 0,-1 0,1-1,0 0,-1 0,1 0,0 0,3-1,10-2,-1 0,0-1,-1-1,1 0,-1-1,0-1,0-1,0 0,-1-1,0-1,2-1,-1-2,0 0,-1-1,0-1,-2 0,1-1,-2 0,2-4,-10 13,0 0,-1 1,1-2,-1 1,-1 0,0 0,0-1,0 0,-1 1,1-7,-2 9,0 0,-1 0,0 0,1 0,-2 0,1 0,0 0,-1 1,0-1,0 1,0-1,-1 1,0 0,1 0,-1 0,-1 0,-1-2,-8-5,-1 0,0 2,0-1,-1 2,0 0,0 0,-1 2,-11-4,9 3,15 6,1 1,0-1,-1 0,1 0,0 0,0-1,0 1,-1 0,1-1,1 0,-1 1,0-1,0 0,1 0,-1 0,1 0,-1 0,0-2,-1-13</inkml:trace>
  <inkml:trace contextRef="#ctx0" brushRef="#br0" timeOffset="-4569.731">3498 783,'-6'-2,"0"0,0 0,-1 1,1-1,0 1,-1 1,1-1,-1 1,0 0,1 1,-1-1,1 1,0 1,-1-1,-3 2,-6 3,0 0,0 1,1 0,0 1,-5 4,2 0,1 1,1 1,0 0,1 1,1 0,0 2,1-1,1 2,0 0,-2 6,8-13,0 0,0 1,1 0,1 0,0 0,1 0,0 1,1-1,0 1,1 0,1-1,0 1,0 0,1 0,1-1,0 1,3 7,-3-14,-1-1,1 1,1-1,-1 0,1 0,0 0,0 0,1-1,-1 1,1-1,0 0,0 0,0 0,1-1,0 1,-1-1,1 0,0 0,0-1,1 0,-1 0,0 0,1 0,-1-1,1 0,0 0,-1 0,1-1,0 0,0 0,-1 0,1-1,0 0,9-2,0 0,0-1,0 0,-1-1,0-1,0 0,0-1,-1-1,0 0,0 0,-1-2,0 1,6-8,0 0,-2-2,0 1,-1-2,-1 0,0-1,-2 0,-1-1,0 0,-2-1,0 0,-2 0,0-1,-2 0,3-24,-10 12,-3 24,4 12,1 0,0 0,-1 0,1 0,0 0,-1 0,1 0,0 0,-1 0,1 0,0 0,-1 0,1 0,0 0,-1 1,1-1,0 0,0 0,-1 0,1 1,0-1,0 0,-1 0,1 0,0 1,0-1,-1 0,1 1,0-1,0 0,0 0,0 1,0-1,0 0,-1 1,1-1,0 1,-4 8,0 0,0 1,1 0,0 0,1 0,0 0,0 0,1 0,0 10,1 26,5 31,-3-50,66 516,-29-277,-7 63,-32-325,3 45,-4 47,0-84,0 1,-1-1,0 0,-1 1,-1-1,0-1,0 1,-1 0,-1-1,0 2,3-10,0 0,1 0,-1 0,0 0,0 0,-1-1,1 1,0-1,-1 0,0 0,1 0,-1 0,0-1,0 1,0-1,0 0,0-1,0 1,0-1,0 1,0-1,-1 0,1-1,0 1,0-1,-3 0,-13-4,0 0,0-1,0-1,-14-7,29 11,-58-24,1-4,2-2,-23-18,57 34,2-1,0-2,1 0,1-1,0-2,2 0,1-1,-14-23,27 36,0 0,0 0,1-1,1 0,0 0,1 0,0 0,1-1,0 1,1-1,1 0,-1 1,2-4,1-2,1 1,1 0,0 1,1-1,0 1,2 0,0 0,1 0,1-1,12-15,2 0,0 2,2 1,1 0,2 2,0 1,2 2,11-7,11-5</inkml:trace>
  <inkml:trace contextRef="#ctx0" brushRef="#br0" timeOffset="-3995.645">4051 783,'-1'0,"1"-1,0 0,0 0,0 1,-1-1,1 0,0 1,-1-1,1 0,0 1,-1-1,1 1,-1-1,1 1,-1-1,1 1,-1-1,0 1,1-1,-1 1,1-1,-1 1,0 0,1 0,-1-1,0 1,0 0,1 0,-1 0,0 0,1 0,-1 0,0 0,0 0,1 0,-1 0,0 0,0 0,1 0,-1 1,-32 6,20 0,0 1,1 0,-1 1,1 0,1 0,0 1,0 1,1 0,1 1,0 0,0 0,1 1,1 0,-6 13,8-15,0 0,1 1,1-1,0 1,0 0,1 0,1 0,0 11,1-15,0 0,1-1,0 1,0 0,1-1,0 1,1-1,-1 0,1 0,1 0,-1 0,1 0,1-1,-1 1,0-2,0 0,1-1,-1 1,1-1,0 0,0 0,0 0,1-1,-1 0,1 0,0 0,0-1,0 0,0 0,0 0,3 0,1-1,1 0,-1-1,0 0,0 0,1-1,-1-1,0 0,0 0,0-1,0 0,8-3,-1-1,0-1,0-1,-1 0,0-1,0-1,-1 0,-1-1,0-1,-1 0,3-4,-10 10,0-1,-1 1,0-1,0 0,-1-1,0 1,-1-1,0 0,0 1,-1-1,0-1,0 1,-1 0,0 0,-1-1,0 1,0 0,-1-1,0 1,-1 0,0 0,-1 0,0 0,0 0,0 1,-1-1,-1 1,0 0,0 0,0 1,-1-1,0 1,0 0,-1 1,0 0,0 0,0 0,-1 1,-5-3,8 4,-1 1,1 0,-1 1,0-1,1 1,-1 0,0 0,-1 1,1-1,-2 1,5 1,1 0,-1 0,1 0,-1 1,1-1,0 0,-1 1,1 0,-1-1,1 1,0 0,0 0,0 0,0 1,-1-1,1 1,1-1,-1 1,0-1,0 1,1 0,-1 0,1 0,-1 0,1 0,0 0,-1 2,-6 14</inkml:trace>
  <inkml:trace contextRef="#ctx0" brushRef="#br0" timeOffset="-3666.548">4442 715,'4'11,"1"13,0 9,-1 11,3 10,0 7,-1 5,-2 0,-1-9,-1-16,-2-17</inkml:trace>
  <inkml:trace contextRef="#ctx0" brushRef="#br0" timeOffset="-3347.648">4258 530,'0'0</inkml:trace>
  <inkml:trace contextRef="#ctx0" brushRef="#br0" timeOffset="-3014.761">4719 692,'3'4,"3"9,2 14,2 14,1 16,0 14,2 6,-2-1,-2-7,1-10,-2-20,-1-20,-6-22,-8-17,-1-6</inkml:trace>
  <inkml:trace contextRef="#ctx0" brushRef="#br0" timeOffset="-2683.866">4741 922,'40'-34,"2"2,1 2,1 2,1 2,1 1,10 0,-46 21,-1 1,1 0,0 1,0 0,8 0,-16 1,0 1,-1 0,1 0,0 0,0 0,0 0,0 0,0 0,-1 1,1-1,0 1,0-1,0 1,-1 0,1 0,0 0,-1 0,1 0,-1 0,1 0,-1 0,0 0,1 1,-1-1,0 1,0-1,0 1,0-1,0 1,0 0,0-1,-1 1,1 2,1 13,0 0,-2 0,0 0,-1 0,0 0,-3 8,-2 40,4-19,3 1,1 1,-1-34,1 1,1 0,0 0,1-1,0 1,1-1,1 0,2 3,-6-13,-1-1,1 0,0 0,0-1,0 1,1 0,-1-1,1 1,-1-1,1 0,0 0,0 0,0 0,1 0,11 2</inkml:trace>
  <inkml:trace contextRef="#ctx0" brushRef="#br0" timeOffset="-1946.33">5754 737,'-66'-6,"51"3,0 1,1 1,-1 0,-11 2,13 1,1 0,0 1,0 1,0-1,0 2,1 0,0 0,0 1,0 1,0 0,1 0,0 1,1 0,0 1,0 0,1 0,0 1,0 0,-1 4,3-5,0 0,1 1,0-1,1 1,0 0,1 1,0-1,1 0,-1 1,2-1,0 1,0 0,1 0,0-1,1 1,0 0,1-1,0 1,1-1,0 0,0 1,5 6,-5-10,0-1,0-1,1 1,0 0,0-1,1 0,-1 0,1 0,0-1,0 1,1-1,-1-1,1 1,0-1,0 0,0 0,0 0,1-1,-1 0,1 0,0-1,-1 0,1 0,0 0,0-1,-1 0,1-1,6 0,-1-1,0 0,0-1,-1-1,1 0,-1 0,1-1,-2 0,1-1,0-1,-1 1,0-2,-1 1,0-1,0-1,5-7,-5 6,-1-1,-1-1,0 1,-1-1,0-1,-1 1,0-1,-1 0,0 0,-1 0,-1 0,0-1,-1 1,0-1,-1 1,-1-1,0 0,0 1,-2 0,0-1,-1-1,4 14,0 0,0 0,-1 0,1-1,-1 1,1 0,-1 0,1 0,-1 0,0 0,1 0,-1 0,0 0,0 1,0-1,1 0,-1 0,0 0,0 1,-1-1,1 1,0 0,1 0,-1 1,1-1,-1 0,0 1,1-1,-1 0,1 1,-1-1,1 1,-1-1,1 1,0-1,-1 1,1-1,-1 1,1-1,0 1,-1 0,1-1,0 1,0 0,0-1,-1 1,-10 53,5 44,5 0,4 0,12 70,59 292,-23-163,-49-284,3 14,-1-1,-2 1,-1 1,-1-1,-1 3,1-23,-1 0,-1 0,1-1,-1 1,0 0,0-1,-1 1,0-1,0 0,0 0,-1 0,0 0,0-1,-1 1,1-1,-1 0,0-1,-1 1,1-1,-1 0,0 0,-2 0,-5 3,-1-2,-1 0,1 0,-1-1,0-1,0-1,0 0,0-1,0 0,0-1,0-1,0-1,0 0,0 0,0-2,0 0,1-1,0 0,-12-6,0-1,1-2,0 0,1-1,1-2,0 0,1-2,1 0,1-1,0-1,0-3,9 9,0 0,1-1,0 0,2-1,0 0,0 0,2 0,0-1,0-5,4 12,0 1,0-1,2 0,-1 0,1 1,1-1,0 0,0 0,1 1,1-1,0 1,0-1,1 1,0 0,1 1,3-7,24-30,1 6</inkml:trace>
  <inkml:trace contextRef="#ctx0" brushRef="#br0" timeOffset="-7954.938">47 715,'-1'0,"0"0,0 1,0-1,1 1,-1-1,0 1,0-1,1 1,-1-1,0 1,1 0,-1-1,0 1,1 0,-1 0,1 0,-1-1,1 1,0 0,-1 0,1 0,0 0,-1 0,1 0,0 0,0 0,-6 32,5-24,-12 93,5 2,5-1,7 69,-4-168,11 129,-9-116,2-1,0 0,0 0,2 0,0-1,7 13,-12-25,0 0,1 0,-1-1,1 1,0 0,0-1,0 0,0 1,0-1,0 0,1 0,-1 0,1 0,-1-1,1 1,0-1,-1 1,1-1,0 0,1 0,-1-1,0 0,0 0,0 0,-1 0,1-1,0 1,-1-1,1 0,0 0,-1 0,1 0,-1 0,1-1,-1 1,0-1,1 1,-1-1,0-1,7-5,0-2,-1 1,0-1,0 0,-1-1,-1 0,0 0,4-11,3-13,-1-1,-3 1,0-2,-3 1,-1-1,-2 0,-1 0,-2 0,-3-23,-4 35,7 25,0 0,0 0,-1 0,1 0,0 0,0 0,-1 0,1-1,0 1,0 0,-1 0,1 0,0 0,0 0,-1 0,1 0,0 1,0-1,-1 0,1 0,0 0,0 0,-1 0,1 0,0 0,0 0,0 1,-1-1,1 0,0 0,0 0,0 0,0 1,-1-1,1 0,0 0,0 0,0 1,0-1,0 0,0 0,0 1,0-1,-1 0,-1 6,-1-1,1 1,0 0,1 0,-1 0,1 3,-3 23,1-1,2 1,1 0,2 0,1-1,6 31,-5-45,-1 0,2 0,0-1,1 0,1 0,1 0,0-1,1 0,0 0,1-1,1 0,0-1,9 8,-16-17,0-1,1 1,-1-1,1 0,0 0,0-1,0 1,0-1,0 0,0 0,1-1,-1 0,1 0,-1 0,1 0,-1-1,1 0,-1 0,1-1,-1 1,1-1,-1 0,1-1,-1 1,0-1,1-1,2-1,-1 0,0 0,1-1,-2 0,1-1,0 0,-1 0,0 0,-1-1,1 1,-1-1,-1-1,1 1,-1-1,-1 1,3-7,3-13,-2 0,0-1,-2 0,-1 0,-2 0,0 0,-2-1,-1 1,-3-13,-5-33,-4 1,-2 0,-4 0,12 46,0 0,-2 1,0 0,-2 0,-1 1,-1 1,-10-14,4 24,19 14,-1-1,1 1,-1 0,0 1,1-1,-1 0,1 0,-1 0,1 0,-1 0,1 0,-1 1,1-1,-1 0,1 1,-1-1,1 0,-1 1,1-1,-1 0,1 1,0-1,-1 1,1-1,0 1,-1-1,1 0,0 1,0 0,-1-1,1 1,0-1,0 1,0-1,0 1,-4 14</inkml:trace>
  <inkml:trace contextRef="#ctx0" brushRef="#br0" timeOffset="-7335.239">875 1313,'5'-4,"0"0,0 0,0 1,1 0,-1 0,1 0,2 0,20-12,-10 4,0-1,-1-1,0-1,-2-1,1 0,-2-1,0 0,-1-1,-1-1,0 0,-1 0,-1-1,-1-1,7-20,-15 34,1 0,-1 0,0 0,0-1,-1 1,1 0,-2-1,1 1,-1 0,0 0,-1-4,2 7,-1 1,0 0,0 0,0-1,0 1,0 0,0 0,-1 0,1 0,-1 0,1 1,-1-1,0 0,0 1,0-1,0 1,0 0,0 0,0-1,0 1,0 0,-1 1,1-1,0 0,-1 1,1-1,0 1,-1 0,1 0,-1 0,0 0,-5 1,-1 0,0 1,0 0,1 1,-1-1,1 2,0-1,0 1,0 0,1 1,-1 0,1 0,0 1,0 0,1 0,0 0,-2 4,-6 5,1 1,1 1,0 1,1-1,1 2,-7 17,11-22,2 0,0 0,0 0,1 0,1 0,0 0,1 1,1-1,0 1,1-1,0 1,1-1,1 0,1 0,0 3,-1-8,1 0,0-1,0 0,0 0,1 0,0 0,1-1,0 1,0-1,0-1,1 1,0-1,0-1,1 1,0-1,-1 0,2-1,-1 0,0 0,1-1,0 0,0 0,0-1,1 0,1-1,0 0,0 0,0-1,0-1,0 1,0-2,0 0,0 0,0-1,0 0,-1-1,0 0,1-1,-2 0,2-1,4-3,1-1,-2-1,0 0,0-1,-1-1,-1 0,0 0,9-14,-3 0</inkml:trace>
  <inkml:trace contextRef="#ctx0" brushRef="#br0" timeOffset="-7014.955">1405 484,'0'4,"0"5,0 9,3 6,3 6,-2 2,4-1,0-1,-1-6</inkml:trace>
  <inkml:trace contextRef="#ctx0" brushRef="#br0" timeOffset="-6488.758">1634 968,'4'64,"2"0,9 37,-3-25,-7-44,1-114,-7 16,-1 13,3 0,5-25,-5 63,2 0,0 0,0 1,2-1,0 1,0 0,1 0,1 1,0 0,9-12,-12 20,0 1,0-1,1 1,-1-1,1 1,0 0,0 1,4-3,12-3</inkml:trace>
  <inkml:trace contextRef="#ctx0" brushRef="#br0" timeOffset="-5972.843">2026 1060,'10'0,"0"-1,0 0,0 0,0-1,-1 0,1-1,0 0,-1-1,0 0,9-5,-14 7,0-1,0 0,0 0,0 0,0 0,0-1,-1 0,0 1,0-1,0 0,0-1,0 1,-1 0,0-1,0 0,0 1,-1-1,1 0,-1 0,0 0,-1 0,1-4,-1 3,-1 0,0 1,0-1,0 1,-1-1,0 1,0-1,0 1,0 0,-1 0,0 0,0 0,-1 1,1-1,-1 1,0 0,0 0,0 0,-1 1,1-1,-1 1,0 0,0 0,0 1,0 0,-1 0,1 0,-1 0,1 1,-6-1,6 0,-1 1,0 0,0 0,1 0,-1 1,0 0,0 0,0 0,1 1,-1 0,0 0,1 0,-1 1,0 0,1 0,0 0,0 1,-1 0,2 0,-1 0,0 0,0 1,1 0,0 0,0 0,0 0,0 1,1 0,0-1,-2 5,-1 7,1 0,0 1,1 0,1 0,0 0,2 0,0 0,1 0,0 0,1 1,1-1,2 1,-1 4,2-1,0-1,2 1,0-1,1 0,1-1,1 0,0 0,8 9,-12-22,0 1,0-1,0 0,1 0,0-1,0 1,0-2,1 1,0-1,0 0,0-1,0 0,0 0,1-1,-1 0,1 0,-1-1,1 0,0 0,0-1,0 0,-1-1,3 0,0-1,-1 1,1-2,0 1,-1-1,0-1,0 0,0 0,0-1,-1 0,1-1,-2 0,1-1,0 1,-1-2,-1 1,1-1,-1 0,5-7,0-8</inkml:trace>
  <inkml:trace contextRef="#ctx0" brushRef="#br0" timeOffset="11421.554">921 2693,'4'0,"1"8,0 10,3 15,0 16,3 16,-1 12,2 10,-1 1,-2-7,0-9,0-13,-2-12,-3-19,-1-13</inkml:trace>
  <inkml:trace contextRef="#ctx0" brushRef="#br0" timeOffset="11824.652">898 3108,'129'-55,"38"-6,-103 40,0 4,1 2,46-3,-98 16,0 1,0 1,0 0,0 0,4 2,-15-2,1 0,-1 1,0-1,1 1,-1-1,0 1,1 0,-1 0,0 0,0 0,0 1,0-1,0 0,0 1,0 0,0-1,0 1,-1 0,1 0,-1 0,0 0,1 0,-1 0,0 0,0 1,0-1,0 0,-1 0,1 1,0 1,-1 3,0-1,0 1,-1-1,0 1,0-1,0 1,-1-1,0 0,0 0,-1 1,0-2,0 1,-3 4,-8 13,-2-1,-13 15,28-37,-41 49,-2-1,-2-3,-39 29,52-48,-1-2,-1-1,-1-1,-1-2,-1-2,-14 4,49-21,-2 1,1 0,-1 0,0 0,0 0,-1-1,1 0,0 0,0 0,-1-1,1 0,0 0,0 0,-1-1,1 0,-5-1,3-4</inkml:trace>
  <inkml:trace contextRef="#ctx0" brushRef="#br0" timeOffset="12408.602">1750 3062,'-7'43,"0"9,8-33,0 1,2-1,0 1,1-1,1 0,1 0,0-1,2 0,2 5,-7-17,1 0,-1 0,1 0,0-1,0 1,0-1,1 0,0 0,0-1,0 1,1-1,0 0,-1 0,1-1,0 0,1 0,-1 0,1-1,-1 0,1 0,-1-1,1 0,0 0,0 0,0-1,0 0,6-1,1-2,0-1,0 0,0-1,-1-1,0 0,0 0,-1-1,0-1,0 0,-1-1,0 0,0-1,-1 0,0-1,-1 0,0 0,-1-1,3-5,-5 7,0 0,-1 0,-1 0,1-1,-2 1,1-1,-2 0,1 0,-1-1,-1 1,0-2,-1 5,-1 1,1 0,-1-1,0 1,-1 0,0-1,0 1,-1 0,1 0,-2 1,1-1,-1 1,0-1,0 1,0 0,-1 1,-2-3,2 3,0 1,0 0,0 0,0 0,-1 0,1 1,-3-1,6 3,0 0,0 0,0 0,-1 0,1 1,0-1,0 1,-1-1,1 1,0 0,-1 0,1 0,0 0,-1 0,1 1,0-1,-1 1,1 0,0-1,0 1,-1 1,-9 7</inkml:trace>
  <inkml:trace contextRef="#ctx0" brushRef="#br0" timeOffset="13292.494">2440 2970,'-2'77,"0"-37,2-1,1 1,2-1,2 1,8 30,-13-69,1 1,-1 0,0-1,1 1,0 0,-1-1,1 1,0-1,0 1,0-1,0 1,0-1,0 0,0 1,1-1,-1 0,0 0,1 0,-1 0,0-1,0 0,0 0,0 0,0 0,-1 0,1 0,0 0,0 0,0 0,0 0,0-1,0 1,0 0,-1 0,1-1,0 1,0-1,0 1,-1-1,1 1,0-1,-1 1,1-1,4-4,0 0,-1-1,1 1,-1-1,0 0,-1 0,3-5,5-17,-1 0,-1-1,-1 1,1-14,-2 6,2 1,7-15,-16 50,1 0,-1 0,0 1,0-1,0 0,0 1,0-1,1 0,-1 0,0 1,0-1,0 0,1 0,-1 0,0 1,0-1,1 0,-1 0,0 0,1 0,-1 0,0 1,0-1,1 0,-1 0,0 0,1 0,-1 0,0 0,1 0,-1 0,0 0,1 0,-1 0,0 0,0 0,1-1,-1 1,0 0,1 0,-1 0,0 0,0 0,1-1,-1 1,0 0,0 0,1 0,-1-1,0 1,0 0,0 0,1-1,-1 1,0 0,0 0,0-1,0 1,0 0,0-1,0 1,1 0,-1-1,0 1,8 26,-3 6,11 43,-14-70,-1-1,0 0,1 0,0 0,0 0,0 0,1-1,-1 1,1-1,0 1,0-1,0 0,0 0,4 2,-5-4,0 0,0 0,1 0,-1-1,0 1,0-1,0 0,1 1,-1-1,0 0,0 0,1-1,-1 1,0 0,0-1,0 1,1-1,-1 0,0 0,0 0,0 0,0 0,0 0,0 0,-1-1,1 1,0-1,-1 1,1-1,-1 0,2-1,7-8,-1-1,-1 0,0 0,3-6,-9 14,31-57,-17 31,0 0,3 1,4-4,-23 32,1 0,0 0,-1 0,1 0,0 0,0 1,0-1,0 0,-1 0,1 1,0-1,0 0,0 1,0-1,1 1,-1-1,0 1,0 0,0-1,0 1,0 0,1 0,0 0,-1 0,0 1,0-1,0 1,0-1,0 1,0 0,0-1,-1 1,1 0,0 0,0 0,0 0,-1 0,1-1,-1 1,1 1,0-1,-1 0,1 1,3 9,-1 0,0 0,-1 1,1 7,-1-10,9 62,12 60,-19-112,1 0,1-1,1 1,1-1,4 8,-4-19,-3-9</inkml:trace>
  <inkml:trace contextRef="#ctx0" brushRef="#br0" timeOffset="13688.158">3361 2924,'1'1,"0"-1,0 1,1 0,-1 0,0-1,0 1,0 0,0 0,0 0,-1 1,1-1,0 0,0 0,-1 0,1 1,-1-1,1 0,-1 0,1 1,-1-1,0 1,0-1,1 0,-1 1,0-1,0 0,-1 1,1 0,0 2,30 362,-1-166,5 65,-36-235,1-30,1 1,0-1,-1 1,1-1,-1 1,1-1,-1 0,1 1,-1-1,1 0,-1 0,1 1,-1-1,1 0,-1 0,1 0,-1 0,0 0,1 0,-1 0,1 0,-1 0,1 0,-1 0,0 0,1 0,-1 0,1 0,-1 0,1-1,-1 1,1 0,-1 0,1-1,-1 1,1 0,-1-1,1 1,-1-1,1 1,0-1,-1 1,1-1,-20-14</inkml:trace>
  <inkml:trace contextRef="#ctx0" brushRef="#br0" timeOffset="14093.243">3291 2970,'96'-13,"31"3,-87 9,0 1,0 2,0 2,20 5,-51-8,0 1,0 1,0 0,0 0,-1 1,0 0,0 0,0 1,0 0,5 4,-11-7,0 0,0 0,0 0,0 1,-1-1,1 1,-1-1,1 1,-1-1,0 1,0 0,0-1,0 1,-1 0,1 0,-1 0,0 0,1 0,-1-1,-1 1,1 0,0 0,-1 0,1 0,-1 0,0-1,0 1,0 0,0-1,-1 1,1-1,-1 1,1-1,-1 1,0-1,-14 19,0-1,-1-1,0 0,-2-2,0 0,-1-1,-7 3,-10 7,-2-3,-1-1,-29 11,52-25,-1-1,0-1,0 0,0-1,-1-1,8-5,9-3</inkml:trace>
  <inkml:trace contextRef="#ctx0" brushRef="#br0" timeOffset="15155.024">4557 2878,'11'-9,"1"0,0 1,0 1,1 0,0 0,8-1,11-8,19-9,38-12,-72 31,0 0,1 2,-1 0,1 0,0 2,0 0,9 2,-23-1,-1 2,1-1,0 0,0 1,0 0,-1 0,1 0,0 0,-1 0,1 1,-1 0,1-1,-1 1,0 1,0-1,0 0,0 1,0-1,0 1,-1 0,1 0,-1 0,0 1,0-1,0 0,0 1,-1-1,1 3,3 10,-2 0,0 0,0 0,-2 1,0-1,-1 6,7 56,-3-64,-1 11,-4-24,1 0,-1-1,0 1,1-1,-1 1,0-1,1 1,-1-1,0 0,0 1,0-1,1 0,-1 1,0-1,0 0,0 0,0 0,1 0,-1 0,0 0,0 0,0 0,0 0,1 0,-1 0,0-1,0 1,0 0,1-1,-2 1,-8-2,-44-8,1 2,-12 2,46 5,0 1,0 1,0 1,0 0,0 2,0 0,1 1,-2 2,5-2,1 1,-1 1,2 1,-1-1,1 2,-3 3,13-10,0 0,0 0,0 0,0 1,1-1,-1 1,1 0,-1 0,1 0,0 0,0 0,0 1,1-1,-1 1,1-1,0 1,0-1,0 1,0 0,1-1,-1 1,1 0,0 0,0-1,0 1,1 0,-1 0,1-1,1 1,0-1,0 1,0-1,0 0,1 0,-1 0,1 0,0 0,0-1,0 1,0-1,0 0,0 0,1 0,-1 0,1-1,-1 1,1-1,0 0,0 0,0 0,-1 0,3-1,11 2,0 0,-1-1,1-1,0-1,-1-1,28-3,-1-3,0-1,-1-2,-1-2,9-5,9-6,-1-3,-1-2,12-11,-38 19</inkml:trace>
  <inkml:trace contextRef="#ctx0" brushRef="#br0" timeOffset="15492.712">5317 2786,'4'0,"1"4,4 9,0 10,-2 13,-1 12,-2 6,2 5,0 1,-1-7,3-15,0-19,-2-12</inkml:trace>
  <inkml:trace contextRef="#ctx0" brushRef="#br0" timeOffset="15823.843">5386 3039,'0'-10,"2"0,-1 1,1-1,0 1,1 0,0 0,1 0,0 0,0 0,1 1,0 0,1 0,-1 0,1 0,1 1,0 0,0 1,0-1,1 1,-1 1,5-3,4-2,1 0,0 1,0 1,0 0,1 2,0 0,1 1,-1 1,1 0,9 0,-24 4,-1 0,0 0,1 0,-1 0,0 1,1-1,-1 1,0 0,0 0,0 0,0 0,0 1,0-1,0 1,0 0,0 0,-1 0,1 0,0 0,-1 0,0 1,0-1,0 1,0 0,0-1,1 3,3 8,0 0,-1 1,0 0,-1 0,1 10,4 10,10 40,-13-46,1 0,1-1,1 0,2-1,0 0,2 0,6 7,3-7,-21-25,0 0,0 0,0 0,1 0,-1 0,0-1,0 1,0-1,1 1,-1 0,0-1,0 0,1 1,-1-1,1 0,-1 0,0 0,1 0,-1 0,0 0,1 0,-1 0,1-1,8-5</inkml:trace>
  <inkml:trace contextRef="#ctx0" brushRef="#br0" timeOffset="16425.208">6467 2671,'-21'1,"0"1,0 0,0 2,1 1,0 0,0 2,-1 0,-14 7,1 2,1 1,-15 10,33-17,0 1,0 0,1 1,0 1,1 0,1 0,0 2,1-1,0 3,7-11,0 0,0 0,1 0,0 0,0 0,1 1,0 0,0-1,1 1,-1 0,1 0,1 0,-1 0,1 0,1 0,-1-1,1 1,0 0,1 0,0 0,0-1,0 1,1-1,0 1,1 1,0-2,0-1,0 0,1 0,0 0,0-1,0 0,1 1,-1-2,1 1,0-1,0 0,0 0,0 0,1-1,-1 0,1-1,-1 1,1-1,0 0,-1-1,1 0,0 0,10 0,1 0,-1-2,1 0,-1-1,0-1,0 0,0-1,0-2,1 0,1-2,-1 0,-1-1,0 0,0-2,-1 0,10-10,-16 12,0 1,-1-2,0 0,-1 0,0 0,-1-1,0 0,-1-1,0 1,-1-1,2-8,4-28</inkml:trace>
  <inkml:trace contextRef="#ctx0" brushRef="#br0" timeOffset="16755.857">6422 2233,'0'16,"0"16,0 20,3 19,6 18,5 13,4 5,3 0,6-11,2-13,0-17,-1-20,-1-18,-2-17,-1-15,0-14,-5-13,-5 0</inkml:trace>
  <inkml:trace contextRef="#ctx0" brushRef="#br0" timeOffset="17336.428">7894 2556,'-6'-5,"0"0,-1 1,1 0,-1 0,0 1,0-1,0 1,-1 1,1 0,-1 0,1 0,-1 1,0 0,1 0,-1 1,0 0,0 1,-5 0,-15 3,2 0,-1 2,1 1,-19 7,7 0,0 1,1 2,0 2,2 2,-6 4,27-15,-1 0,1 1,1 1,0 0,1 1,0 0,1 1,0 0,1 1,1 0,0 0,2 1,-2 3,7-14,0-1,0 1,1 0,0 0,0 0,0 0,0 0,1 1,0-1,0 0,0 0,0 0,1 0,0 0,0 0,1 0,-1 0,1 0,0 0,0-1,1 1,-1-1,1 1,0-1,0 0,1 0,-1-1,1 1,0 0,0-1,0 0,0 0,1-1,-1 1,1-1,-1 0,4 1,7 3,0-1,0-1,1 0,-1-2,1 1,0-2,0 0,0-1,0 0,0-2,12-2,-1-2,1-1,-1-1,0-2,-1 0,0-2,20-13,-28 14,0 0,-1-1,-1-1,0 0,0-2,-2 0,0 0,0-1,5-11,-13 18,-1 0,-1 0,0-1,0 1,-1-1,0 0,-1 0,0 0,0 0,-1 0,-1-4,-1-40</inkml:trace>
  <inkml:trace contextRef="#ctx0" brushRef="#br0" timeOffset="17660.435">7733 2118,'4'20,"5"22,5 23,0 20,2 16,2 9,-2 3,-1-7,3-14,-3-17,0-23,2-20,-3-19,1-19,-2-10</inkml:trace>
  <inkml:trace contextRef="#ctx0" brushRef="#br0" timeOffset="18287.804">8147 2510,'1'0,"0"0,-1 0,1 1,0-1,0 0,-1 1,1-1,-1 0,1 1,0-1,-1 1,1-1,-1 1,1-1,-1 1,1-1,-1 1,1 0,-1-1,0 1,1 0,-1-1,0 1,0 0,1 0,-1-1,0 1,0 0,0 0,3 24,-3-24,0 43,-2 0,-3 17,0-25,3 0,1 0,3 34,5-43,-2-41,1-43,-6-27,-1 31,6-47,-3 85,0 1,1-1,0 0,2 1,-1 0,2-1,0 2,6-12,-9 21,-1 1,1-1,0 1,0-1,0 1,0 0,1 0,-1 0,1 1,0-1,0 1,0 0,0 0,0 0,0 1,1-1,-1 1,0 0,1 0,-1 1,1-1,-1 1,1 0,0 0,-1 1,1-1,1 2,6 0,-1 0,0 2,0-1,0 2,0-1,0 1,-1 1,0 0,0 0,0 2,13 10</inkml:trace>
  <inkml:trace contextRef="#ctx0" brushRef="#br0" timeOffset="18623.905">8654 2440,'0'4,"0"5,3 6,2 7,0 12,-1 12,-1 5,3 3,0 0,-1-6,0-7,-3-14,0-16,-1-13,-1-7</inkml:trace>
  <inkml:trace contextRef="#ctx0" brushRef="#br0" timeOffset="18955.923">8631 2165,'0'3,"4"7,1 0</inkml:trace>
  <inkml:trace contextRef="#ctx0" brushRef="#br0" timeOffset="19276.935">8907 2486,'42'94,"-28"-59,1-2,2 0,2-1,14 20,-30-48,1 1,-1-1,1 0,0 0,0 0,1 0,-1-1,1 1,0-1,0-1,0 1,0-1,0 1,1-1,3 0,-6-1,1-1,-1 0,0 0,0-1,0 1,1-1,-1 1,0-1,0 0,0 0,0-1,0 1,-1 0,1-1,0 0,-1 0,1 0,-1 0,1 0,-1 0,0 0,0-1,0 1,0-1,0 0,-1 1,1-1,0-2,15-31,-2-1,-1 0,-2-1,-2-1,2-18,25-83,-30 115,-3 9</inkml:trace>
  <inkml:trace contextRef="#ctx0" brushRef="#br0" timeOffset="19959.446">9620 2786,'12'-1,"1"-1,0 0,-1 0,0-2,0 1,0-1,0-1,0 0,-1-1,0 0,7-6,-4 3,-1-1,1 0,-2-1,1-1,-2 0,1 0,-2-2,5-5,-13 16,0 1,0-1,0 0,-1 0,1 0,-1 0,0 0,1 0,-2-1,1 1,0 0,0-1,-1 1,0 0,0-1,0 1,0 0,0-1,-1 1,1 0,-1-1,0 1,0 0,0 0,0 0,-1 0,1 0,-1 0,0 0,0 0,0 0,0 1,-1-1,1 1,0 0,-1 0,-2-2,-4-2,-1 0,0 1,0 0,-1 0,0 1,1 1,-1 0,0 0,-1 1,-8 0,8 1,0 0,0 1,0 0,0 1,1 0,-1 1,0 0,0 1,1 1,0 0,-1 0,2 1,-1 0,0 1,1 0,0 1,1 0,-1 1,1 0,1 0,0 1,0 0,0 0,1 1,1 0,-1 0,2 1,-1-1,2 1,-1 1,2-1,-1 0,2 1,-1 0,1 8,0-6,1 0,0-1,1 1,1 0,0-1,1 1,0 0,1-1,1 0,0 1,0-2,2 1,5 10,-6-14,1 0,0 0,1-1,0 0,0 0,1-1,0 0,0 0,1 0,-1-2,2 1,-1-1,0 0,1-1,0 0,0 0,0-1,2 0,10 1,-1-1,2 0,-1-2,0 0,0-2,0-1,0 0,0-1,0-2,-1 0,1-1,-1-2,-1 0,0-1,0-1,0 0,-1-2,6-5,-21 14,0-1,0 1,0-1,-1 1,1-1,-1 0,0-1,0 1,-1 0,1-1,-1 0,0 1,0-2,2-18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81"/>
    </inkml:context>
    <inkml:brush xml:id="br0">
      <inkml:brushProperty name="width" value="0.1" units="cm"/>
      <inkml:brushProperty name="height" value="0.1" units="cm"/>
      <inkml:brushProperty name="ignorePressure" value="1"/>
    </inkml:brush>
  </inkml:definitions>
  <inkml:trace contextRef="#ctx0" brushRef="#br0">41 0,'-4'0,"-2"5,-4 0,0 5,2 4,6 0,8-2,7-8,5-4,0-7,-3-6,-8-1,-10 2,-9 3,-2 7,2 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82"/>
    </inkml:context>
    <inkml:brush xml:id="br0">
      <inkml:brushProperty name="width" value="0.1" units="cm"/>
      <inkml:brushProperty name="height" value="0.1" units="cm"/>
      <inkml:brushProperty name="ignorePressure" value="1"/>
    </inkml:brush>
  </inkml:definitions>
  <inkml:trace contextRef="#ctx0" brushRef="#br0">61 0,'-3'0,"0"0,0 1,0-1,0 1,0 0,0 0,0 0,1 0,-1 0,0 1,0-1,1 1,-1 0,1 0,-1 0,1 0,0 0,0 0,0 1,-2 2,4-5,-1 1,1 0,-1 0,1 0,0 0,-1 0,1 0,0 0,-1 0,1 0,0 0,0 0,0 0,0 0,0 0,0 0,1 1,-1-1,0 0,0 0,1 0,-1 0,1 0,0 1,0-1,0 0,1 1,-1-1,1 0,-1 0,1 0,-1 0,1 0,0 0,-1 0,1 0,0-1,0 1,0-1,0 1,-1-1,2 0,0 1,1 0,-1 0,1-1,-1 0,1 1,-1-1,1-1,-1 1,1 0,-1-1,1 0,-1 0,0 0,1 0,-1 0,0-1,0 1,0-1,0 0,0 0,0 0,-1 0,3-2,-5 3,0 1,0-1,1 1,-1-1,0 0,0 1,0-1,0 1,0-1,0 0,0 1,0-1,0 1,0-1,0 0,0 1,0-1,0 1,-1-1,1 0,0 1,0-1,-1 1,1-1,0 1,-1-1,1 1,-1-1,1 1,0 0,-1-1,1 1,-1-1,1 1,-1 0,1 0,-1-1,0 1,1 0,-1 0,1 0,-1-1,1 1,-1 0,0 0,0 0,-30-6,31 6,-21-2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83"/>
    </inkml:context>
    <inkml:brush xml:id="br0">
      <inkml:brushProperty name="width" value="0.1" units="cm"/>
      <inkml:brushProperty name="height" value="0.1" units="cm"/>
      <inkml:brushProperty name="ignorePressure" value="1"/>
    </inkml:brush>
  </inkml:definitions>
  <inkml:trace contextRef="#ctx0" brushRef="#br0">0 115,'0'4,"4"14,2 17,3 19,1 18,-1 13,1 5,0-4,2-9,-1-13,2-17,-2-21,-2-19,2-20,-2-19,-2-5</inkml:trace>
  <inkml:trace contextRef="#ctx0" brushRef="#br0" timeOffset="1">872 15,'-3'-2,"0"0,0 0,0 1,0-1,0 1,-1 0,1 0,0 0,0 0,-1 1,1 0,-1-1,1 1,0 0,-1 0,1 1,-3 0,-64 11,59-9,-15 2,1 2,-1 0,1 2,0 1,1 1,0 1,1 1,0 0,-19 17,39-27,-1-1,1 1,0 0,0 0,1 1,-1-1,0 1,1-1,0 1,0 0,0 0,0 0,1 0,0 0,-1 0,2 0,-1 0,0 0,1 1,0-1,0 0,0 1,1 0,0 0,1 0,0 0,0 0,0 0,0-1,1 1,0-1,0 0,0 0,0 0,1 0,0-1,-1 1,1-1,1 0,-1 0,3 2,22 12,1 0,0-2,1-2,1-1,11 3,172 40,-10-3,-182-45,0 1,0 1,-1 0,0 2,9 6,-29-16,0 0,0 0,-1 0,1 0,0 1,0-1,-1 0,1 1,-1-1,1 1,-1 0,0-1,0 1,0 0,0 0,0 0,0 0,0 0,0 0,-1 0,1 0,-1 0,0 0,1 0,-1 0,0 0,0 0,0 0,-1 1,1-1,0 0,-1 0,1 0,-1 0,0 0,0 0,0 0,0 0,0-1,0 1,0 0,-1 0,1-1,-6 7,-1-1,0 1,0-2,-1 1,0-1,0-1,0 1,-4 0,-31 14,-2-1,0-2,-1-3,0-1,-27 2,4-4,-1-3,0-3,-37-4,92-1,-1-1,1-1,0-1,-14-3,27 5,0 0,-1 0,1 0,0-1,0 1,1-1,-1 0,0 0,0 0,1 0,-1 0,0-2,2 3,0 0,0-1,1 1,-1 0,0-1,1 1,0-1,-1 1,1-1,0 1,-1-1,1 1,0-1,0 1,0-1,1 1,-1-1,0 1,0-1,1 1,-1-1,1 1,0 0,-1-1,1 1,0 0,0-1,17-19,5 4</inkml:trace>
  <inkml:trace contextRef="#ctx0" brushRef="#br0" timeOffset="2">1469 115,'0'4,"-1"0,0 0,0 0,0 0,-1 0,1 0,-1-1,0 1,-1 2,-8 18,-5 24,2 2,3 0,2 0,2 1,2 11,4-48,1-1,0 1,1 0,1-1,0 1,1-1,0 0,1 0,1 0,5 11,-6-17,0 0,0 0,1 0,0 0,0-1,1 0,0 0,0 0,0-1,1 0,0 0,0 0,0-1,0 0,1-1,-1 0,1 0,2 0,11 2,-1-1,1-2,0 0,-1-1,1-1,0-1,0-1,-1 0,14-5,-8 2,-1-2,1 0,-1-2,-1-1,0-1,0-1,7-5,-27 14,0 0,0 0,0 0,-1 0,1-1,-1 1,1-1,-1 0,1-2,-3 4,0 0,0 0,0 1,-1-1,1 0,0 0,-1 0,0 0,1 0,-1 0,0 0,0 0,0 0,0 0,-1 0,1 0,0 0,-1 1,0-1,1 0,-1 0,0 0,0-1,-15-19</inkml:trace>
  <inkml:trace contextRef="#ctx0" brushRef="#br0" timeOffset="3">1419 538,'30'0,"22"0,11 0,3-4,-5-6,-13-5,-15-5,-22-3,-20-1,-9 2</inkml:trace>
  <inkml:trace contextRef="#ctx0" brushRef="#br0" timeOffset="4">1544 214,'34'-4,"23"-6,12-1,-3 1,-8-1,-14-4,-14 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88"/>
    </inkml:context>
    <inkml:brush xml:id="br0">
      <inkml:brushProperty name="width" value="0.1" units="cm"/>
      <inkml:brushProperty name="height" value="0.1" units="cm"/>
      <inkml:brushProperty name="ignorePressure" value="1"/>
    </inkml:brush>
  </inkml:definitions>
  <inkml:trace contextRef="#ctx0" brushRef="#br0">51 392,'0'9,"-4"15,-2 16,1 14,1 16,1 7,1 4,1-8,0-11,1-22,0-25,-4-24,-1-23,0-6</inkml:trace>
  <inkml:trace contextRef="#ctx0" brushRef="#br0" timeOffset="1">1 392,'32'53,"25"54,10 20,-32-71,2-1,2-2,33 33,-52-64,2 0,0-2,1-1,1-1,1-1,0-1,1-1,1-1,10 2,-26-11,0-2,0 1,0-1,1-1,-1 0,1-1,0 0,-1-1,1 0,8-1,-14 0,0-1,0 1,0-1,0 0,0 0,0-1,0 1,-1-1,1-1,-1 1,0-1,0 0,-1 0,1 0,-1-1,1 0,-2 0,1 0,0 0,1-4,4-9,-1-1,-1-1,-1 0,0 1,-2-2,0 1,-1 0,-1-1,-1 0,-1 1,-1-9,-2-19,-3 1,-1-1,-3 1,-7-17,2 17,-2 0,-2 2,-2 0,-2 2,-1 0,-3 2,-1 1,-3 1,0 1,-3 2,-5-3,-2-5,42 40,8 8,13 8,9 7,2 1</inkml:trace>
  <inkml:trace contextRef="#ctx0" brushRef="#br0" timeOffset="2">1446 193,'-11'1,"0"0,0 1,0 0,0 1,1 0,-1 1,1 0,0 1,0 0,1 0,0 1,-1 0,-7 8,0 0,0 2,0 0,2 1,0 1,1 0,-1 3,0 3,2 0,0 1,2 1,0 0,2 0,1 1,2 0,0 1,2-1,0 8,3-19,1 0,0 0,1 0,1-1,0 1,1 0,1-1,5 13,-6-19,2 1,-1-1,1 0,0 0,1-1,0 0,1 0,-1 0,1-1,1 0,0 0,0-1,0 0,1 0,3 1,0-2,1 1,0-2,0 1,0-2,0 0,1 0,-1-1,1-1,-1 0,1-1,0-1,-1 0,1 0,-1-2,1 0,-1 0,0-1,0-1,-1 0,10-5,-5 2,0-1,-1 0,0-1,-1-1,0 0,0-1,-1-1,-1 0,0-1,-1 0,-1-1,0 0,-1-1,0 0,4-12,-10 15,1 0,-2 0,0 0,0 0,-2-1,1 1,-2-1,1 0,-2 1,0-1,-1 1,0-1,-1 1,0 0,-1 0,-1 0,0 0,-1 1,0 0,-1 0,0 0,-5-5,-2-2,-1 1,-1 1,0 0,-1 1,-1 1,0 0,-1 2,-1 0,0 1,-1 1,0 1,-19-6,39 15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91"/>
    </inkml:context>
    <inkml:brush xml:id="br0">
      <inkml:brushProperty name="width" value="0.1" units="cm"/>
      <inkml:brushProperty name="height" value="0.1" units="cm"/>
      <inkml:brushProperty name="ignorePressure" value="1"/>
    </inkml:brush>
  </inkml:definitions>
  <inkml:trace contextRef="#ctx0" brushRef="#br0">50 301,'-1'-26,"0"20,0-1,0 0,1 1,0-1,0 0,1 0,0 1,0-1,1 0,2-6,-3 15,1 1,-1-1,1 0,-1 0,1 1,-1-1,0 1,0-1,0 1,-1-1,1 1,-1 0,18 83,-4 0,-4 0,-3 3,2 262,-9-332,1-10,-1 0,0 0,-1-1,0 1,0 0,-2 4,3-12,0-1,0 0,0 0,0 0,0 0,0 0,0 0,0 1,0-1,0 0,0 0,0 0,0 0,0 0,0 0,0 1,0-1,0 0,0 0,0 0,-1 0,1 0,0 0,0 0,0 1,0-1,0 0,0 0,0 0,0 0,-1 0,1 0,0 0,0 0,0 0,0 0,0 0,0 0,-1 0,1 0,0 0,0 0,0 0,0 0,0 0,-1 0,1 0,0 0,0 0,0 0,0 0,0 0,0 0,-1 0,1 0,0 0,0 0,0 0,0-1,0 1,0 0,0 0,0 0,0 0,-1 0,1 0,0-1,-6-12</inkml:trace>
  <inkml:trace contextRef="#ctx0" brushRef="#br0" timeOffset="1">0 151,'61'0,"-1"-2,1 2,0 3,-1 3,0 3,34 10,-85-17,0 1,1 1,-1-1,0 2,-1-1,7 5,-13-8,-1 0,1 0,-1 0,0 0,0 0,0 0,1 1,-1-1,0 0,-1 0,1 1,0-1,0 1,0-1,-1 1,1-1,-1 1,1-1,-1 1,0 0,0-1,1 1,-1 0,0-1,0 1,-1 0,1-1,0 1,0-1,-1 1,1 0,-1-1,0 1,1-1,-1 1,0-1,0 0,0 1,0-1,0 0,0 0,0 1,-1-1,-6 7,0 0,-1 0,0-1,0 0,-1-1,0 0,0 0,-3 0,-92 37,63-28,8-1,-58 21,82-32,0-1,1 1,-1-2,0 0,0 0,0 0,0-1,-2-1,-8-4</inkml:trace>
  <inkml:trace contextRef="#ctx0" brushRef="#br0" timeOffset="2">672 350,'18'0,"0"-2,0 0,0-1,0-1,-1 0,0-2,0 0,8-4,-16 6,0 0,0-1,-1 0,0 0,0-1,0 0,0 0,-1-1,0 0,0 0,-1-1,0 0,0 0,-1 0,0-1,-1 0,-2 6,-1 0,0 0,0 0,-1 0,1 0,0 0,-1-1,0 1,0 0,0 0,0 0,-1-1,1 1,-1 0,1 0,-1 0,0 0,-1 0,1 0,0 0,-1 0,0 0,1 1,-1-1,0 0,-1 1,1 0,0-1,-1 1,1 0,-1 0,1 1,-1-1,0 0,0 1,0 0,0 0,-1-1,-4-1,1 0,-1 1,1 0,-1 0,0 1,0 0,1 0,-1 1,0 0,0 0,0 1,0 0,0 0,1 1,-5 2,5-2,0 2,0-1,1 1,-1 0,1 0,0 1,0 0,1 0,-1 0,1 1,0 0,1 0,-1 0,1 0,1 1,-1-1,1 1,0 0,0 0,1 0,0 1,1-1,-1 1,1-1,1 1,-1-1,1 1,1-1,0 4,0-1,0 1,1-1,0 1,1-1,0 0,1 0,0 0,1 0,0-1,0 0,1 0,0 0,1-1,-1 0,2 0,-1 0,1-1,0 0,1-1,5 4,-4-5,0 0,0-1,0 0,0-1,1 0,-1-1,1 0,0 0,0-1,0-1,0 0,-1 0,1-1,0 0,0-1,0 0,-1-1,1 0,-1-1,5-2,14-10</inkml:trace>
  <inkml:trace contextRef="#ctx0" brushRef="#br0" timeOffset="3">1171 400,'0'-12,"-4"-14,-2-9,1-9,0-4,2 1,5 4,3 6,4 9,6 9,7 8,6 6,1 4,4 1,2 6,-6 2</inkml:trace>
  <inkml:trace contextRef="#ctx0" brushRef="#br0" timeOffset="4">1545 52,'-2'-2,"1"-1,-1 1,0 0,0 0,0 0,0 0,0 0,0 0,0 1,-1-1,1 0,-1 1,1 0,-1 0,1 0,-1 0,0 0,1 0,-1 1,0-1,0 1,0 0,1 0,-1 0,0 0,0 1,0-1,1 1,-1-1,0 1,0 0,1 0,-1 0,-2 1,1-1,0 1,0 0,0 0,-1 0,2 1,-1-1,0 1,0 0,1 0,0 0,0 1,0-1,0 1,0-1,1 1,-1 0,1 0,-2 5,4-6,-1 1,1-1,0 1,0-1,1 1,-1 0,1-1,-1 1,1-1,0 0,1 1,-1-1,0 0,1 0,0 1,0-1,0 0,0-1,0 1,0 0,1-1,0 1,-1-1,1 0,0 0,2 1,11 9,1-2,0 0,1-1,4 1,-17-7,53 19,25 11,-77-30,0 0,-1 0,1 0,-1 1,1 0,-1 0,-1 1,1-1,-1 1,1 0,-1 1,-3-4,0-1,-1 1,1 0,0-1,-1 1,0 0,1 0,-1 0,0-1,0 1,0 0,0 0,0 0,0-1,-1 1,1 0,-1 0,1-1,-1 1,0 0,1-1,-1 1,0 0,0-1,0 1,0-1,-1 0,1 1,0-1,-1 0,1 0,-2 1,-6 6,-1 0,0-1,-1 0,-5 2,11-7,-21 13,-1-1,-28 9,43-19,1 0,-1-1,0 0,0-1,0 0,0-1,0 0,-10-1,20 0,0 0,0 0,1 0,-1 0,0-1,0 1,1 0,-1-1,0 1,1-1,-1 0,0 1,1-1,-1 0,1 0,-1 0,1 0,0 0,-1 0,1-1,0 1,0 0,0-1,0 1,0-1,0 1,0-1,0 1,0-1,1 0,-1 1,1-1,-1 0,1 0,0 1,0-1,0 0,0 0,0 1,0-2,5-22</inkml:trace>
  <inkml:trace contextRef="#ctx0" brushRef="#br0" timeOffset="5">2117 52,'-8'1,"0"0,0 0,0 1,1 0,-1 1,1 0,-1 0,1 0,0 1,0 0,0 1,1-1,-4 4,-7 6,1 1,0 0,1 2,-3 3,9-8,1-1,0 1,1 1,0-1,1 1,0 1,1-1,0 1,2-1,-3 15,5-23,0-1,1 1,0-1,-1 0,2 1,-1-1,1 1,-1-1,1 0,0 1,1-1,-1 0,1 0,0 0,0 0,0 0,0 0,1 0,-1-1,1 1,0-1,0 0,0 0,1 0,-1 0,1-1,0 1,0-1,-1 0,1 0,1 0,-1-1,0 1,0-1,1 0,1 0,10 2,-1-1,1-1,0 0,-1-2,1 1,0-2,-1 0,1-1,-1 0,0-2,0 1,2-3,-5 3,0-1,-1 0,1-1,-1 0,0-1,-1 0,0 0,0-2,0 1,-1-1,0 0,-1-1,0 0,-1-1,1 0,-6 6,1-1,-1 0,0 0,-1 0,1 0,-1 0,0-1,-1 1,1 0,-1 0,-1 0,1-1,-1 1,0 0,0 0,-1 0,0 0,0 0,0 0,-1 1,0-1,0 1,0-1,-1 1,0 0,0 0,0 0,-5-4,0-1,0 1,-1 1,0 0,0 0,-1 1,0 0,0 1,-1 0,0 1,0 0,-8-2,6 7,26 8,4-2</inkml:trace>
  <inkml:trace contextRef="#ctx0" brushRef="#br0" timeOffset="6">2491 52,'0'101,"4"-1,11 49,-9-295,-5 140,0 1,0-1,1 1,-1 0,1 0,1 0,-1 0,1 0,-1 0,1 1,1-1,-1 1,0 0,1 0,0 0,0 1,0-1,1 1,1-1,15-10,1 1,1 1,18-7,-3 1,-25 11,35-16,34-13,-69 32,-1-1,0 2,1-1,0 2,0 0,0 0,0 2,0-1,7 2,-15 0,0 0,-1 1,0-1,1 1,-1 0,0 0,0 1,0-1,0 1,0 0,-1 0,1 0,-1 0,0 1,0-1,0 1,0 0,-1 0,1 0,-1 0,0 1,0-1,-1 0,2 5,4 15,-1 1,-1-1,0 1,-2 6,1-4,17 95,-18-113,-5-15,-2-7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45.898"/>
    </inkml:context>
    <inkml:brush xml:id="br0">
      <inkml:brushProperty name="width" value="0.1" units="cm"/>
      <inkml:brushProperty name="height" value="0.1" units="cm"/>
      <inkml:brushProperty name="ignorePressure" value="1"/>
    </inkml:brush>
  </inkml:definitions>
  <inkml:trace contextRef="#ctx0" brushRef="#br0">474 299,'0'4,"0"19,4 26,2 31,-1 26,4 21,0 15,2 3,4-5,4-18,3-22,-3-23,0-25,-3-25,-5-26,-4-22,-7-24,-4-4</inkml:trace>
  <inkml:trace contextRef="#ctx0" brushRef="#br0" timeOffset="1">1 648,'139'-62,"2"6,2 7,100-20,-231 66,191-45,-171 43,1 1,0 1,0 1,0 2,4 2,-30-1,-1-1,0 1,0 1,0-1,0 1,0 0,0 0,1 2,-6-3,1 0,0 0,0 0,0 0,-1 1,1-1,0 1,-1-1,0 1,1 0,-1 0,0-1,0 1,0 0,0 0,0 0,0 0,-1 3,0-1,0 1,0-1,0 1,-1-1,1 0,-1 1,-1-1,1 0,0 1,-1-1,0 0,0 0,0-1,-1 1,1 0,-1-1,0 1,0-1,0 0,-1 1,-23 25,-1-1,-2-2,0 0,-21 11,-140 84,177-113,-135 77,-4-7,-97 32,231-103,7-2,24-8,8-4,191-56,59-3,-162 44,2 6,-1 4,60 3,-141 8,-1 1,1 2,0 0,-1 2,0 1,0 1,0 2,10 4,-33-11,1 1,0 0,-1 0,0 1,1-1,-1 1,0 0,0 0,0 1,-1-1,1 1,-1-1,0 1,0 0,0 0,0 1,-1-1,0 1,0-1,0 1,0 0,-1-1,0 1,0 0,0 0,0 0,-1 0,0 0,0 0,0 0,-1 0,0 0,0 0,0 0,0 0,-1-1,0 1,0 0,0-1,0 0,-1 1,-1 1,-8 13,-1-1,-1 0,0-1,-2-1,0 0,0-1,-2-1,1-1,-12 6,-28 17,-2-4,-35 15,9-11,-2-3,0-4,-2-4,-1-3,-54 3,133-22,0-2,-1 1,1-2,-1 1,1-2,-1 1,1-2,-7-1,17 3,0 0,0 0,0 0,1-1,-1 1,0 0,0-1,0 1,1 0,-1-1,0 1,1-1,-1 1,1-1,-1 0,0 1,1-1,-1 0,1 1,-1-1,1 0,0 1,-1-1,1 0,0 0,-1 0,1 1,0-1,0 0,0 0,0 0,0 1,0-1,0 0,0 0,0 0,0 0,0 1,1-1,-1 0,0 0,1 0,-1 1,0-1,1 0,-1 1,1-1,-1 0,1 1,-1-1,1 0,33-34,-31 33,37-31</inkml:trace>
  <inkml:trace contextRef="#ctx0" brushRef="#br0" timeOffset="2">1993 449,'0'8,"-1"1,-1 0,0-1,0 1,-1-1,-3 8,-3 12,-78 245,-49 176,125-396,11-34,8-30,11-37,13-85,-6-1,-2-29,-2 14,27-94,-48 242,13-40,-13 41,-1-1,0 1,0-1,1 1,-1-1,0 1,1-1,-1 1,1-1,-1 1,1-1,-1 1,1 0,-1-1,1 1,-1 0,1 0,-1-1,1 1,0 0,-1 0,1 0,-1 0,1-1,0 1,-1 0,1 0,-1 0,1 1,0-1,-1 0,1 0,0 0,-1 0,1 0,-1 1,1-1,-1 0,1 1,-1-1,1 0,-1 1,1-1,-1 0,1 1,-1-1,1 1,-1-1,0 1,1-1,-1 1,0-1,0 1,1 0,-1-1,0 1,0-1,0 1,0 0,15 26,-2 0,-2 1,0 0,-2 1,1 6,23 67,-6-36,3-1,3-2,3-1,2-1,3-3,3-1,2-2,35 31,-73-75,-15-12,-16-11,-5-7</inkml:trace>
  <inkml:trace contextRef="#ctx0" brushRef="#br0" timeOffset="3">1794 1046,'13'0,"16"-4,21-1,19-5,14-4,10-5,2-6,-6-5,-15 0,-19 4</inkml:trace>
  <inkml:trace contextRef="#ctx0" brushRef="#br0" timeOffset="4">3263 573,'-1'-7,"1"-1,-2 1,1 0,-1 0,0 0,-1 0,1 0,-1 0,-1 1,1-1,-1 1,0 0,-1 0,1 0,-1 1,-1 0,1 0,-1 0,1 0,-1 1,0 0,-1 0,1 1,-1 0,-4-2,-4-1,-1-1,1 2,-2 0,1 1,0 1,-1 0,1 2,-1-1,0 2,-14 1,17 1,-1 1,0 0,1 0,0 2,0 0,0 0,1 2,-1-1,2 2,-1 0,-8 7,5-2,1 0,0 2,1 0,0 1,2 0,0 1,0 0,0 4,-3 7,2 1,0 0,2 1,2 0,0 1,2 0,2 0,0 1,2 0,2 30,1-43,1 0,2 0,-1 0,2 0,1 0,0 0,2-1,0 0,0-1,2 1,0-1,9 10,-11-16,1-2,1 1,0-1,0 0,1-1,0 0,0 0,1-1,0-1,1 0,-1 0,1-1,0 0,0-1,0-1,1 0,-1-1,1 0,6 0,5-1,1-2,0-1,-1 0,1-2,-1-1,0-1,-1-1,1-1,-1-1,-1-1,0-1,4-3,-5 2,-2 0,1-1,-2-1,0-1,0 0,-2-1,0-1,-1-1,0 0,-2-1,0-1,-1 0,-1 0,5-22</inkml:trace>
  <inkml:trace contextRef="#ctx0" brushRef="#br0" timeOffset="5">3587 324,'4'-4,"2"7,-1 11,4 16,0 21,-2 21,2 21,1 15,-3 7,-2-5,-1-7,1-17,-3-32,-6-34,-3-24,0-11</inkml:trace>
  <inkml:trace contextRef="#ctx0" brushRef="#br0" timeOffset="6">3512 972,'30'-21,"26"-20,17-16,13-10,4-7,4 0,-6 6,-13 8,-15 12,-23 17,-25 15,-15 9</inkml:trace>
  <inkml:trace contextRef="#ctx0" brushRef="#br0" timeOffset="7">3761 798,'17'21,"18"11,12 5,15 0,5-2,4-3,3-3,-3-1,-10-6,-10-3,-10-4,-12-5</inkml:trace>
  <inkml:trace contextRef="#ctx0" brushRef="#br0" timeOffset="8">5256 349,'-14'1,"0"0,1 1,0 0,-1 1,1 1,0 0,-9 5,-86 45,74-33,1 0,1 3,0 0,2 2,1 1,2 2,0 1,-1 4,10-10,2-1,0 2,2 0,0 1,2 1,1 0,1 0,2 1,0 0,2 0,-1 14,6-31,0 1,1-1,0 1,1-1,0 0,1 1,0-1,0 0,1 0,1 0,0 0,1-1,0 1,3 3,-4-7,1 0,1-1,-1 1,1-1,0 0,1-1,-1 1,1-1,0-1,0 1,1-1,0-1,-1 1,1-1,0-1,0 1,1-1,-1-1,6 1,6 0,1-2,0 0,-1-2,1 0,-1-1,1-1,-1-1,0 0,-1-2,0 0,0-2,0 0,-1-1,0 0,14-12,10-10,-2-1,-2-1,-1-3,-1-1,22-32,-58 70,0 0,0-1,0 1,0-1,1 1,-1 0,0-1,0 1,1 0,-1-1,0 1,0 0,1-1,-1 1,0 0,1 0,-1-1,1 1,-1 0,0 0,1 0,-1-1,1 1,-1 0,0 0,1 0,-1 0,1 0,-1 0,1 0,-1 0,1 0,-1 0,0 0,1 0,-1 0,1 1,-1-1,0 0,1 0,-1 0,1 1,-1-1,0 0,1 0,-1 1,0-1,1 0,-1 1,0-1,0 0,1 1,-1-1,0 0,0 1,0-1,1 1,-1-1,0 0,0 1,0-1,0 1,0-1,0 0,0 1,8 40,-6-24,5 13,2 0,1 0,2-1,1 0,1-1,1 0,1-2,2 1,0-2,10 8,-28-32,1 0,0 0,0 0,-1 0,1 0,0-1,0 1,0 0,0-1,0 1,0 0,0-1,0 1,0-1,0 0,0 1,0-1,1 0,-1 0,0 1,0-1,1 0,-1-1,0 1,0-1,0 0,-1 1,1-1,0 0,0 0,-1 1,1-1,0 0,-1 0,1 0,-1 0,1 0,-1 0,1 0,-1 0,0 0,1 0,-1 0,0 0,0-1,4-23</inkml:trace>
  <inkml:trace contextRef="#ctx0" brushRef="#br0" timeOffset="9">5779 449,'0'4,"0"14,0 17,0 19,4 22,2 15,-1 8,3 6,1-8,-2-16,2-21,1-26,-7-26,-4-28,-5-27,-2-6</inkml:trace>
  <inkml:trace contextRef="#ctx0" brushRef="#br0" timeOffset="10">5704 424,'10'-4,"69"-24,79-18,-136 40,1 2,0 0,1 2,-1 1,0 1,1 0,-1 2,0 1,7 2,-24-4,0 1,0 0,0 0,0 0,0 1,-1 0,1 0,-1 0,0 1,0 0,0 0,0 0,-1 0,3 4,-5-5,0 0,-1-1,1 1,-1 0,0 0,0 0,0 1,0-1,0 0,-1 0,1 0,-1 1,0-1,0 0,0 1,0-1,-1 0,1 0,-1 0,0 1,0-1,0 0,0 0,-1 0,1 0,-1-1,0 1,-1 1,-7 11,-2-1,1 0,-2-1,0-1,0 0,-1 0,-11 6,-34 20,-25 10,17-9,37-22,19-12,0 1,0 0,0 1,1 0,0 0,1 1,0 1,0 0,1 0,0 0,0 2,7-9,0 0,0 1,0-1,0 1,1-1,-1 1,1-1,-1 1,1 0,0-1,0 1,0-1,1 1,-1-1,1 1,-1-1,1 1,0-1,0 1,0-1,0 0,0 1,1-1,-1 0,1 0,-1 0,1 0,0 0,0-1,-1 1,1 0,2 0,7 7,0-1,0-1,1 0,0-1,9 4,43 15,1-2,0-3,2-3,0-3,1-3,0-3,25-2,-84-5,1-1,-1 0,1 0,-1-1,0 0,1-1,-1 0,4-2,7-7</inkml:trace>
  <inkml:trace contextRef="#ctx0" brushRef="#br0" timeOffset="11">7098 424,'-3'-2,"0"0,0 0,0 0,-1 0,1 1,0-1,-1 1,0 0,1 0,-1 0,0 0,1 1,-1 0,0 0,0 0,1 0,-1 0,0 1,0-1,1 1,-2 1,-7 1,-1 0,1 1,1 1,-1 0,-9 5,2 3,0 0,1 1,0 1,1 1,1 0,0 1,2 1,0 1,1-1,0 2,-3 9,4-6,1 0,0 1,2 0,1 1,1 0,1 1,1-1,2 1,-1 26,3-42,1 1,1 0,0 0,0-1,1 1,1-1,0 1,0-1,1 0,0 0,0 0,1-1,1 0,0 0,0 0,0 0,1-1,1 0,-1-1,1 0,1 0,-1 0,1-1,0-1,1 1,-1-1,1-1,0 0,0 0,0-1,11 2,0-2,-1-1,1-1,0-1,-1-1,1-1,0-1,-1 0,0-2,1 0,-2-1,1-1,-1-1,0-1,3-2,-3 1,0-1,-1 0,-1-2,0 0,0-1,-1 0,-1-1,-1-1,0 0,-1-1,-1-1,0 0,6-15,-14 24,0-1,0 0,-1 1,0-2,-1 1,0 0,-1 0,0-1,-1 1,0 0,0-1,-1 1,0 0,-1-1,0 1,-1 0,0 0,-4-9,0 6,0 0,-1 1,0-1,-1 2,-1-1,1 1,-2 1,0 0,0 0,0 1,-1 0,-1 1,0 0,-20-9,0 1,0 2,-17-4,-6-2,55 19,-35-16,36 17,-1-1,1 1,-1 0,1-1,-1 1,1 0,-1-1,1 1,-1-1,1 1,-1-1,1 1,0-1,-1 1,1-1,0 1,-1-1,1 1,0-1,0 0,0 1,0-1,-1 1,1-1,0 0,0 1,0-1,0 0,0 1,0-1,1 0,-1 1,0-1,0 1,0-1,1 0,-1 1,0-1,0 1,1-1,-1 1,0-1,1 1,-1-1,1 1,-1-1,1 1,-1 0,1-1,-1 1,18-12</inkml:trace>
  <inkml:trace contextRef="#ctx0" brushRef="#br0" timeOffset="12">7720 399,'-1'0,"0"0,-1 1,1-1,0 1,-1-1,1 1,0 0,0 0,0-1,0 1,-1 0,1 0,0 0,1 0,-1 0,0 0,0 0,0 1,0-1,1 0,-1 0,1 1,-1-1,1 1,-13 38,12-37,-9 40,2 2,2-1,2 1,1 42,3-64,2 0,0 0,1 0,1-1,1 0,1 0,2 0,0 0,1-1,7 12,-11-25,0 0,0-1,1 1,0-1,1 0,-1 0,1-1,1 0,-1 0,1-1,0 0,0 0,1-1,-1 0,1 0,0-1,0 0,0-1,3 1,1-2,-1 0,1-1,-1 0,1 0,-1-2,1 1,-1-2,0 0,0 0,0-1,0 0,-1-1,1-1,4-3,7-5,-2-1,0-1,0-1,-2-1,0-1,-1-1,-2 0,1-1,-2-1,-1 0,-1-1,-1-1,-1 0,-1 0,-1-1,-1 0,-1-1,1-10,-4 15,-2 0,0-1,-1 1,-1 0,-1 0,0-1,-2 1,-1 0,0 1,-7-17,5 21,0 1,-1-1,-1 2,-1-1,0 1,0 0,-2 1,1 0,-2 1,0 0,0 1,-1 0,0 1,-6-3,-69-38,83 47</inkml:trace>
  <inkml:trace contextRef="#ctx0" brushRef="#br0" timeOffset="13">8667 225,'14'396,"-4"-143,-9-216,-5-28,-4-19,-5-24,0-19,-1-5</inkml:trace>
  <inkml:trace contextRef="#ctx0" brushRef="#br0" timeOffset="14">8617 225,'9'4,"6"6,6 9,11 11,9 12,11 12,12 5,9 5,5-3,1-5,-4-7,-6-11,-11-18,-15-15,-15-13,-12-14,-9-16,-6-1</inkml:trace>
  <inkml:trace contextRef="#ctx0" brushRef="#br0" timeOffset="15">9289 1,'0'25,"0"22,0 23,0 21,5 17,0 10,1 3,3-7,-1-14,4-20,-1-20,2-23,3-23,7-26,4-25,-2-4</inkml:trace>
  <inkml:trace contextRef="#ctx0" brushRef="#br0" timeOffset="16">9713 75,'4'-4,"2"7,-1 15,-1 23,-1 20,-1 21,-1 18,-1 14,0-1,5-7,4-16,6-25,1-30,-4-31,-2-29,-4-26,-7-22,-4 2</inkml:trace>
  <inkml:trace contextRef="#ctx0" brushRef="#br0" timeOffset="17">9688 50,'0'0,"0"0,0 0,0 0,0 0,0 0,-1 0,1 0,0 0,0 0,0 0,0 0,0 0,-1 0,1 0,0 0,0 0,0 0,0-1,0 1,0 0,-1 0,1 0,0 0,0 0,0 0,0-1,0 1,0 0,0 0,0 0,0 0,0 0,0-1,0 1,0 0,0 0,0 0,0 0,0-1,0 1,0 0,0 0,0 0,0 0,0 0,0-1,0 1,0 0,0 0,0 0,1 0,-1 0,0-1,0 1,0 0,0 0,0 0,0 0,0 0,1 0,-1 0,14 2,20 11,138 67,-4 8,64 51,-217-130,76 55,-82-57,-1 0,0 1,0 1,-1-1,0 1,-1 0,0 0,3 7,-7-12,-1-1,1 0,-1 1,0-1,-1 1,1 0,0-1,-1 1,0 0,0-1,0 1,0 0,-1-1,0 1,1 0,-1-1,0 1,-1-1,1 0,-1 1,1-1,-1 0,0 0,0 0,0 0,-1 0,1 0,-3 1,-8 9,0-2,-1 0,-1-1,1 0,-9 3,-117 61,-130 48,100-47,135-55,23-11,19-9,24-11,7-5</inkml:trace>
  <inkml:trace contextRef="#ctx0" brushRef="#br0" timeOffset="18">549 2291,'4'9,"6"6,5 10,5 9,3 3,1-1,2-6,0-13,4-17,1-18,4-14,1-14,-3-7,-1-5,-8 1,-10 13,-9 23,-5 15</inkml:trace>
  <inkml:trace contextRef="#ctx0" brushRef="#br0" timeOffset="19">724 2615,'4'-4,"1"-6,1 3,-2 8,-1 6,-1 8,-1 5,-1 7,0 4,0 4,0 2,0 2,-1-1,5-8,6-12,1-9</inkml:trace>
  <inkml:trace contextRef="#ctx0" brushRef="#br0" timeOffset="20">1122 2515,'-6'1,"0"0,1 0,-1 1,0-1,1 1,-1 0,1 1,0-1,0 1,0 0,0 1,0-1,1 1,-4 3,0 0,0 1,0 0,1 1,0 0,0 0,1 1,0 1,1-1,0 1,1 0,0 0,1 1,0-1,0 1,2 0,-1-1,2 1,-1 0,2 0,0 0,1 10,-1-16,1-1,-1 1,1-1,0 0,0 1,0-1,1 0,0 0,0-1,0 1,1-1,-1 1,1-1,0 0,0 0,0-1,1 1,0-1,-1 0,1 0,0-1,0 1,1-1,-1 0,0 0,1-1,-1 0,1 0,4 0,3 0,0-1,0-1,0 0,0-1,-1 0,1-1,-1-1,1 0,-1 0,-1-1,1-1,-1 0,1-1,-2 0,1 0,-1-1,1-2,-4 5,0-1,-1 0,0 0,-1 0,1-1,-1 1,0-1,-1-1,0 1,0-1,0 1,-1-1,0 0,-1-1,0 1,0 0,0-1,-1 1,-1-1,1 1,-2-1,1 1,-1-1,0 1,-1 0,0-3,-1 4,0 0,-1 0,0 0,0 1,0-1,0 1,-1 0,0 1,-1-1,1 1,-1 0,0 0,0 1,-1 0,1 0,-1 0,0 1,0 0,0 0,-1 1,1 0,0 0,-1 1,1-1,-3 2,-19-3</inkml:trace>
  <inkml:trace contextRef="#ctx0" brushRef="#br0" timeOffset="21">1620 2565,'-2'63,"0"-21,2 1,2 4,-1-37,0 1,1-1,0 0,1 0,0 0,0 0,1 0,0-1,1 0,5 8,-7-12,2-1,-1 1,0-1,1 0,0 0,0-1,0 1,0-1,0 0,1-1,-1 1,1-1,0 0,0 0,0-1,0 0,0 0,0 0,0-1,0 0,0 0,0 0,0-1,0 0,0 0,0-1,2 0,10-3,0-1,-1 0,0-2,0 0,-1 0,0-2,0 0,7-6,-12 7,-1 0,0 0,-1-1,0 0,0-1,-1 0,0 0,-1-1,0 0,-1 0,2-7,-6 14,0 0,-1 0,0 0,0 1,0-1,0 0,-1-1,0 1,0 0,0 0,-1 0,0 0,0 0,0 1,0-1,-1 0,0 0,0 1,0-1,0 1,-1-1,0 1,0 0,0 0,0 1,-1-1,1 0,-1 1,0 0,0 0,0 0,-2 0,-52-28,35 21</inkml:trace>
  <inkml:trace contextRef="#ctx0" brushRef="#br0" timeOffset="22">2193 2291,'0'5,"0"4,0 7,0 3,4 4,2-3</inkml:trace>
  <inkml:trace contextRef="#ctx0" brushRef="#br0" timeOffset="23">2491 2217,'0'30,"5"22,0 19,1 11,-2 3,4-3,-1-8,4-8,3-11,4-14,-1-20,1-16,-3-10</inkml:trace>
  <inkml:trace contextRef="#ctx0" brushRef="#br0" timeOffset="24">2791 2117,'0'21,"0"20,0 20,0 16,0 12,0 8,4 1,5-5,7-13,-1-16,2-20,2-16,-2-22,-4-12</inkml:trace>
  <inkml:trace contextRef="#ctx0" brushRef="#br0" timeOffset="25">3786 1993,'4'0,"2"8,-1 12,4 19,0 20,2 16,0 18,2 9,-1 0,-2-4,-4-15,2-13,0-15,-7-15,-2-20,-2-13</inkml:trace>
  <inkml:trace contextRef="#ctx0" brushRef="#br0" timeOffset="26">3836 2541,'43'-20,"0"1,2 3,-1 1,2 3,0 1,0 3,1 1,0 3,29 1,-66 3,0 1,0 0,0 0,0 1,0 1,0 0,0 0,-1 0,6 4,-12-5,0-1,-1 1,1-1,-1 1,1 0,-1 0,0 0,0 1,0-1,0 0,0 1,-1-1,1 1,-1 0,1 0,-1-1,0 1,0 0,0 0,0 0,-1 0,1 0,-1 0,0 0,0 0,0 0,0 1,-1-1,1 0,-1 0,0 0,0 2,-4 7,0 0,0 0,-1-1,-1 0,0 0,0-1,-1 0,-1 0,1 0,-2-1,1-1,-1 0,-5 3,-17 12,-1-2,-1-1,-29 12,13-9,-1-2,-4-1,39-15,-1 0,-1-1,1 0,0-2,-1 0,0-1,1-1,-8 0,-9-9,33 8,0 1,1 0,-1-1,0 1,1 0,-1-1,0 1,1-1,-1 1,1-1,-1 1,1-1,-1 1,1-1,-1 1,1-1,0 0,-1 1,1-1,0 0,0 1,-1-1,1 0,0 0,0 1,0-1,0 0,0 0,0 1,0-1,0 0,0 1,0-1,0 0,0 0,1 1,-1-1,0 0,1 1,-1-1,1 0,10-14</inkml:trace>
  <inkml:trace contextRef="#ctx0" brushRef="#br0" timeOffset="27">4632 2640,'19'-1,"0"-1,0 0,0-1,-1-1,1-1,-1-1,0 0,-1-1,0-1,0-1,0 0,-1-2,-1 1,2-3,-13 10,0-1,-1 1,1-1,-1 0,0 0,0 0,0-1,-1 1,3-5,-4 7,-1 1,1 0,-1 0,0-1,1 1,-1-1,0 1,0 0,0-1,0 1,0-1,0 1,0 0,-1-1,1 1,0 0,-1-1,1 1,-1 0,0 0,1-1,-1 1,0 0,0 0,1 0,-1 0,0 0,0 0,0 0,0 0,-1 0,1 0,0 1,0-1,0 0,-1 1,0-1,-9-3,0 0,-1 1,0 0,1 1,-1 0,0 1,0 0,0 1,0 0,-8 2,2 0,-1 0,1 2,0 0,0 1,1 1,-11 5,22-9,1 1,0 0,0 0,0 0,0 0,0 1,1 0,-1 0,1 0,0 1,0-1,1 1,-1 0,1 0,0 0,0 0,1 1,0-1,-2 6,3-4,0-1,1 1,-1-1,1 0,0 1,1-1,0 1,0-1,0 0,1 0,0 1,0-1,1 0,-1-1,1 1,0 0,1-1,2 3,3 5,1 0,0-1,1 0,1-1,0 0,0-1,1-1,1 0,-1 0,1-1,1-1,-1 0,1-1,1-1,2 0,-6-2,-1 0,1-1,0-1,-1 0,1 0,0-2,0 1,0-1,0-1,-1 0,1-1,-1 0,1-1,-1 0,0 0,-1-2,1 1,-1-1,0-1,7-5,17-19</inkml:trace>
  <inkml:trace contextRef="#ctx0" brushRef="#br0" timeOffset="28">5679 2441,'4'-4,"6"-2,14 1,15-4,18-4,17 0,7-2,8 2,-3-2,-7 2,-22 4,-21 2</inkml:trace>
  <inkml:trace contextRef="#ctx0" brushRef="#br0" timeOffset="29">6027 2366,'-8'25,"-3"22,0 15,2 10,3 0,6-6,8-12,7-13,4-20,4-20,3-20,4-19,-2-3</inkml:trace>
  <inkml:trace contextRef="#ctx0" brushRef="#br0" timeOffset="30">6327 1794,'-5'38,"4"33,1 23,5 15,2 7,4-4,0-8,2-18,4-19,-2-17,-3-20,-4-21,-3-11</inkml:trace>
  <inkml:trace contextRef="#ctx0" brushRef="#br0" timeOffset="31">6425 2466,'32'-28,"1"2,1 2,0 1,2 2,1 1,0 2,5 0,-38 16,0 1,0-1,0 1,0 1,0-1,0 0,1 1,-1 0,0 0,0 0,0 0,1 1,-1 0,0 0,0 0,0 0,-1 1,0 0,0 0,0 0,0 0,0 0,-1 1,1-1,-1 1,0 0,0-1,0 1,0 0,0 1,0-1,-1 0,0 0,0 1,0-1,0 1,9 34,-2 0,1 22,-3-17,2 0,7 16,-12-47,1-1,0 0,1 0,0 0,1 0,0-1,1 0,0 0,1-1,6 6,-13-13,0-1,1 1,-1-1,1 0,-1 0,1 0,0 0,0 0,-1 0,1 0,0-1,0 1,0-1,1 1,-2-1,0 0,0 0,-1 0,1-1,0 1,0 0,0 0,0-1,0 1,0 0,-1-1,1 1,0-1,0 1,-1-1,1 0,0 1,-1-1,1 0,0 1,-1-1,1 0,-1 0,0 0,1 1,-1-1,1 0,-1-1,7-18</inkml:trace>
  <inkml:trace contextRef="#ctx0" brushRef="#br0" timeOffset="32">7173 2541,'26'-9,"1"1,-1-1,-1-2,3-1,-23 9,0 0,1 0,-1 0,0 0,-1-1,1 0,-1 0,1 0,-1-1,0 1,-1-1,1 0,-1 0,0 0,0 0,0-4,-2 6,0 0,0 0,-1-1,0 1,0 0,1 0,-2-1,1 1,0 0,-1 0,0-1,1 1,-1 0,0 0,-1 0,1 0,-1 0,1 0,-1 1,0-1,0 0,0 1,0-1,0 1,-1 0,1 0,-1 0,0 0,1 0,-1 0,0 1,0 0,0-1,0 1,-2 0,-1-2,0 1,0 0,0 0,0 1,0 0,0 0,0 0,-1 1,1 0,0 0,0 0,0 1,0 0,-1 0,1 1,1 0,-1 0,-4 2,4-1,0 1,1 1,-1-1,1 1,0 0,0 0,1 0,0 1,-1-1,2 1,-1 0,1 1,0-1,0 0,1 1,0 0,-2 6,2-3,1 1,0-1,1 1,0-1,0 1,1-1,0 0,1 1,0-1,1 0,4 9,-3-8,0-1,1 0,1 0,-1 0,2-1,-1 0,1 0,1 0,0-1,0 0,1 0,-3-3,0 0,1-1,-1 0,1 0,0-1,0 0,0 0,0-1,0 1,0-2,1 1,-1-1,1 0,0-1,-1 1,5-2,0 0,-1-1,1-1,-1 0,0 0,0-1,0 0,-1-1,1-1,7-4,0-2,0-1,0-1,-1-1,7-9,19-23</inkml:trace>
  <inkml:trace contextRef="#ctx0" brushRef="#br0" timeOffset="33">8518 1669,'0'4,"0"10,0 20,0 21,0 21,0 21,4 9,1 4,5-4,0-7,3-16,-2-18,-1-25,-4-23,-1-14</inkml:trace>
  <inkml:trace contextRef="#ctx0" brushRef="#br0" timeOffset="34">8717 2316,'1'-6,"0"1,0-1,0 1,1-1,0 1,0 0,0-1,0 1,1 0,0 1,0-1,1 0,-1 1,1 0,0 0,0 0,0 0,1 0,-1 1,1 0,0 0,0 0,21-12,0 2,1 0,22-6,-25 10,11-6,-14 5,0 1,1 1,0 1,1 1,-1 1,1 1,2 1,-24 3,1 0,-1 0,1 0,0 0,-1 0,1 0,-1 0,1 1,0-1,-1 1,1-1,-1 1,1-1,-1 1,0 0,1 0,-1 0,0 0,1 0,-1 0,0 0,0 0,0 0,0 1,0-1,0 0,0 1,-1-1,1 1,0-1,-1 1,1-1,-1 1,0-1,1 1,-1 0,0-1,0 1,0 0,0-1,0 1,0-1,-1 2,-1 11,0 0,-2-1,1 0,-2 1,-1 2,-3 10,-1 27,8-40,0 1,-1-1,-1 0,-4 12,7-23,0-1,0 0,0 1,0-1,0 0,0 0,0 0,-1 0,1 0,0 0,-1 0,1 0,0 0,-1 0,1-1,-1 1,1-1,-1 1,0-1,1 0,-1 1,1-1,-1 0,0 0,-46-4,24 1,6 4,-1 0,1 0,0 2,0 0,0 1,0 1,-5 3,13-5,0 1,1 0,-1 0,1 1,0 1,1-1,-1 1,1 1,0 0,1 0,-1 0,1 1,-3 5,9-12,0 0,1 0,-1 0,0 1,0-1,1 0,-1 0,0 1,1-1,-1 1,1-1,0 1,-1-1,1 0,0 1,0-1,0 1,0-1,0 1,1-1,-1 1,0-1,1 1,-1-1,1 0,-1 1,1-1,-1 0,1 1,0-1,0 0,0 0,0 0,0 1,0-1,0 0,0 0,0-1,1 1,-1 0,0 0,0-1,1 1,-1 0,0-1,1 1,-1-1,1 0,-1 0,1 1,0-1,7 2,1 0,-1-1,1 0,-1 0,1-1,-1-1,6 0,14-5,1-1,-1-1,-1-1,1-2,-2-1,0-1,0-2,-1 0,-1-2,0-1,6-7,-27 21,1 0,-1 1,1-1,0 1,0 0,1 0,-1 1,4-2,-7 4,0 0,0-1,0 1,0 1,0-1,0 0,0 0,0 1,0-1,0 1,0-1,0 1,0 0,-1 0,1 0,0 0,-1 0,1 0,0 0,-1 1,1-1,-1 0,0 1,1 0,-1-1,1 2,14 18,-13-15,1 0,1 0,-1-1,1 1,0-1,0-1,1 1,0 0,-1-1,1 0,3 0,8 2</inkml:trace>
  <inkml:trace contextRef="#ctx0" brushRef="#br0" timeOffset="35">9663 2092,'0'-1,"-1"0,1 0,-1 0,1 1,-1-1,1 0,-1 0,0 1,1-1,-1 0,0 1,1-1,-1 1,0-1,0 1,0-1,0 1,0-1,1 1,-1 0,0-1,0 1,0 0,0 0,0 0,0 0,0 0,0 0,-1 0,-32-1,32 1,-11 1,0 1,1 0,-1 0,1 1,0 1,-8 3,15-6,1 1,-1 0,1 0,-1 1,1-1,0 1,0 0,0 0,0 1,0-1,1 1,-1-1,1 1,0 0,0 1,1-1,-1 0,1 1,1-2,1-1,0 1,-1 0,1-1,0 1,0-1,0 1,1-1,-1 1,1-1,-1 1,1-1,0 1,0-1,0 0,0 1,1-1,-1 0,0 0,1 0,0 0,-1 0,1 0,0 0,0-1,0 1,0-1,1 1,6 5,1 0,0-1,1-1,0 1,6 1,18 5,2-2,-1-1,20 2,-28-7,-1 1,0 1,0 2,0 1,-1 1,0 1,2 2,-25-11,-1-1,1 0,-1 1,1 0,-1 0,1-1,-1 1,0 0,0 1,0-1,0 0,-1 1,1-1,-1 1,1-1,-1 1,0 0,0 0,0-1,0 1,0 2,-1-2,-1-1,1 1,0 0,-1 0,0 0,0-1,0 1,0 0,0-1,-1 1,1-1,-1 1,1-1,-1 1,0-1,0 0,0 0,0 0,-10 8,0-1,-1 0,0 0,0-1,0-1,-1-1,-7 3,20-9,-25 11,-1-2,0-1,0-1,-8 0,28-5,0-2,-1 1,1-1,-1 0,1-1,0 0,-1 0,-6-2,11 2,0 0,0 0,0-1,0 1,0-1,0 0,1 0,-1 0,1 0,-1 0,1 0,-1-1,1 1,0-1,0 0,1 0,-1 1,0-1,1-1,-9-26</inkml:trace>
  <inkml:trace contextRef="#ctx0" brushRef="#br0" timeOffset="36">9813 2167,'12'-4,"14"-2,9-4,13 1,10-4,4-3,0 1,-2 3,-7-1,-9 2,-15 3,-13 2</inkml:trace>
  <inkml:trace contextRef="#ctx0" brushRef="#br0" timeOffset="37">10136 2142,'0'29,"5"19,0 10,5 2,0-3,2-8,0-17,-2-13</inkml:trace>
  <inkml:trace contextRef="#ctx0" brushRef="#br0" timeOffset="38">1694 3711,'9'0,"10"0,16 0,18-4,18-6,9-5,7-5,3 1,-2 1,-12 2,-14 4,-22 8,-22 6,-14 1</inkml:trace>
  <inkml:trace contextRef="#ctx0" brushRef="#br0" timeOffset="39">2118 3686,'-5'17,"0"14,0 14,5 9,6 3,4 0,2-5,5-7,4-8,1-9,-2-10</inkml:trace>
  <inkml:trace contextRef="#ctx0" brushRef="#br0" timeOffset="40">2541 3711,'-13'22,"1"0,1 1,1 0,1 1,1 0,-1 9,7-26,0-1,1 1,0 0,0 0,1 0,-1 0,2 0,-1 0,1-1,0 1,0 0,1 0,0-1,0 1,1-1,-1 1,1-1,1 0,-1 0,1 0,0-1,1 1,-1-1,1 0,2 2,0-3,0 0,0-1,0 1,1-1,-1-1,1 0,0 0,-1 0,1-1,0 0,0 0,0-1,0 0,0 0,0-1,0 0,0-1,-1 0,1 0,-1 0,1-1,-1 0,1-1,4-1,-1 0,1-1,-1 0,-1-1,1 0,-1 0,-1-1,1-1,-1 0,-1 0,0 0,0-1,-1-1,3-4,-8 11,0 0,0 0,-1 0,1 0,-1 0,0 0,0 0,0-1,-1 1,0 0,1-1,-1 1,-1 0,1-1,-1 1,0 0,0-1,0 1,0 0,-2-2,0 1,0-1,-1 1,0 0,0 0,0 0,-1 0,1 1,-1 0,0 0,-1 0,1 1,-5-3,-9-4,-1 2,1 0,-1 2,-1 0,1 1,-1 1,-19-2,1 5,36 2</inkml:trace>
  <inkml:trace contextRef="#ctx0" brushRef="#br0" timeOffset="41">4160 3188,'0'5,"0"4,0 15,0 15,0 18,0 21,0 14,4 8,2 4,3-7,1-12,3-11,-5-23,-4-20</inkml:trace>
  <inkml:trace contextRef="#ctx0" brushRef="#br0" timeOffset="42">4135 3786,'108'-56,"9"-4,46-15,-161 75,9-5,1 0,1 1,-1 1,0 0,1 0,2 1,-12 2,0 0,0 0,0 0,-1 0,1 0,0 1,0-1,0 1,-1 0,1 0,0 0,-1 0,1 0,-1 1,1-1,-1 1,0 0,0 0,0-1,0 1,0 0,0 1,0-1,0 0,-1 1,1-1,-1 0,0 1,0 0,1 1,7 25,-1 1,-1 0,-1 1,-1 10,-2-13,2 0,0 0,2-1,2 0,2 5,-2-14</inkml:trace>
  <inkml:trace contextRef="#ctx0" brushRef="#br0" timeOffset="43">5032 3736,'10'-1,"1"-1,-1-1,1 0,-1 0,0-1,0 0,-1-1,1 0,-1-1,0 0,0 0,-1-1,0 0,0 0,0-1,-1 0,3-5,-8 11,-1 0,1 0,-1 0,1 0,-1 0,0-1,0 1,0-1,0 1,0-1,0 1,-1-1,1 1,-1-1,0 0,0 1,0-1,0 1,0-1,-1 0,1 1,-1-1,0 1,1-1,-1 1,0-1,0 1,-1 0,1-1,-1 1,1 0,-1 0,1 0,-1 0,0 0,0 0,0 1,0-1,0 1,-1-1,1 1,0 0,-1 0,1 0,-3-1,-5-2,-2-1,1 2,0-1,-1 2,0-1,0 2,1-1,-1 2,-7 0,11 0,0 1,0 0,0 0,0 1,0 0,0 1,1 0,-1 0,1 0,0 1,0 0,0 1,1-1,0 1,-1 1,2-1,-1 1,1 0,-1 0,2 0,-1 1,1 0,0 0,0 0,1 0,0 1,0-1,1 1,0 0,0 0,1 0,0 0,0 0,1 0,0 0,0 0,1 0,0 0,1 0,0 0,0-1,0 1,4 6,-3-5,1 0,1 0,0 0,0 0,1-1,0 0,0 0,1 0,0-1,0 0,1 0,-1-1,2 0,-1 0,1-1,0 0,0-1,0 0,0 0,1-1,0 0,0-1,-1 0,5 0,0 0,0-2,0 0,0 0,0-1,-1-1,1 0,0-1,-1-1,0 0,1 0,-2-2,1 1,-1-2,1 0,3-3,16-13</inkml:trace>
  <inkml:trace contextRef="#ctx0" brushRef="#br0" timeOffset="44">5529 3586,'14'-12,"0"1,0 0,1 0,0 2,0 0,1 0,14-4,20-6,0 2,1 1,-44 14,1 0,0 0,0 1,0 0,-1 1,1-1,0 1,0 1,0-1,7 3,-12-2,0 0,-1 0,1 0,0 0,-1 0,1 1,-1-1,0 1,1 0,-1 0,0 0,0 0,0 0,0 0,-1 1,1-1,0 1,-1-1,0 1,0-1,0 1,0 0,0-1,0 1,-1 0,1 0,-1 0,0 0,1 0,-2-1,1 2,-8 69,5-64,1 0,1 0,-1 0,2 1,-1-1,1 0,0 1,1-1,0 0,1 1,0-1,3 8,-1-5,-11-13,-9-2,-33-4,0 3,-1 2,-10 2,40 0,1 2,1 0,-1 1,0 1,1 1,-1 0,1 1,1 2,-17 7,31-13,0 0,-1 0,1 1,0-1,0 1,0-1,0 1,0 0,1 0,0 0,-1 0,1 1,0-1,0 1,1-1,-1 1,1-1,0 1,-1 3,2-5,0 0,0-1,0 1,0 0,0 0,1-1,-1 1,1 0,-1-1,1 1,-1 0,1-1,0 1,0-1,0 1,0-1,0 1,1-1,0 2,1-1,0 1,0-1,0 0,0-1,0 1,0 0,0-1,1 0,-1 1,1-1,0 0,18 3,-1-1,1-1,-1-1,1-1,0-1,-1 0,1-2,-1-1,1 0,-1-2,15-5,39-17,-1-3,36-23,-80 39,-10 7,-9 5</inkml:trace>
  <inkml:trace contextRef="#ctx0" brushRef="#br0" timeOffset="45">6277 3611,'3'67,"9"50,-5-51,-6-59,0 1,0-1,0 1,1-1,0 0,3 6,0-11,-1-13,1-17,-5 28,6-52,0-9,14-51,-17 97,1-1,1 0,1 1,0 0,1 0,0 1,2 0,-1 0,5-4,-10 14,1 0,-1 1,1-1,0 1,0 0,0 0,0 0,1 1,-1-1,1 1,0 0,-1 1,1-1,0 1,0 0,0 0,2 0,5 0,0 1,0 1,-1 0,1 0,0 1,9 3,3 2</inkml:trace>
  <inkml:trace contextRef="#ctx0" brushRef="#br0" timeOffset="46">7646 3337,'4'4,"2"11,-1 10,-1 14,-1 13,-1 10,-1 4,0-2,-1-7,-1-9,1-17,0-18,0-15,0-8</inkml:trace>
  <inkml:trace contextRef="#ctx0" brushRef="#br0" timeOffset="47">7472 3113,'4'4,"6"2,1 0</inkml:trace>
  <inkml:trace contextRef="#ctx0" brushRef="#br0" timeOffset="48">7770 3387,'13'-4,"13"-2,14 1,9-4,9 1,3 0,-1-1,-1 0,-7 1,-17 3,-18 2,-12 1</inkml:trace>
  <inkml:trace contextRef="#ctx0" brushRef="#br0" timeOffset="49">8094 3313,'0'29,"0"19,0 14,4 4,2 0,4-3,0-8,3-13,3-18,-1-18,-3-9</inkml:trace>
  <inkml:trace contextRef="#ctx0" brushRef="#br0" timeOffset="50">8816 2865,'0'8,"0"11,-4 16,-2 14,1 16,-3 9,-1 5,2-2,6-6,3-11,1-12,1-13</inkml:trace>
  <inkml:trace contextRef="#ctx0" brushRef="#br0" timeOffset="51">8742 3786,'4'0,"2"4,-1-2,0-3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7:37.255"/>
    </inkml:context>
    <inkml:brush xml:id="br0">
      <inkml:brushProperty name="width" value="0.1" units="cm"/>
      <inkml:brushProperty name="height" value="0.1" units="cm"/>
      <inkml:brushProperty name="ignorePressure" value="1"/>
    </inkml:brush>
  </inkml:definitions>
  <inkml:trace contextRef="#ctx0" brushRef="#br0">4683 2333,'4'0,"6"0,10 0,5 0,7 0,7-4,5-1,-1-1,-3 2,-5-3,-8-1</inkml:trace>
  <inkml:trace contextRef="#ctx0" brushRef="#br0" timeOffset="884.464">4384 2732,'74'-2,"1"-4,-1-3,-1-3,38-13,52-21,65-31,-137 45,-1-5,-2-4,41-27,-129 68,0 0,-1 0,1 0,0 0,0 0,0-1,0 1,0 0,0 0,0 0,-1 0,1 0,0 0,0 0,0 0,0 0,0 0,0-1,0 1,0 0,0 0,0 0,0 0,0 0,-1 0,1-1,0 1,0 0,0 0,0 0,0 0,0 0,0 0,0-1,0 1,1 0,-2 0,-11 2</inkml:trace>
  <inkml:trace contextRef="#ctx0" brushRef="#br0" timeOffset="1219.418">5555 2259,'0'4,"0"6,4 5,1 5,5 2,0 7,3 2,3 1,-1-2,-3-1,-8-6,-4-6</inkml:trace>
  <inkml:trace contextRef="#ctx0" brushRef="#br0" timeOffset="-1400.038">4708 1686,'0'-4,"0"-6,0 3,0 7,0 8,0 11,0 11,0 8,0 7,0 3,0-1,0-1,0-3,0-10</inkml:trace>
  <inkml:trace contextRef="#ctx0" brushRef="#br0" timeOffset="-648.312">4957 1586,'0'4,"0"6,0 6,0 3,0 8,0 8,0 5,0 6,-4-2,-2 1,0-3,2-5,1-4,5-8,3-4,-4-5,-3-6</inkml:trace>
  <inkml:trace contextRef="#ctx0" brushRef="#br0" timeOffset="6638.869">4184 2109,'-3'-2,"-1"-1,1 1,-1 0,0 0,1 0,-1 0,0 1,-1-1,1 1,0 0,0 0,0 1,-1-1,1 1,0 0,0 0,-1 1,1-1,0 1,0 0,-1 0,1 0,0 1,0-1,0 1,1 0,-2 1,-10 4,0 1,1 0,1 1,-1 1,1 0,-4 6,6-5,1 0,0 1,0 0,1 1,1 0,0 0,1 1,1 0,-5 12,10-22,-1 1,1-1,-1 0,1 1,0-1,1 1,-1-1,1 0,0 1,0 0,0-1,1 0,0 1,0-1,0 1,0-1,0 0,1 1,0-1,0 0,0 0,0-1,1 1,0 0,-1-1,1 1,1-1,-1 0,0 0,1 0,-1-1,1 1,0-1,0 0,0 0,5 2,-1-1,0-1,1 0,0 0,-1-1,1 0,0 0,8-1,45 6,-60-5,0 0,0 0,0 0,-1 0,1 0,0 0,-1 0,1 1,-1-1,1 1,-1-1,0 1,0-1,0 1,1 0,-1-1,-1 1,1 0,0 0,0 0,-1 0,1 0,-1 0,0 0,1 0,-1 0,0 0,0 0,0 1,-1 12,0 1,-1-1,0-1,-1 2,-2 16,0 58,3 1,5-1,3 0,4 0,6 10,-11-55,-5-29,1-1,1 0,1 0,2 7,-4-19,-1 0,1-1,0 1,0 0,1-1,-1 1,0-1,1 0,0 1,-1-1,1 0,0 0,0 0,0 0,1 0,-1 0,0-1,1 1,-1-1,1 0,-1 0,1 0,0 0,2 1,29 2,0-2,0-1,0-2,0-1,0-2,8-2,16-2,23-2,-36 3,0 2,26 1,-38 6</inkml:trace>
  <inkml:trace contextRef="#ctx0" brushRef="#br0" timeOffset="8019.279">5878 1985,'48'-1,"68"3,-107-1,1 0,-1 1,0 0,1 0,-1 1,0 0,-1 1,1 0,0 0,3 3,-10-5,1 0,0-1,-1 1,1 0,-1 0,0 1,1-1,-1 0,0 1,0 0,-1-1,1 1,-1 0,1 0,-1 0,0 0,0 0,0 0,0 0,-1 0,1 0,-1 0,0 0,0 1,0-1,0 0,0 0,-1 0,0 0,1 1,-1-1,0 0,-1 0,1-1,0 1,-1 0,0 0,1-1,-1 1,-10 12,0 0,0-1,-2 0,1-1,-2 0,-1-1,5-2,-13 8,-25 21,48-37,-1 0,0 0,1 0,-1 0,1 0,0 0,0 0,-1 0,2 1,-1-1,0 0,0 1,1-1,-1 1,1-1,0 1,0-1,0 1,0-1,0 0,1 3,42 140,-24-88,11 57,-11 7,1 83,-19-201,-1 1,1-1,-1 1,0-1,0 1,0-1,-1 1,0-1,1 1,-1-1,0 1,0-1,-1 0,1 1,-1-2,0 0,0-1,-1 1,1 0,0-1,0 0,-1 1,1-1,-1 0,1 0,-1 0,1-1,-1 1,0-1,1 1,-1-1,0 0,0 0,1 0,-77 9,1 4,-53 16,-150 52,277-79,-45 11,55-18</inkml:trace>
  <inkml:trace contextRef="#ctx0" brushRef="#br0" timeOffset="9968.314">5829 1860,'5'-121,"7"0,15-63,-13 91,15-85,7 3,7 1,42-96,-77 239,-9 25,-9 16,-13 18,0 0,-17 12,12-13,2 2,-8 12,12-9,1 1,1 1,2 1,0 3,25-112,33-122,9-53,-49 247,1-1,-1 1,1 0,-1 0,0-1,0 1,0 0,0-1,0 1,0 0,-1 0,1-1,-1 1,0 0,0 0,1 0,-1-1,-1 1,1 0,0 1,0-1,-1 0,0 0,0 1,0 0,0 1,0 0,0-1,0 1,0 0,0 0,0 0,0 1,0-1,0 0,0 1,0-1,0 1,0 0,0 0,0-1,0 1,0 0,1 1,-1-1,0 0,1 0,-1 1,1-1,-1 2,-17 13,2 1</inkml:trace>
  <inkml:trace contextRef="#ctx0" brushRef="#br0" timeOffset="10321.974">5605 840,'4'0,"1"-5,1-4,-2-11,3-9,1-13,2-12,1-10,-3-6,-2-4,-2 1,-6 6,-3 5,0 9,-4 10,0 7,1 10</inkml:trace>
  <inkml:trace contextRef="#ctx0" brushRef="#br0" timeOffset="11136.954">5380 764,'-1'0,"0"0,0 0,0-1,0 1,0-1,0 1,0-1,1 1,-1-1,0 1,0-1,1 0,-1 0,0 1,1-1,-1 0,1 0,-1 0,1 1,-1-1,1 0,-1 0,1 0,0 0,0 0,-1 0,1 0,0 0,0 0,-4-36,4 31,-5-181,4 80,-7-21,5 95,-2-1,-1 2,-2-1,-1 1,-13-28,0 22,20 36,1 1,0 0,-1-1,1 1,-1 0,1 0,-1 0,0 0,1 1,-1-1,0 0,1 1,-1-1,0 1,0-1,0 1,0 0,1 0,-1 0,0 0,-1 0,-17 5</inkml:trace>
  <inkml:trace contextRef="#ctx0" brushRef="#br0" timeOffset="11505.821">5106 715,'0'-5,"0"-4,0-7,0-3,0-4,-4-5,-2-4,-3-3,-5-5,-5 0,-2 3,-3 3,-1 3,0 3,-1 7,0 10,5 7</inkml:trace>
  <inkml:trace contextRef="#ctx0" brushRef="#br0" timeOffset="12091.058">4807 790,'0'-4,"0"-6,0-6,-4-3,-2-8,-3-3,-5-5,-5-1,-2-3,-3 1,-1 3,0-1,-1 1,0 11,5 14,5 8</inkml:trace>
  <inkml:trace contextRef="#ctx0" brushRef="#br0" timeOffset="12534.585">4558 790,'-1'-12,"0"0,-1 1,-1-1,0 1,0-1,-1 1,0 0,-1 1,-6-10,-7-12,-2 2,-12-16,29 43,-25-36,-1 2,-2 1,-1 1,-37-30,67 64,1 0,0 0,0 0,0 0,0 0,-1 0,1 0,0 0,-1 0,1 1,0-1,-1 1,1-1,-1 1,1-1,-1 1,0 0,1 0,-1 0,1 0,-1 0,1 0,-1 0,1 1,-1-1,1 0,-1 1,1-1,-1 1,1 0,-1-1,1 1,0 0,0 0,-1 0,1 0,-10 12</inkml:trace>
  <inkml:trace contextRef="#ctx0" brushRef="#br0" timeOffset="12937.932">4310 914,'0'-4,"0"-6,-5-1,-5-3,-5-3,-5-3,-2-3,-7-5,-2-3,-5 0,0 1,-2 6,5 3,3 4,4 2,5 2</inkml:trace>
  <inkml:trace contextRef="#ctx0" brushRef="#br0" timeOffset="17788.351">4832 3280,'10'50,"0"-13,-8-21,0 3,0-1,2 0,0-1,1 1,2 2,-6-16,1 0,-1 0,1-1,0 1,0-1,1 1,-1-1,1 0,0 0,0 0,0 0,0-1,0 1,0-1,1 1,-1-1,1 0,0-1,-1 1,1-1,0 1,0-1,0 0,0-1,1 1,16 1,0-1,-1-1,1 0,0-2,0 0,-1-2,5-1,-12 2,-1-2,1 1,-1-2,0 1,-1-2,1 1,-1-2,0 1,-1-2,0 1,7-9,-1-1,-1-1,-1-1,-1 0,0-1,-2 0,0-1,-1 0,4-17,-6 20</inkml:trace>
  <inkml:trace contextRef="#ctx0" brushRef="#br0" timeOffset="20289.238">5405 3355,'5'3,"-1"0,0 1,1-1,-2 1,1 0,0 0,-1 1,1-1,-1 1,0 0,-1-1,9 14,40 58,-4 2,-4 3,7 23,94 258,-67-138,-9 4,-11 2,1 59,-33-125,-8 0,-7 0,-7 1,-7 0,-9 21,9-158,2-20,1 0,0 0,0 0,1 1,0-1,1 0,-1 0,2 1,-1 0,-1-9,0 0,0 0,0 0,1 0,-1 0,0-1,0 1,0 0,0 0,0 0,0 0,0 0,0 0,0 0,0 0,0 0,0 0,0 0,0 0,0-1,0 1,1 0,-1 0,0 0,0 0,0 0,0 0,0 0,0 0,0 0,0 0,0 0,1 0,-1 0,0 0,0 0,0 0,0 0,0 0,0 0,0 0,0 0,0 0,1 0,-1 0,0 0,0 0,0 0,0 1,0-1,0 0,0 0,0 0,0 0,0 0,0 0,0 0,0 0,1 0,-1 0,0 0,0 1,0-1,0 0,3-8,0-8</inkml:trace>
  <inkml:trace contextRef="#ctx0" brushRef="#br0" timeOffset="21512.229">5331 3728,'0'21,"-1"0,-1 0,0 0,-2-1,-1 2,2-10,-1 0,-1-1,0 1,0-1,-1 0,-1-1,0 1,0-1,-4 3,-25 26,-2-1,-1-2,-2-2,-26 17,-185 110,210-135,-320 184,-8-16,-75 12,412-192,-172 68,176-72,-1-2,-1-1,1-1,-1-1,-24 0,51-5,1 0,-1 0,1 0,-1 0,1 0,0-1,-1 0,1 1,0-1,-1 0,1-1,0 1,0-1,0 1,0-1,0 0,0 0,1 0,-1-1,2 2,0 0,1 0,-1 0,1 0,-1 0,1 0,-1 0,1 0,0 0,0-1,-1 1,1 0,0 0,0 0,0 0,0-1,0 1,1 0,-1 0,0 0,1 0,0-2,0 0,0 0,1 0,0 0,-1 1,1-1,0 1,0-1,0 1,1 0,-1-1,22-15,0 2</inkml:trace>
  <inkml:trace contextRef="#ctx0" brushRef="#br0" timeOffset="22563.05">3214 5571,'137'-4,"-1"-6,0-7,-2-5,10-8,66-23,-3-10,46-27,-114 35,-2-7,106-66,-164 80,-1-4,-3-3,-2-3,-3-3,9-15,-74 70,-1 4,-1-1,0 0,0 0,0 0,0-1,0 1,-1-1,1 1,-1-1,0 0,0 0,-1 0,1 0,-1 0,0 0,0-1,0-3,-5-4</inkml:trace>
  <inkml:trace contextRef="#ctx0" brushRef="#br0" timeOffset="23305.892">3039 5172,'4'4,"2"11,4 10,4 10,0 11,2 7,2 7,3 1,-3-5,0-12,2-18,-4-17,-3-11</inkml:trace>
  <inkml:trace contextRef="#ctx0" brushRef="#br0" timeOffset="24140.886">2989 5272,'1'0,"-1"0,1 0,-1 0,1 0,0 0,-1 0,1 0,-1 0,1 0,0-1,-1 1,1 0,-1 0,1-1,-1 1,1 0,-1 0,1-1,-1 1,1-1,-1 1,1 0,-1-1,1 1,-1-1,0 1,1-1,-1 1,0-1,0 0,1 1,-1-1,0 1,0-1,0 1,0-1,0 0,0 1,0-1,0 1,0-1,0 0,0 1,0-1,0 1,0-1,0 0,-1 1,1-1,0 1,0-1,-1 1,1-1,0 1,-1-1,0-2,0 1,-1-1,1 1,-1-1,0 1,1 0,-1 0,0 0,0 0,-1 0,1 0,0 0,-7-1,1 0,-1 1,0 0,1 0,-1 1,0 0,0 0,0 1,0 0,0 1,0 0,0 0,-5 2,-22 5,0 2,-19 9,54-18,-39 13,2 1,0 3,1 1,-11 9,37-22,1 1,0 0,0 1,0 0,1 0,1 1,-1 0,1 1,1 0,0 0,0 1,1-1,0 1,1 1,1-1,-3 8,6-17,1 0,-1 1,1-1,-1 0,1 0,0 0,0 0,0 0,0 1,0-1,1 0,-1 0,1 0,-1 0,1 0,0 0,0 0,0 0,0 0,0 0,0 0,0-1,1 1,-1 0,1-1,-1 1,1-1,-1 0,1 1,0-1,1 1,15 5</inkml:trace>
  <inkml:trace contextRef="#ctx0" brushRef="#br0" timeOffset="24639.575">2790 5471,'-4'0,"-6"0,-5 0,-9 4,-4 6,-6 6,-2 3,-2 8,0 3,2 5,8 1,5-5,5-5,10-6,12-6,4-7</inkml:trace>
  <inkml:trace contextRef="#ctx0" brushRef="#br0" timeOffset="24976.622">2741 5695,'-5'0,"-5"5,-5 5,-4 5,0 4,4 8,5 3,8 1,9 0,6-7,3-6</inkml:trace>
  <inkml:trace contextRef="#ctx0" brushRef="#br0" timeOffset="28890.102">1595 2433,'7'411,"-2"148,-21-161,-2 81,18-450,-2-9,1 1,2-1,0 1,1-1,0 0,2 0,1 0,0 0,3 2,-4-10,-10-14,-19-9,8 11,0 1,1 1,-1 0,0 1,1 0,0 2,0 0,0 1,0 0,1 1,-38 12,-398 160,269-100,-3-9,-33 1,215-70,-1-1,0 1,0 0,0 0,0 0,0 1,0 0,0-1,0 1,1 0,-1 1,1-1,-1 1,1-1,0 1,0 0,0 0,-1 2,5-4</inkml:trace>
  <inkml:trace contextRef="#ctx0" brushRef="#br0" timeOffset="29877.45">226 2732,'0'-4,"0"0,-1-1,1 1,-1 0,0 0,0-1,0 1,-2-4,3 8,0 0,0 0,0 0,0 0,0-1,0 1,0 0,-1 0,1 0,0 0,0 0,0-1,0 1,0 0,0 0,-1 0,1 0,0 0,0 0,0 0,0 0,-1-1,1 1,0 0,0 0,0 0,0 0,-1 0,1 0,0 0,0 0,0 0,0 0,-1 0,1 0,0 0,0 0,0 1,-1-1,1 0,0 0,0 0,0 0,0 0,0 0,-1 0,1 0,0 1,0-1,0 0,0 0,0 0,0 0,0 0,-1 1,-7 25,-3 50,3 1,3 1,5 30,-1-32,0-8,16 1302,-14-1352,3 54,4 0,12 53,-17-177,-3 11</inkml:trace>
  <inkml:trace contextRef="#ctx0" brushRef="#br0" timeOffset="30712.893">1595 2359,'0'-1,"-1"-1,1 1,-1 0,0 0,1 0,-1 0,0 0,0 0,0 0,0 0,0 0,0 0,0 0,0 0,0 1,0-1,0 0,-1 1,1-1,0 1,0-1,-1 1,0 0,-39-12,29 9,-17-7,1-1,1-1,0-1,0-2,1 0,-5-6,-45-36,-22-24,39 30,-3 3,-27-15,-4 11,94 52</inkml:trace>
  <inkml:trace contextRef="#ctx0" brushRef="#br0" timeOffset="31859.123">1147 1487,'-3'-2,"-1"-1,1 1,-1 0,1 0,-1 0,0 0,0 1,0-1,0 1,0 0,0 1,0-1,-1 1,1-1,0 1,0 0,0 1,-1-1,-1 1,-3 1,1-1,-1 1,1 1,0-1,0 1,0 1,0 0,-7 4,8-2,-1 0,1 1,1 0,-1 0,1 0,0 1,1 0,0 0,0 1,1-1,0 1,0 0,1 0,0 1,1-1,0 0,1 1,-1-1,1 9,0 2,1 1,1-1,1 1,1-1,0 1,1-1,2-1,6 19,-9-31,-1-1,1 0,0 1,1-1,-1 0,1-1,0 1,1-1,-1 1,1-1,0-1,1 1,-1-1,1 0,-1 0,1 0,1-1,-1 0,0 0,3 0,-1-1,0-1,1 0,-1 0,0 0,0-1,1-1,-1 1,0-1,0-1,0 1,0-1,0-1,0 0,0 0,-1 0,1-1,-1 0,15-8,-1-2,-1 0,0-2,-1 0,0-1,-1-1,11-15,-21 24,-1 0,0 0,0-1,-1 0,0 0,-1-1,0 0,-1 0,0 0,-1 0,0 0,0-1,-2 1,1-1,-1 0,-1 0,-1-6,0 11,0 1,0 0,-1 0,0 0,-1 0,1 0,-1 0,0 0,0 1,-1 0,0 0,0 0,0 0,-1 0,-3-3,0 2,0 0,0 1,0 0,-1 1,0 0,0 0,0 0,0 1,0 1,-3-1,-2 0,0 1,0 1,0 0,0 1,-1 0,1 1,0 0,0 2,0-1,1 2,-1 0,1 0,0 1,-7 5,8-2,0 0,0 2,1-1,1 2,0-1,0 1,1 1,1 0,0 0,0 1,1 0,1 0,0 0,1 1,0 0,1 0,1 0,0 1,1-1,1-4,0-1,0 1,1 0,1 0,0-1,0 1,0-1,2 1,-1-1,1 0,0 1,1-1,1 2,-1-4,1-1,-1 1,1-1,0 0,1 0,-1-1,1 0,0 0,1 0,-1-1,1 0,0 0,0 0,0-1,0 0,1-1,6 2,0-1,1 0,-1-1,1-1,0 0,-1-2,1 1,0-2,-1 0,1 0,-1-1,0-1,0-1,0 0,0-1,-1 0,0-1,11-7,-7 3,-1-1,0 0,-1-1,0 0,-1-1,-1-1,0 0,-1-1,-1 0,-1-1,0 0,-1-1,1-2,-8 14,1 0,-1 0,0 0,-1 0,1 0,-1 0,0 0,-1 0,0 0,0-1,0 1,0 0,-1 0,0 0,-1 0,1 0,-1 0,0 0,-1 0,1 0,-1 1,0-1,-1 1,1 0,-1 0,0 0,0 1,-1-1,1 1,-1 0,0 0,0 1,0 0,-1-1,1 2,-1-1,0 1,0-1,1 2,-2-1,-12-3,0 0,0 2,0 0,0 1,-9 1,-4 0</inkml:trace>
  <inkml:trace contextRef="#ctx0" brushRef="#br0" timeOffset="32693.331">1371 1586,'-4'-3,"0"0,0 1,0 0,0-1,-1 1,1 0,-1 1,1-1,-1 1,0 0,1 0,-1 1,0-1,0 1,0 0,1 0,-1 1,0 0,0-1,1 1,-1 1,0-1,1 1,-1 0,1 0,-6 2,1 0,0 0,0 1,0 1,0-1,1 1,0 1,1 0,-1 0,1 0,-2 4,6-8,1 1,-1-1,1 1,0 0,0 0,0 0,1 0,-1 0,1 0,0 1,0-1,1 0,-1 1,1-1,0 0,0 1,0-1,1 1,0-1,-1 0,2 0,-1 1,0-1,2 0,-1 1,1-1,-1 0,1 0,0 0,1-1,-1 1,1-1,-1 1,1-1,0-1,0 1,1 0,-1-1,0 0,1 0,0 0,-1-1,1 1,3-1,44 6,-29-7</inkml:trace>
  <inkml:trace contextRef="#ctx0" brushRef="#br0" timeOffset="35046.672">1 2683,'20'1571,"-13"-1102,-6-455,0 0,1 0,0 0,1-1,1 1,0-1,1 0,1 0,0 1,-4-11,0 1,-1-1,2 1,-1-1,0 0,1 0,-1 0,1 0,0 0,0-1,0 1,0-1,0 0,1 1,-1-2,1 1,0 0,-1-1,1 1,0-1,0 0,0-1,-1 1,1-1,0 1,0-1,0 0,0-1,0 1,0-1,0 0,0 1,0-2,21-6,-3-2</inkml:trace>
  <inkml:trace contextRef="#ctx0" brushRef="#br0" timeOffset="37331.068">1719 4898,'-15'14,"-2"-1,0-1,0 0,-10 4,15-9,-194 114,-129 83,-134 116,457-311,9-6,-1 0,1 0,-1-1,1 1,-1-1,0 0,0 0,0 0,0-1,0 1,0-1,0 0,0 0,-1 0,-3-1,8 0,0 0,0 0,-1 0,1 0,0 0,0 0,0 0,-1-1,1 1,0 0,0 0,0 0,0-1,-1 1,1 0,0 0,0 0,0-1,0 1,0 0,0 0,0 0,0-1,0 1,0 0,0 0,-1-1,1 1,1 0,-1 0,0-1,0 1,0 0,0 0,0-1,0 1,0 0,0 0,0 0,0-1,0 1,1 0,-1 0,0 0,0-1,0 1,0 0,1 0,-1 0,0 0,0-1,0 1,1 0,-1 0,0 0,0 0,0 0,1 0,-1 0,0 0,0 0,1 0,-1 0,0 0,0 0,17-9,-7 8,0 1,1 0,-1 1,0 0,1 1,-1 0,0 0,0 1,0 1,-1-1,1 2,3 1,13 5,249 106,173 104,-4 40,-305-175,-134-83,39 20,-42-22,0 0,0 0,1 0,-1-1,0 1,1-1,-1 0,0 0,1 1,-1-2,1 1,-1 0,0 0,1-1,-1 1,0-1,2 0,-3 0,-1 1,1 0,-1 0,1-1,0 1,-1 0,0-1,1 1,-1-1,1 1,-1-1,1 1,-1 0,0-1,1 0,-1 1,0-1,0 1,1-1,-1 1,0-1,0 1,0-1,0 0,0 1,1-1,-1 1,0-1,-1 0,1 1,0-1,0 1,0-1,0 0,0 1,0-1,-1 1,1-1,-14-18,-2 5</inkml:trace>
  <inkml:trace contextRef="#ctx0" brushRef="#br0" timeOffset="37895.903">1695 4948,'4'0,"10"4,7 6,8 6,12 3,12 8,9 3,11 1,7-5,1-2,-4-6,-11-6,-13-5,-14 1,-15-1</inkml:trace>
  <inkml:trace contextRef="#ctx0" brushRef="#br0" timeOffset="38582.149">2342 6417,'5'-4,"4"-6,11-5,13-9,15-12,11-14,9-10,5-8,3-6,-2 3,-11 8,-11 10,-19 15,-19 14,-12 10</inkml:trace>
  <inkml:trace contextRef="#ctx0" brushRef="#br0" timeOffset="39711.928">598 5820,'-1'-7,"0"0,-1 0,-1 1,1 0,-1-1,0 1,0 0,-1 0,1 0,-1 1,-1-1,1 1,-1 0,0 0,0 1,-2-2,6 5,38 93,-18-49,-2 1,-3 1,-1 0,-2 0,-2 1,-3 1,-1-1,-2 14,-3-58,0-1,-1 1,1-1,0 1,0-1,0 1,0 0,0-1,1 1,-1-1,0 1,1-1,-1 1,1-1,-1 1,1-1,0 0,0 1,-1-1,1 0,0 0,0 1,0-1,1 0,-1 0,0 0,0 0,1 0,2 0,0-1,0 1,0-1,0 0,0 0,0 0,0-1,0 1,-1-1,2-1,11 0,49-6,0 3,0 3,0 3,1 3,263 33,-184-17,1-6,7-7,-40-7,-1-5,24-8,-135 13,0-1,1 1,-1 0,0 0,0 0,0-1,1 1,-1 0,0-1,0 1,0-1,0 0,0 1,0-1,0 0,0 1,0-1,0 0,0 0,-1 0,1 0,0 0,0-1,1-9</inkml:trace>
  <inkml:trace contextRef="#ctx0" brushRef="#br0" timeOffset="41365.41">4733 3529,'0'18,"0"0,-1 0,-1 0,-1 0,-1 0,0-1,-1 1,-1-1,-1 0,0-1,-1 0,-1 0,-1 0,0-1,-1-1,0 0,-5 5,-76 75,-5-3,-17 7,-215 159,236-186,58-45,-173 127,163-124,0-2,-2-1,-41 14,69-33,-1 0,0-1,0-1,-1-2,-16 2,36-5,0 0,1 1,-1-1,0 0,1 0,-1-1,0 1,0 0,1 0,-1 0,0 0,1-1,-1 1,1 0,-1 0,0-1,1 1,-1-1,1 1,-1 0,1-1,-1 1,1-1,-1 1,1-1,-1 0,1 1,0-1,0-5</inkml:trace>
  <inkml:trace contextRef="#ctx0" brushRef="#br0" timeOffset="42646.034">4807 4102,'-4'0,"-2"4,1 6,0 9,2 7,1 1,1 2,-3 0,-2-1,1-5</inkml:trace>
  <inkml:trace contextRef="#ctx0" brushRef="#br0" timeOffset="43566.526">4683 5297,'3'-17,"3"-9,-6 26,0-1,0 1,0-1,0 1,1 0,-1-1,0 1,0-1,0 1,0 0,0-1,0 1,0-1,0 1,0-1,0 1,0 0,-1-1,1 1,0-1,0 1,0 0,0-1,-1 1,1 0,0-1,0 1,-1 0,1-1,0 1,-1 0,1 0,0-1,-1 1,1 0,-1 0,0 1,0 0,0 0,0-1,0 1,0 0,0 0,0 0,0 0,0 0,1 0,-1 0,0 1,1-1,-1 0,1 0,0 0,-1 1,1-1,0 0,-1 0,-8 36,8-31,-29 161,-3 96,13-88,-1-1,7 1,7 1,9-1,9 36,-8-188,2 14,-1-41,3-24,-2 0</inkml:trace>
  <inkml:trace contextRef="#ctx0" brushRef="#br0" timeOffset="46687.483">1047 4774,'0'4,"-4"2,-2 4,1 8,0 6,2 11,1 9,1 4,5 8,6 2,10-4,9-7,5-12,5-12,0-9,-7-4,-13-2,-9-4</inkml:trace>
  <inkml:trace contextRef="#ctx0" brushRef="#br0" timeOffset="47318.107">898 4824,'-2'0,"1"1,-1-1,1 1,0-1,-1 1,1 0,0-1,0 1,-1 0,1 0,0 0,0 0,0 0,0 0,0 0,0 0,0 1,0-1,0 1,-15 29,14-27,-12 27,1 1,1 0,2 0,2 1,0 0,3 1,-2 28,6-51,1 1,1 0,0-1,1 1,0 0,0-1,1 0,1 0,0 0,0 0,3 3,-3-7,1-1,-1 1,1-1,1 0,-1 0,1 0,0-1,1 0,-1 0,1 0,0-1,0 0,0-1,1 1,-1-1,1-1,3 1,26 5,-2-4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3:31.112"/>
    </inkml:context>
    <inkml:brush xml:id="br0">
      <inkml:brushProperty name="width" value="0.1" units="cm"/>
      <inkml:brushProperty name="height" value="0.1" units="cm"/>
      <inkml:brushProperty name="ignorePressure" value="1"/>
    </inkml:brush>
  </inkml:definitions>
  <inkml:trace contextRef="#ctx0" brushRef="#br0">10 1,'-4'0,"-2"0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8:42.980"/>
    </inkml:context>
    <inkml:brush xml:id="br0">
      <inkml:brushProperty name="width" value="0.1" units="cm"/>
      <inkml:brushProperty name="height" value="0.1" units="cm"/>
      <inkml:brushProperty name="ignorePressure" value="1"/>
    </inkml:brush>
  </inkml:definitions>
  <inkml:trace contextRef="#ctx0" brushRef="#br0">3612 1560,'-3'33,"-2"0,-1 0,-2 0,-5 13,-12 54,13-46,5-31,2-1,0 1,2 0,1 0,0 1,2 13,3-25,0-18,-2-22,-4 7</inkml:trace>
  <inkml:trace contextRef="#ctx0" brushRef="#br0" timeOffset="618.64">3861 1560,'0'4,"0"6,0 5,-5 9,0 8,0 8,-4 5,0 4,-2 2,0 0,2-4,3-6,2-5,2-5,1-3,1-11,-4-8,-1-6</inkml:trace>
  <inkml:trace contextRef="#ctx0" brushRef="#br0" timeOffset="1700.446">3562 2306,'-4'0,"2"0,11 0,8 0,5 0,3 0,1 0,1 0,-4 0</inkml:trace>
  <inkml:trace contextRef="#ctx0" brushRef="#br0" timeOffset="2613.213">3113 2730,'35'-2,"-1"-2,0-1,13-4,22-4,235-26,-228 33,0 4,1 2,2 5,-76-5,0 0,0 0,-1 0,1 1,0-1,0 1,-1 0,1-1,0 1,-1 1,1-1,-1 0,1 1,-1-1,0 1,1 0,-1-1,0 1,0 0,0 0,0 1,1 7</inkml:trace>
  <inkml:trace contextRef="#ctx0" brushRef="#br0" timeOffset="4030.51">2839 1834,'0'-1,"0"0,-1-1,1 1,-1 0,1 0,-1 0,0 0,1 0,-1 0,0 0,0 0,1 0,-1 1,0-1,0 0,0 0,0 1,0-1,0 1,0-1,-1 1,1-1,0 1,0 0,0-1,0 1,-1 0,1 0,0 0,0 0,0 0,-1 0,1 0,0 0,0 1,0-1,-2 1,-46 8,34-4,0 1,0 1,1 0,0 1,0 0,1 1,0 1,-4 4,11-9,0 0,0 1,0 0,1 0,0 1,0-1,1 1,0 0,0 0,0 1,1-1,0 1,1-1,-1 1,2 0,-1 0,1 3,0-8,1 0,1-1,-1 1,0 0,1 0,-1-1,1 1,0 0,0-1,0 1,0-1,0 1,1-1,-1 1,1-1,-1 0,1 0,0 0,0 0,1 1,2 0,-1 1,1-1,0 0,1-1,-1 1,0-1,1 0,-1-1,6 2,12 1,0-1,0-2,0 0,13-2,-34 1,48 3,-33 1</inkml:trace>
  <inkml:trace contextRef="#ctx0" brushRef="#br0" timeOffset="5132.717">2865 2158,'0'-1,"0"1,0 0,0-1,0 1,0 0,0 0,0-1,1 1,-1 0,0-1,0 1,0 0,-1-1,1 1,0 0,0-1,0 1,0 0,0-1,0 1,0 0,0 0,-1-1,1 1,0 0,0 0,0-1,-1 1,1 0,0 0,0-1,-1 1,1 0,0 0,0 0,-1 0,1 0,0-1,-1 1,-9 10,-8 21,-11 88,6 1,4 0,-1 113,19-214,-2 24,2 0,5 36,-4-75,1-1,0 0,0 1,1-1,-1 0,1 1,-1-1,1 0,0 0,0 0,0-1,1 1,-1 0,1-1,-1 1,1-1,0 0,0 0,0 0,0 0,0-1,0 1,1-1,0 1,14 3,-1 1,1-2,0 0,8-1,3 2,58 12,-2 3,64 24,-128-36</inkml:trace>
  <inkml:trace contextRef="#ctx0" brushRef="#br0" timeOffset="6497.294">4533 2108,'15'0,"0"1,-1 0,0 1,1 1,-1 0,0 1,4 2,-11-4,-1 1,0 0,1 0,-1 1,0 0,-1 0,1 0,-1 1,0-1,0 1,0 1,0-1,-1 1,0-1,0 1,-1 1,-1-5,-1 1,0 0,0 0,0-1,0 1,0 0,-1 0,1 0,-1 0,0 0,0 0,0 0,0 0,0 0,-1 0,1 0,-1 0,0 0,0 0,0-1,0 1,-2 2,1-1,-1 0,-1 0,1 0,0 0,-1 0,0-1,0 0,0 0,0 0,-4 2,-6 2,1 0,-1-1,0-1,-1 0,1-1,-1 0,0-1,0-1,9-2,-1 1,0 0,1 0,-1 1,1 0,-1 0,1 0,0 1,0 0,0 0,0 1,2-1,1 0,-1 1,1 0,0 0,0 0,0 0,0 0,1 0,0 1,0-1,0 1,0 0,1-1,0 1,-1 2,-25 128,3 18,-25 124,36-200,12-59,-1-1,-1 0,-1 1,0-1,-2 0,-6 15,11-31,0 0,0 0,0 0,0 1,0-1,0 0,0 0,-1 0,1-1,0 1,-1 0,1 0,0-1,-1 1,1-1,-1 1,1-1,-1 0,1 1,-1-1,1 0,-1 0,0 0,-42-5,27 2,-95 0,76 3,0-1,1-2,-10-2,44 5,0 0,-1-1,1 1,0 0,-1-1,1 1,0-1,0 1,0-1,0 1,-1-1,1 0,0 0,0 1,0-1,0-1,1 1,-1 1,1-1,0 0,0 1,0-1,0 0,0 0,0 1,0-1,0 0,0 0,0 1,0-1,0 0,1 0,-1 1,0-1,1 0,-1 1,0-1,1 0,-1 1,1-1,-1 0,1 1,-1-1,12-13</inkml:trace>
  <inkml:trace contextRef="#ctx0" brushRef="#br0" timeOffset="9582.591">2915 1360,'-2'-2,"1"0,-1 0,1 0,-1 0,0 0,1 0,-1 1,0-1,0 0,-1 1,1-1,0 1,0 0,-1 0,1 0,0 0,-1 0,-2 0,-4-3,-23-11,1-2,1-1,0-1,1-2,2-1,-15-14,41 35,-1 0,1 0,0-1,0 1,0 0,-1 0,2-1,-1 1,0-1,0 1,0-1,1 1,-1-1,0 1,1-1,0 1,-1-1,1 0,0 1,0-1,0 0,0 1,0-1,0 0,0 1,1-1,-1 0,0 1,1-1,0 1,-1-1,1 1,0-1,0 1,0-1,0 1,0 0,0-1,0 1,0 0,0 0,2-1,2-2,-1 1,1 0,0 0,1 0,-1 0,0 1,1 0,-1 0,1 0,0 1,0 0,0 0,77-4,1 4,15 4,37 1,-81-4,53-1,0 5,20 7,-15 0,-75-10,0 3,-1 1,1 2,16 6,391 123,-359-110,-1 4,-2 4,-1 4,-2 3,0 4,-75-42,1 1,0 0,-1 0,0 1,0 0,0 0,0 0,-1 0,3 6,-6-10,0 1,-1-1,1 1,0 0,-1-1,0 1,1 0,-1 0,0 0,0-1,0 1,0 0,0 0,0-1,-1 1,1 0,-1 0,1-1,-1 1,0 0,1-1,-1 1,0-1,0 1,0-1,0 1,0-1,-1 0,1 0,0 1,0-1,-1 0,1 0,-1 0,1 0,-1 0,0-1,1 1,-1 0,0-1,-16 10,-1-1,0-1,-1-1,0-1,0 0,0-1,-1-2,-17 2,17-4</inkml:trace>
  <inkml:trace contextRef="#ctx0" brushRef="#br0" timeOffset="10457.013">2665 1087,'5'0,"9"-5,7 0,8-5,12 0,7-3,5 2,1 1,-5 4,-5 2,-7 2,-5 1,-8 1</inkml:trace>
  <inkml:trace contextRef="#ctx0" brushRef="#br0" timeOffset="14621.602">3761 912,'1'-19,"0"0,2-1,1 1,0 0,1 0,1 1,1-1,19-43,14-22,-20 43,-7 13,31-64,4 2,18-20,-50 85,1 1,1 1,1 0,2 2,0 0,1 1,0 1,2 2,0 0,5-1,-4 4,-7 3</inkml:trace>
  <inkml:trace contextRef="#ctx0" brushRef="#br0" timeOffset="15636.874">4010 863,'1'-13,"0"1,1 0,0-1,1 1,0 0,1 0,5-10,43-82,-18 40,0-4,3 2,32-44,-43 75,1 2,1 0,2 2,1 1,19-13,-21 17,-21 17,1 1,0 1,0 0,0 0,1 1,0 0,0 0,2 1,-116 29,81-18</inkml:trace>
  <inkml:trace contextRef="#ctx0" brushRef="#br0" timeOffset="17025.998">3064 1012,'0'0,"-1"0,1 0,-1 0,0 0,1 0,-1 0,1 0,-1 0,0 0,1 0,-1-1,1 1,-1 0,1 0,-1-1,1 1,-1 0,1-1,-1 1,1-1,-1 1,1-1,0 1,-1 0,1-1,0 1,-1-1,1 0,0 1,0-1,0 1,-1-1,3-22,16-21,-17 44,58-116,28-54,42-54,-105 189,2 1,1 1,1 2,2 0,2 2,0 2,21-14,-14 17,0 2,2 2,18-5,4-3,-45 20,0 1,1 1,0 0,1 2,-1 0,1 1,0 1,17 1,-27 1,1 0,-1 1,0 0,0 0,1 1,-1 1,0 0,-1 0,1 1,-1 0,1 0,-1 1,0 1,-1-1,1 2,-1-1,6 7,-6-1,-4 0</inkml:trace>
  <inkml:trace contextRef="#ctx0" brushRef="#br0" timeOffset="17873.148">4484 215,'4'1,"0"0,1 0,-1 0,0 0,0 1,0 0,0 0,0 0,0 0,0 0,-1 1,1 0,-1 0,0 0,0 0,0 0,0 1,0-1,0 1,9 14,0 1,0 0,0 4,-11-22,22 48,-2 1,-2 1,-2 1,-2 1,-3 0,-2 0,-3 1,-2 0,-1 48,-7-7,-3-1,-4 1,-5-2,-4 0,-10 24,26-104,3-9,-1 0,0 0,0 0,0 0,0 0,-1 0,0-1,1 1,-1-1,-1 1,0 1,0-5</inkml:trace>
  <inkml:trace contextRef="#ctx0" brushRef="#br0" timeOffset="19236.642">3288 3203,'2'1,"-1"-1,0 1,0 0,0 0,0-1,0 1,0 0,0 0,0 0,0 0,0 0,0 0,0 1,-1-1,1 0,0 0,-1 0,1 1,-1-1,1 0,-1 1,12 35,-11-32,2 8,-1 0,-1 1,0-1,-1 0,0 0,-1 1,0-1,-3 6,-2 58,7-75,0 0,0 0,-1 0,1 0,1 0,-1 0,0 0,0 0,1-1,-1 1,1 0,-1-1,1 1,0-1,-1 1,1-1,0 0,0 0,0 0,0 0,0 0,0 0,1-1,-1 1,0-1,0 1,1-1,60 10,-31-10,-1-2,0-1,0-1,0-2,0-1,-1-2,12-5,12-2,-50 14,1 0,0 0,-1 0,1-1,-1 1,0-1,0 0,0-1,0 1,0-1,-1 1,1-1,-1 0,0 0,-1-1,1 1,-1-1,1 1,-1-1,-1 0,1 0,-1 0,1 1,-1 0,0-1,-1 1,1 0,-1 0,0-1,0 1,0 0,0-1,-1 1,0 0,0 0,0-1,0 1,-1 0,1 0,-1 0,0 1,0-1,-1 0,1 1,-1-1,0 1,0 0,0 0,0 0,-14-8</inkml:trace>
  <inkml:trace contextRef="#ctx0" brushRef="#br0" timeOffset="20936.906">3163 3502,'0'-1,"-1"1,0 0,1-1,-1 1,0 0,1 0,-1 0,0-1,1 1,-1 0,0 0,1 0,-1 0,0 0,1 0,-1 0,0 0,1 1,-1-1,0 0,1 0,-1 0,0 1,1-1,-1 0,1 1,-1-1,0 1,1-1,-31 14,27-12,-166 68,-2-8,-110 21,47-13,8 5,4 9,4 11,-100 63,205-93,30-15,-19 3,62-41,35-11,0 0,1 0,-1 1,1 0,-1 0,1 0,0 1,-3 1,7-3,-1 1,1-1,0 0,0 1,0-1,0 0,1 1,-1 0,0-1,1 1,-1-1,0 1,1 0,0-1,-1 1,1 0,0-1,0 1,0 0,0 0,0-1,1 1,-1 0,0-1,1 1,0-1,-1 1,1 0,0-1,-1 1,2 0,5 12,0-1,1 0,0-1,1 1,1-2,0 1,0-1,3 1,98 80,-106-87,101 70,3-4,3-5,2-4,4-6,2-5,1-5,75 15,-174-53,34 8,-55-15,1-1,-1 0,0 1,1-1,-1 0,1 0,-1 0,1 0,-1-1,1 1,-1 0,1-1,-1 1,0-1,1 1,-1-1,0 1,1-1,-1 0,0 0,0 0,0 0,1 0,-1 0,0 0,0 0,-1 0,1 0,0 0,0-1,0 0,5-15,-1-2</inkml:trace>
  <inkml:trace contextRef="#ctx0" brushRef="#br0" timeOffset="22310.528">2292 4722,'-2'21,"0"-1,-1 1,-1-1,-3 6,-5 30,9-40,-14 88,-5 0,-4-2,-24 58,49-159,1 0,-1 1,1-1,-1 0,1 1,-1-1,1 1,0-1,0 0,-1 1,1-1,0 1,1-1,-1 0,0 1,0-1,0 1,1-1,-1 0,1 1,-1-1,1 0,0 0,-1 1,1-1,0 0,0 0,0 0,0 0,0 0,0 0,0 0,0 0,0 0,0-1,0 1,1 0,-1-1,1 1,7 2,-1 0,1-1,0 0,0-1,0 0,1 0,12 1,150 26,177 25,-262-38,-75-14,-10-5,-13-9,8 9,-15-16</inkml:trace>
  <inkml:trace contextRef="#ctx0" brushRef="#br0" timeOffset="22789.855">2367 4647,'7'1,"1"0,-1 1,1-1,-1 2,0-1,2 1,25 8,36 2,59 2,-81-12,0 3,0 1,-1 3,-1 2,11 5,-55-16,0 0,0 0,0 0,0 0,0 0,0 1,0-1,0 1,-1-1,1 1,-1 0,1 0,-1 0,0 0,1 0,-1 0,0 0,0 0,-1 0,1 0,0 0,-1 1,1-1,-1 0,0 1,0-1,0 0,0 1,0-1,0 0,-1 1,-1 11,-1 0,0 0,-2 0,1 0,-2 0,-7 23,10-24,-18 66,-2 30,19-87,2 0,0 1,1 0,1-1,1 1,2-1,1 9,2-14,-1-11</inkml:trace>
  <inkml:trace contextRef="#ctx0" brushRef="#br0" timeOffset="23804.932">3686 4797,'-3'5,"0"0,0 0,0 0,1 1,-1 0,1-1,1 1,-1 0,1 0,0 0,0 5,-3 11,-12 52,3 1,3 0,4 0,3 0,4 29,0-100,-1 0,1-1,0 1,0 0,0 0,0-1,1 1,0-1,0 1,-1-1,2 1,-1-1,0 0,1 0,-1 0,1-1,0 1,0-1,0 1,0-1,1 0,-1 0,1 0,-1-1,1 1,-1-1,1 0,0 0,0 0,16 3,0 0,0-1,0-2,1 0,3-1,-4 0,119-3,-1-6,23-9,-147 16,-7 1,34-5,-40 6,0 0,-1 0,1 0,0 0,-1 0,1 0,0 0,-1 0,1-1,-1 1,1 0,0 0,-1-1,1 1,0 0,-1-1,1 1,-1-1,1 1,-1 0,1-1,-1 1,0-1,1 1,-1-1,1 0,-1 1,0-1,0 1,1-1,-1 0,0 1,0-1,0 0,1 1,-1-1,0 0,0 1,0-1,0 0,0 1,-1-1,1 0,-9-11</inkml:trace>
  <inkml:trace contextRef="#ctx0" brushRef="#br0" timeOffset="24358.53">3761 4747,'0'-2,"0"1,0-1,1 1,-1-1,0 1,1 0,-1-1,1 1,0-1,-1 1,1 0,0 0,0-1,0 1,0 0,0 0,0 0,0 0,0 0,1 0,-1 0,0 1,0-1,1 0,-1 1,1-1,-1 1,0-1,1 1,-1 0,1-1,-1 1,1 0,-1 0,1 0,-1 0,8 0,-1 0,0 0,0 1,0 0,0 0,1 1,386 76,-342-68,-37-8,0 1,0 1,-1 1,1 0,-1 1,14 7,-25-10,0-1,1 1,-2 0,1 0,0 1,-1-1,1 1,-1 0,0 0,0 0,-1 0,1 0,-1 1,0-1,0 1,0-1,-1 1,1 0,-1 0,-1-1,1 1,0 0,-1 0,0 3,-2 31,-2-1,-4 13,3-26,2 1,0-1,2 1,0 0,2 0,1 3,4-13,-6-15,0-1,1 0,-1 0,0 0,0 0,0 1,1-1,-1 0,0 0,0 0,0 0,1 0,-1 0,0 0,0 0,0 0,1 0,-1 0,0 0,0 0,0 0,1 0,-1 0,0 0,0 0,1 0,-1 0,0 0,0 0,0 0,1 0,-1 0,0 0,0-1,0 1,1 0,-1 0,0 0,0 0,0 0,0-1,0 1,1 0,-1 0,0 0,0-1,0 1,0 0,0 0,0 0,0-1,0 1,0 0,0 0,0-1,0 1,0 0,0 0,0 0,0-1,0 1,0 0,0 0,0 0,0-1,3-12</inkml:trace>
  <inkml:trace contextRef="#ctx0" brushRef="#br0" timeOffset="25621.735">4010 3552,'0'-1,"1"1,-1 0,0 0,0 0,0-1,1 1,-1 0,0 0,0 0,0-1,0 1,1 0,-1 0,0-1,0 1,0 0,0 0,0-1,0 1,0 0,0-1,0 1,0 0,0 0,0-1,0 1,0 0,0 0,0-1,0 1,0 0,0-1,-1 1,1 0,0 0,0 0,0-1,-1 1,23 5,-1 1,0 1,0 1,-1 1,0 1,-1 0,16 12,7 2,486 295,-364-207,-6 7,14 23,-147-120,0 0,-2 2,0 1,-2 0,-1 2,7 12,-26-37,0 1,0 0,0-1,0 1,-1 0,1 0,-1 0,1 0,-1-1,0 1,0 0,0 0,-1 0,1 0,-1-1,1 1,-1 0,0 0,0-1,0 1,-1-1,1 1,0-1,-1 1,0-1,0 0,1 0,-3 2,-7 8,-2-1,1 0,-1 0,-11 5,2 0,-60 41,-3-3,-2-5,-22 7,-98 55,18 2,189-113,0 1,0-1,0 0,0 0,0 0,0 0,-1 0,1 1,0-1,0 0,0 0,0 0,0 0,-1 0,1 0,0 0,0 0,0 1,0-1,-1 0,1 0,0 0,0 0,0 0,-1 0,1 0,0 0,0 0,0 0,0 0,-1 0,1 0,0-1,0 1,0 0,0 0,-1 0,1 0,0 0,0 0,0 0,0 0,0-1,-1 1,1 0,0 0,0 0,0 0,0 0,0-1,0 1,0 0,0 0,-1 0,1 0,0-1,0 1,0 0,0 0,0 0,0 0,0-1,2-12,-1 11,2-14</inkml:trace>
  <inkml:trace contextRef="#ctx0" brushRef="#br0" timeOffset="26756.706">2192 4921,'0'0,"0"0,0 0,1 1,-1-1,0 0,0 0,1 0,-1 0,0 0,0 0,1 0,-1 0,0 0,1 0,-1 0,0 0,0 0,1 0,-1 0,0 0,0 0,1 0,-1 0,0-1,0 1,1 0,-1 0,0 0,0 0,0 0,1-1,-1 1,0 0,0 0,0 0,0-1,1 1,-1 0,0 0,0-1,0 1,0 0,0 0,0-1,0 1,0 0,0 0,0-1,0 1,0 0,0 0,0-1,0 1,0 0,0 0,0-1,0 1,0 0,0 0,0-1,0 1,0 0,-1 0,-14-11,-171-15,-45-42,229 68,0-1,1 1,-1 0,0-1,0 1,0 0,1 0,-1 0,0 1,0-1,0 0,1 1,-1-1,0 1,0-1,1 1,-1 0,1 0,-1 0,0 0,1 0,0 0,-1 0,1 0,0 1,-1-1,1 0,0 1,0-1,0 1,0-1,0 1,1 0,-1-1,0 1,1 0,-1 0,1-1,0 1,0 0,-1 1,0 12,0 0,0-1,2 1,0-1,1 5,0 5,-2-17,0 3,1 0,-1 0,2-1,-1 1,2 0,2 9,-3-16,-1 0,1 0,0 0,0-1,0 1,0 0,0-1,1 1,-1-1,1 0,0 0,0 0,-1 0,1 0,0-1,1 1,-1-1,0 0,0 0,1 0,-1 0,1-1,56 11,0-3,47 0,-81-7</inkml:trace>
  <inkml:trace contextRef="#ctx0" brushRef="#br0" timeOffset="27556.745">2965 4996,'0'0,"0"0,0 0,0 1,0-1,0 0,0 0,1 0,-1 0,0 0,0 0,0 0,0 1,0-1,0 0,0 0,0 0,1 0,-1 0,0 1,0-1,0 0,0 0,0 0,0 0,0 0,0 1,0-1,0 0,0 0,0 0,0 0,0 1,0-1,0 0,0 0,0 0,-1 0,1 1,0-1,0 0,0 0,0 0,0 0,0 0,0 0,0 0,-1 1,1-1,0 0,0 0,0 0,0 0,0 0,-1 0,1 0,16 9,16 0,1-1,0-1,0-2,30 0,138-2,-122-4,-1-1,-37 0,-1 1,31 5,-71-4,0 0,0 0,0 1,0-1,0 0,0 0,-1 0,1 0,0 1,0-1,0 0,0 0,0 0,0 0,0 1,0-1,0 0,0 0,0 0,0 1,0-1,0 0,0 0,0 0,0 0,0 1,0-1,0 0,0 0,1 0,-1 0,0 1,0-1,0 0,0 0,0 0,0 0,0 0,1 1,-1-1,0 0,0 0,0 0,0 0,1 0,-1 0,0 0,0 0,0 0,0 0,1 0,-1 0,0 0,-16 7,-1-3</inkml:trace>
  <inkml:trace contextRef="#ctx0" brushRef="#br0" timeOffset="27959.734">2965 5295,'4'0,"6"0,5 0,8 0,10 0,7 0,9 0,5 0,6-5,2 0,-3 0,-5 0,-9 2,-7 1,-11 1</inkml:trace>
  <inkml:trace contextRef="#ctx0" brushRef="#br0" timeOffset="29128.049">4508 5170,'0'2,"1"-1,0 0,-1 0,1 0,-1 0,1 1,0-1,0 0,0 0,0 0,0-1,0 1,0 0,0 0,0 0,0-1,0 1,0 0,0-1,1 1,-1-1,0 0,0 1,1-1,-1 0,0 0,1 0,-1 0,1 0,47 4,-41-4,51 2,194 13,-198-9,0 3,-1 1,30 12,-81-21,-1-1,0 1,0 0,1-1,-1 1,0 0,0 0,0 1,0-1,0 0,0 1,0-1,-1 1,1-1,0 1,-1 0,0 0,1 0,-1 0,0 0,0 0,0 0,0 0,0 0,0 2,-1 2,1 0,-2-1,1 1,-1 0,0 0,0 0,0 0,-2 4,-6 28,8-31,1 2,-1 0,-1 0,0 0,0 0,-1 0,0-1,-2 3,4-8,-1-1,0 0,1 1,-1-1,0 0,0 0,0-1,0 1,-1 0,1-1,0 1,-1-1,1 0,-1 0,1 0,-1 0,0 0,1 0,-1-1,0 1,0-1,1 0,-1 0,0 0,0 0,0 0,-127-11,71 5,-48 2,89 4,-15 0,1 1,-1 1,0 2,1 1,-1 2,-1 1,32-8,6-3</inkml:trace>
  <inkml:trace contextRef="#ctx0" brushRef="#br0" timeOffset="30427.243">3064 5470,'-1'0,"0"1,0-1,-1 1,1-1,0 1,0 0,0-1,0 1,0 0,0 0,0 0,0 0,0 0,0 0,0 0,1 0,-1 0,0 1,1-1,-1 0,1 0,0 1,-1-1,1 1,-10 37,9-34,-63 418,61-402,2-20,1 1,-1-1,1 1,0-1,0 1,0-1,-1 1,1-1,1 1,-1-1,0 1,0 0,1-1,-1 1,1 0,0-1,0 0,1 0,-1 0,1 0,-1-1,1 1,-1 0,1-1,0 1,-1-1,1 1,0-1,0 0,-1 0,1 0,0 0,0 0,-1 0,75 4,0-4,6-3,-78 3,0 0,0-1,0 1,0-1,0 0,0-1,0 1,-1 0,1-1,0 0,0-1,9-8</inkml:trace>
  <inkml:trace contextRef="#ctx0" brushRef="#br0" timeOffset="30775.808">3338 5544,'0'-8,"0"-8,4-5,2 6,-1 13,-1 16,-5 14,-2 14,-2 10,1 8,1-2,1-3,1-6,1-7,-5-11,-1-10</inkml:trace>
  <inkml:trace contextRef="#ctx0" brushRef="#br0" timeOffset="32410.279">2965 5918,'-49'1,"1"2,0 2,0 3,1 1,0 3,1 1,0 3,1 2,-21 12,62-29,1 1,0-1,0 1,0 0,0 0,0 0,1 0,-1 0,1 1,-1-1,1 1,0 0,0 0,0 0,0 0,1 0,-1 0,1 0,0 0,0 1,0-1,0 0,0 3,1-3,1 1,0-1,0 0,0 1,0-1,0 0,1 0,-1 0,1 0,0 0,0 0,0-1,0 1,0 0,1-1,-1 0,1 1,-1-1,1 0,0 0,0-1,0 1,0-1,1 1,31 15,1-2,1-1,1-1,0-3,0-1,1-1,28 0,64 2,84-6,-196-4,56 0,3-2,0 3,-1 4,0 3,23 8,-84-12,-6-1,0-1,0 0,1-1,-1 0,0 0,5-1,-12 0,0-1,-1 1,1-1,0 0,-1 1,1-1,-1 0,1-1,-1 1,1 0,-1-1,0 1,0-1,0 0,0 0,0 0,0 0,0 0,0 0,-1 0,1-1,-1 1,0-1,0 1,0-1,0 0,9-22,-2-1,-1 0,-2-1,3-19,-6 30,-1 0,-1 0,0 0,0 1,-2-1,0 0,-1 0,-3-9,5 22,-1 0,1 0,0 0,-1 0,1 1,-1-1,0 1,0-1,0 1,0-1,0 1,-1 0,1 0,-1 0,1 1,-1-1,0 0,0 1,-3-2,0 1,0 0,0 1,0 0,0-1,0 2,0-1,-1 1,0 0,-16 2,0 0,0 2,0 0,-11 5,34-9,-14 5,-17 3,30-8,1 0,-1 0,0 0,0 0,0 0,0 0,1 0,-1 0,0 0,0 0,0 0,0-1,1 1,-1 0,0-1,0 1,1-1,-1 1,0-1,1 1,-1-1,0 1,1-1,-1 1,1-1,-1 0,1 1,-1-1,1 0,-1 0,-2-10</inkml:trace>
  <inkml:trace contextRef="#ctx0" brushRef="#br0" timeOffset="34280.412">2467 6166,'-3'4,"1"0,-1 0,1 0,0 1,1-1,-1 1,1-1,0 1,0-1,0 1,1 0,-1-1,1 1,1 4,-3 11,-31 608,16-179,-16-105,12-141,21-200,0 1,0 0,0 0,0-1,1 1,0 0,-1-1,2 1,-1 0,0-1,1 1,-1-1,1 0,0 1,0-1,0 0,0 0,1 0,0-1,-1 1,1-1,0 1,0-1,1 1,10 5,0 1,1-2,1 0,-1-1,2 1,16 5,-9-3,0-1,1-1,0-1,0-2,1 0,-1-1,19-2,41-3,59-9,20-1,24 13,68-3,-250 2,-1 0,1-1,-1 1,0-1,1 0,-1 0,0-1,1 0,-1 0,0 0,0 0,-1-1,1 0,0 0,-1 0,0 0,1-2,5-9</inkml:trace>
  <inkml:trace contextRef="#ctx0" brushRef="#br0" timeOffset="34977.186">3910 6241,'-5'8,"-1"0,1 1,0-1,1 1,0 0,1 0,-1 1,2-1,-1 1,1 2,-2 5,-18 74,5 1,-4 66,-2 191,14-166,-31 172,25-279,11-68,2-11,1-14,1-2</inkml:trace>
  <inkml:trace contextRef="#ctx0" brushRef="#br0" timeOffset="38481.003">2839 8159,'20'57,"-18"-32,-1 0,-1 0,-1 1,-1-1,-2 8,-5 74,9-105,0 1,0 0,0-1,-1 1,1-1,-1 1,1-1,-1 1,0-1,0 0,0 1,0-1,-1 0,1 0,-1 0,1 0,-1 0,0 0,1 0,-1 0,-1 0,-2 1,1-1,-1 1,1-1,-1 0,0 0,0-1,0 0,0 0,0 0,-4 0,-11 0,-1-1,1 0,0-2,0-1,-5-1,12 1,-38-5,49 8,-1 0,1 0,-1 0,1 0,-1 0,1 0,-1 0,1 1,-1 0,1-1,0 1,-1 0,1 0,0 0,0 0,-2 2,3-2,1-1,0 1,-1 0,1 0,0 0,0 0,-1 0,1-1,0 1,0 0,0 0,0 0,0 0,1 0,-1 0,0-1,0 1,1 0,-1 0,0 0,1 0,-1-1,0 1,1 0,-1 0,1-1,0 1,-1 0,23 28,-12-14,7 15,-2 1,-1 0,-2 2,7 23,31 138,-30-107,-8-22,-9-44,0 1,1-1,1 0,1 0,5 7,-11-26,0 0,1 0,-1 0,1-1,-1 1,1 0,-1-1,1 1,0-1,0 0,0 0,0 1,0-1,0-1,0 1,0 0,0 0,1-1,-1 1,0-1,0 0,1 1,-1-1,2 0,10-1,-1 0,0-1,0 0,3-2,29-4,43-2,-73 7,1 0,0 1,0 0,1 2,-1-1,0 2,0 0,0 2,0-1,0 2,-1 0,6 3,-19-7,0 1,-1 0,1 0,0-1,0 1,-1-1,1 1,0-1,0 0,0 0,0 0,0 0,-1 0,1 0,0 0,0-1,0 1,0-1,-1 1,1-1,0 0,0 1,-1-1,1 0,-1 0,1 0,-1 0,1-1,-1 1,0 0,1-1,-1 1,0-1,0 1,0-1,0 0,4-8,0-1,-1 1,0-1,-1 0,2-11,5-14,110-364,-101 366,-16 30,0 0,-1 1,1-1,-1-1,0 1,0 0,0 0,-1-1,1-3,-2 6,-1 1,1 0,-1 0,0 0,0 0,0 0,1 0,-1 0,0 0,0 0,0 0,0 0,0 0,-1 1,1-1,0 1,0-1,0 1,-1-1,1 1,0-1,-1 1,1 0,0 0,0 0,-1 0,1 0,0 0,-1 0,1 0,-44 0,-6 12,44-9,0-1,1 0,-1 0,0-1,-1 1,1-2,0 1,0-1,0 0,-1 0,1-1,-3-1,9 2,0-1,0 0,0 1,0-1,1 0,-1 1,0-1,1 0,-1 0,0 0,1 0,-1 0,1 1,0-1,-1 0,1 0,0 0,-1 0,1 0,0 0,0 0,0 0,0-1,0 1,0 0,0 0,0 0,1 0,6-36,-4 25,14-84,-12 55,3 0,1 0,6-11,-7 32,-6 14,1 0,-1 0,0-1,0 1,-1-1,0 1,0-1,0-5,-2-11</inkml:trace>
  <inkml:trace contextRef="#ctx0" brushRef="#br0" timeOffset="39894.838">2018 8009,'-1'-12,"-1"1,0-1,0 1,-1 0,-1 0,0 0,-3-5,2 3,0-1,0 0,2 0,-2-9,3-28,2 39,0 0,-1 1,0-1,-1 1,0-1,-6-2,-2 17,-4 24,9 3,0-1,2 1,1 0,1-1,2 1,4 24,4 12,3-1,11 32,-15-61,-4-11</inkml:trace>
  <inkml:trace contextRef="#ctx0" brushRef="#br0" timeOffset="40251.098">1819 8208,'-2'0,"1"0,-1 0,1 0,-1 1,0-1,1 0,-1 1,0-1,1 1,-1-1,1 1,-1-1,1 1,-1 0,1 0,0 0,-1 0,1 0,0 0,0 0,0 1,0-1,0 0,0 1,0-1,0 0,0 1,1-1,-1 1,1 0,-1-1,1 1,-1-1,1 1,0 0,0-1,0 1,0 0,0-1,0 1,0-1,1 1,0 11,1 0,1 0,0 0,1-1,1 4,2 5,-7-21,1 1,-1 0,0 0,0 0,0 0,1-1,-1 1,0 0,0 0,0 0,0 0,0-1,0 1,-1 0,1 0,0 0,0 0,-1-1,1 1,0 0,-1 0,1 0,-1-1,-14 0,-28-27,33 20,6 4,-13-8,0 0,-1 1,-1 1,1 0,-10-2,25 10,-1 0,1 0,0 0,0 0,-1 0,1 1,0-1,-1 1,1 0,-1 0,1 0,0 1,-1-1,1 1,0 0,-1 0,1 0,0 0,0 0,0 1,0-1,0 1,0 0,1 0,-1 0,0 0,1 1,0-1,-1 1,1-1,0 1,0 0,0 0,1 0,-1 0,0 1,-2 9,1-1,0 0,1 1,0 0,1-1,0 1,1 0,1 0,0 0,0-1,3 11,3 12</inkml:trace>
  <inkml:trace contextRef="#ctx0" brushRef="#br0" timeOffset="40596.045">1470 8432,'8'5,"8"9,9 11,4 10,7 3,4-1,5-6,3-9,-6-8</inkml:trace>
  <inkml:trace contextRef="#ctx0" brushRef="#br0" timeOffset="41696.586">2741 4224,'-1'0,"1"0,-1-1,1 1,0-1,-1 1,1-1,-1 1,1 0,-1-1,1 1,-1 0,1 0,-1-1,1 1,-1 0,0 0,1 0,-1 0,1 0,-1 0,1 0,-1 0,0 0,1 0,-1 0,1 0,-1 0,0 0,1 0,-1 0,1 1,-1-1,1 0,-1 1,1-1,-31 9,26-7,-324 121,210-74,118-49,-5 2,1 0,-1 0,1 1,0 0,0 0,0 0,-4 3,9-5,-1-1,1 1,0-1,-1 1,1-1,0 1,-1 0,1-1,0 1,0-1,-1 1,1 0,0-1,0 1,0 0,0-1,0 1,0 0,0-1,0 1,0-1,0 1,0 0,0-1,1 1,18 20,35 22,-39-30,0-1,0 0,2-1,-1-1,1 0,0-2,2 1,3-3</inkml:trace>
  <inkml:trace contextRef="#ctx0" brushRef="#br0" timeOffset="42545.573">4010 4274,'1'0,"-1"-1,0 1,1-1,-1 1,1-1,-1 1,0 0,1-1,-1 1,1 0,0-1,-1 1,1 0,-1 0,1-1,-1 1,1 0,0 0,-1 0,1 0,-1 0,1 0,0 0,-1 0,1 0,0 0,-1 0,1 0,-1 0,1 0,0 1,-1-1,1 0,-1 0,26 7,25 15,-1 2,-1 2,-1 2,23 20,-43-30,-26-17,1 1,-1-1,1 1,-1 0,1 0,-1 0,0 0,0 0,0 0,0 1,0-1,-1 0,1 1,-1 0,1 1,-2-2,0 0,0-1,-1 1,1 0,0-1,-1 1,0-1,1 1,-1 0,0-1,0 1,1-1,-1 0,-1 1,1-1,0 0,0 1,0-1,-1 0,1 0,0 0,-1 0,1 0,-1-1,1 1,-1 0,-29 18,8-5,0 1,0 1,1 0,1 2,1 0,1 2,0 0,-6 11,14-13</inkml:trace>
  <inkml:trace contextRef="#ctx0" brushRef="#br0" timeOffset="43645.47">4284 5494,'-2'-11,"-3"23,-3 31,3 97,10 101,0-84,-1 368,0 47,29 52,61 4,-1-2,-84-554,-4-44,-2 1,-1-1,-1 4,-9-44,-2-14,-1-16,-2-2</inkml:trace>
  <inkml:trace contextRef="#ctx0" brushRef="#br0" timeOffset="46478.457">1 5245,'0'-1,"0"1,0-1,0 0,1 1,-1-1,0 1,1-1,-1 1,0-1,1 1,-1-1,0 1,1-1,-1 1,1-1,-1 1,1 0,-1-1,1 1,-1 0,1-1,-1 1,1 0,0 0,-1 0,1 0,-1-1,1 1,0 0,-1 0,1 0,0 0,-1 0,1 0,-1 0,1 1,0-1,-1 0,1 0,-1 0,1 1,-1-1,1 0,29 11,53 37,-2 5,-3 2,59 56,-82-67,34 28,228 189,-314-254,-13-7,-24-8,23 5,-20-4</inkml:trace>
  <inkml:trace contextRef="#ctx0" brushRef="#br0" timeOffset="46882.416">150 6142,'5'0,"4"-5,7 0,3-1,4 2,6 5,6 7,6 2,5 3,2 1,7-4,1-2,-3-3,-8-3,-11 3,-19 1,-13-1</inkml:trace>
  <inkml:trace contextRef="#ctx0" brushRef="#br0" timeOffset="47214.751">175 6540,'8'0,"8"0,5 0,7 0,7 0,11 0,6 0,2 0,-3 0,-6 0,-12 0</inkml:trace>
  <inkml:trace contextRef="#ctx0" brushRef="#br0" timeOffset="48161.619">5280 6192,'0'-1,"-1"1,1 0,0 0,0 0,-1 0,1 0,0 0,0 0,-1 0,1 0,0 0,0 0,-1 0,1 0,0 0,0 0,-1 0,1 0,0 0,0 0,-1 0,1 1,0-1,0 0,0 0,-1 0,1 0,0 0,0 1,0-1,0 0,-1 0,1 0,0 1,0-1,0 0,0 0,0 1,0-1,-1 0,1 0,0 1,0-1,0 0,0 0,0 1,0-1,0 0,0 0,0 1,0-1,15 8,13-8,0-1,-1-2,1 0,-1-2,1-1,-2-1,2-2,10-1,177-54,42-26,24-9,-346 127,22-10</inkml:trace>
  <inkml:trace contextRef="#ctx0" brushRef="#br0" timeOffset="48631.63">5479 6515,'-35'9,"26"-1,25-3,17-4,0-2,0-2,-1-1,1-1,-1-2,0-1,4-4,39-7,-44 12,6-1,-1-2,23-9,-58 19,0 0,0-1,0 1,0-1,1 1,-1-1,0 1,0-1,0 0,0 1,0-1,0 0,-1 0,1 0,0 0,0 0,0 0,-1 0,-1 0,1 1,0-1,-1 1,1-1,-1 1,1-1,-1 1,1-1,-1 1,0 0,1-1,-1 1,1 0,-1-1,0 1,1 0,-1 0,0 0,1 0,-1 0,0-1,1 1,-1 0,0 0,1 1,-2-1,-19-2</inkml:trace>
  <inkml:trace contextRef="#ctx0" brushRef="#br0" timeOffset="48964.357">5579 6839,'0'4,"4"2,10-1,7-1,8-1,8-1,6-5,4-2,-2 0,-12 0,-12 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0.084"/>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24 1031,'-2'0,"1"-1,-1 1,1-1,0 0,-1 0,1 1,-1-1,1 0,0 0,0 0,0 0,0-1,0 1,0 0,0 0,0-1,0 1,0 0,0-2,1 2,1 0,-1 1,0-1,0 0,1 0,-1 1,0-1,1 0,-1 1,1-1,-1 1,1-1,-1 0,1 1,0-1,-1 1,1-1,0 1,-1 0,1-1,0 1,-1 0,1-1,0 1,0 0,0 0,10-4,1 1,0 1,0 0,9 0,746-42,-324 23,518-45,536-25,-1391 87,1 5,6 5,-101-5,1 1,-1 0,0 0,9 4,-20-5,0-1,0 0,0 0,0 0,0 1,0-1,0 1,0-1,0 0,0 1,-1 0,1-1,0 1,0-1,-1 1,1 0,0 0,-1-1,1 1,0 0,-1 0,1 0,-1 0,0 0,1-1,-1 1,0 0,1 0,-1 0,0 0,0 0,0 0,0 0,0 0,0 0,0 0,0 0,-20 27,11-19,9-8,0-1,-1 0,1 1,-1-1,1 1,0-1,-1 1,1-1,0 0,-1 1,1-1,0 1,0-1,0 1,-1 0,1-1,0 1,0-1,0 1,0-1,0 1,0-1,0 1,0-1,0 1,0 0,0-1,0 1,1-1,-1 1,0-1,0 1,0-1,1 1,-1-1,0 1,1-1,-1 0,1 1,27 8,5-7,0-1,1-2,-1-1,21-4,-25 3,1002-157,-619 88,1050-127,-1414 194,-11 1,1 1,0 2,11 2,-47-1,-1 0,1 0,-1 0,1 0,-1 0,1 1,-1-1,0 0,1 1,-1-1,1 1,-1-1,0 1,0 0,1-1,-1 1,0 0,0 0,1 0,-8 14,6-15,-1 1,1-1,-1 1,1-1,-1 1,1-1,-1 1,1 0,-1-1,1 1,0-1,-1 1,1 0,0-1,0 1,0 0,-1-1,1 1,0 0,0 0,0-1,0 1,0 0,0-1,0 1,1 0,-1 0,0-1,0 1,0 0,1-1,-1 1,0 0,1-1,-1 1,1-1,-1 1,0-1,1 1,-1-1,1 1,0-1,-1 1,1-1,8 4,0 0,0-1,0-1,1 1,-1-1,1-1,0 0,-1 0,1-1,0 0,2-1,14 1,135-2,145-20,174-42,-365 47,675-104,934-115,-1493 218,5 9,-143 10,1 4,-1 4,84 19,138 53,-131-32,21-3,-17-16,0-8,23-8,-80-10,0-6,-1-6,62-14,-123 10,24-10,26-14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4.54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78 60,'0'-6,"-1"0,0-1,0 1,-1 1,1-1,-1 0,0 0,-1 1,0-1,3 6,0 0,0 0,0 0,1 0,-1 1,0-1,0 0,0 0,0 0,0 0,0 0,0 0,0 1,0-1,0 0,0 0,0 0,0 0,-1 0,1 1,0-1,0 0,0 0,0 0,0 0,0 0,0 0,0 0,0 1,0-1,0 0,-1 0,1 0,0 0,0 0,0 0,0 0,0 0,0 0,0 0,-1 0,1 0,0 0,0 0,0 0,0 0,0 0,0 0,-1 0,1 0,0 0,0 0,0 0,0 0,0 0,-1 0,1 0,0 0,0 0,0 0,0 0,0 0,0 0,0 0,-1 0,1-1,0 1,0 0,0 0,0 0,-2 15,-2 85,4-1,8 34,0 19,7 503,-35 162,-16-480,15-161,20-166,0-6,0 0,1 0,-1 0,1 0,0 0,0 0,0 0,1 0,-1 0,1 1,0-1,0-1,0 1,1 0,0 0,-2-4,1 0,0 0,-1 0,1-1,0 1,-1 0,1-1,0 1,-1 0,1-1,-1 1,1-1,-1 1,1-1,-1 1,1-1,-1 1,1-1,-1 0,0 1,1-1,-1 0,0 1,1-1,-1 0,0 1,0-1,0 0,0 0,10-23,-2-2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6.47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1,'6'0,"1"1,-1 0,1 0,-1 0,0 1,0 0,0 1,0-1,0 1,-1 0,3 2,61 46,-43-29,263 208,251 191,-472-372,4 3,-1 3,0 6,-66-57,-2-1,0-1,0 0,0 1,0-1,-1 1,1 0,-1 0,1 0,-1 0,0 0,0 1,-1-1,1 1,-1-1,1 1,-1-1,0 1,-1 0,1 2,-10 10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6.875"/>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51,'4'-4,"7"-6,8-1,16 1,22 2,24 3,24 2,19 6,16 3,4 4,-4 9,-17 6,-31 7,-34 7,-40 9,-40 6,-17-6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7.205"/>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0,'9'4,"2"6,4 2,8-2,14-3,12-2,20-6,20-8,25-6,-7-1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7.61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0 301,'17'-8,"32"-8,34-9,28-10,25-7,21 0,9 2,-3 3,-10 9,-24 9,-25 11,-30 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7.975"/>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45,'39'0,"26"-4,19-2,13-4,6 0,4 2,-4 1,-10 7,-21 8,-28 11,-21 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1:18.306"/>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17,'82'0,"44"0,14-5,-8-1,-27 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05.006"/>
    </inkml:context>
    <inkml:brush xml:id="br0">
      <inkml:brushProperty name="width" value="0.2" units="cm"/>
      <inkml:brushProperty name="height" value="0.2" units="cm"/>
      <inkml:brushProperty name="ignorePressure" value="1"/>
    </inkml:brush>
  </inkml:definitions>
  <inkml:trace contextRef="#ctx0" brushRef="#br0">1464 497,'-12'27,"1"0,2 1,1 1,0 0,-1 27,-2 39,3 18,3 5,5 0,6 0,6 17,-3-71,2 0,3 0,3-2,2 0,3-1,18 31,-29-69,1-1,2 0,0-1,1 0,1-1,1-1,2 1,-11-12,1-1,-1 0,1 0,0-1,1 0,-1-1,1 0,0 0,0-1,1-1,-1 0,1 0,0-1,0 0,0-1,0 0,3 0,0-3,1 0,-1-1,0 0,0-1,0 0,0-2,-1 1,0-2,0 1,0-2,-1 0,0 0,-1-1,0-1,0 0,-1 0,0-1,5-9,7-8,-1-2,-1-1,-2-1,-1 0,-2-1,-1-1,-1-2,3-19,-2 0,-2-2,-3 1,-2-2,-3 1,-2 0,-3-1,-2 1,-8-36,-1 18,-3-1,-4 2,-2 0,-4 2,-4 0,-34-63,39 91,-1 1,-3 1,-1 1,-11-9,27 35,0 1,-1 0,0 1,-1 1,0 0,-1 1,0 0,-1 2,0 0,-1 1,1 0,-8-1,17 7,0 1,0-1,-1 1,1 1,0 0,-1 0,1 0,0 1,0 0,-1 1,1 0,0 0,0 1,1 0,-1 0,0 0,1 1,0 1,0-1,0 1,1 0,-1 1,1-1,1 1,-1 1,1-1,-5 7,-12 25</inkml:trace>
  <inkml:trace contextRef="#ctx0" brushRef="#br0" timeOffset="800.608">1413 2757,'190'9,"-1"9,100 25,-126-18,217 30,-377-55,0 0,0 0,1 1,-1-1,0 1,0 0,0 0,0 0,0 0,0 1,0-1,-1 1,1-1,0 1,-1 0,0 0,1 0,0 1,-3 0,1 0,-1 0,1 0,-1 0,0 0,0 0,0 0,-1 0,1-1,-1 1,0 0,0 0,1 0,-2-1,1 1,0 0,-1-1,1 1,-1-1,0 1,-223 419,-100 285,184-337,17 7,-21 152,78-228,14 2,13 2,7 113,27-198,16 115,1-198,7 0,32 122,-40-213,-9-35,1-1,1 1,0 0,0-1,1 1,0-1,1 0,0 0,4 5,-9-15,1 0,-1 1,0-1,0 0,0 0,0 1,1-1,-1 0,0 0,0 1,0-1,1 0,-1 0,0 0,1 0,-1 1,0-1,0 0,1 0,-1 0,0 0,1 0,-1 0,0 0,0 0,1 0,-1 0,0 0,1 0,-1 0,0 0,1 0,-1 0,0 0,1 0,-1 0,0 0</inkml:trace>
  <inkml:trace contextRef="#ctx0" brushRef="#br0" timeOffset="1420.935">1515 2909,'-9'4,"-15"15,-22 21,-23 34,-23 39,-21 48,-17 48,-13 45,-8 40,5 34,10 23,19 6,17-8,20-26,21-37,15-50,11-57,11-58</inkml:trace>
  <inkml:trace contextRef="#ctx0" brushRef="#br0" timeOffset="1967.904">1820 2858,'26'-21,"47"-34,55-41,61-40,64-30,57-18,50-12,37-3,16 7,-2 14,-19 20,-37 20,-45 20,-52 21,-59 20,-62 21</inkml:trace>
  <inkml:trace contextRef="#ctx0" brushRef="#br0" timeOffset="2813.407">6061 929,'27'-112,"4"1,12-19,89-210,-111 287,-4 9,-11 26,1 0,1 0,0 1,1 0,1 1,8-12,-18 28,0-1,1 1,-1-1,0 1,0 0,1-1,-1 1,0 0,0-1,1 1,-1 0,0-1,1 1,-1 0,1 0,-1-1,0 1,1 0,-1 0,1 0,-1 0,1-1,-1 1,0 0,1 0,-1 0,1 0,-1 0,1 0,-1 0,1 0,-1 0,0 1,1-1,-1 0,1 0,-1 0,1 0,-1 1,0-1,1 0,-1 0,0 1,1-1,-1 0,0 1,1-1,-1 0,0 1,1-1,-1 0,0 1,0-1,0 1,1-1,-1 0,0 1,0-1,0 1,0-1,0 1,0-1,0 1,0-1,0 0,0 1,5 37,-4-32,33 460,-33-449,0 2,0-1,-1 1,-1 0,-1 0,-2 11,3-27,0 1,0 0,0 0,0-1,-1 1,1-1,-1 1,0-1,0 0,0 0,-1 0,1 0,-1 0,1 0,-1-1,0 1,0-1,0 0,-1 0,1 0,0 0,-1 0,1-1,-1 0,0 1,1-1,-1-1,0 1,-2 0,-13 0,-1-1,1-1,-11-2,16 1,0 1,0 1,0 0,0 0,0 1,0 1,0 1,14-3,0-1,0 1,0 0,-1 0,1 0,0 0,0 0,0 0,0 0,0 0,0 0,-1 0,1 0,0 0,0 1,0-1,0 0,0 0,0 0,-1 0,1 0,0 0,0 0,0 0,0 0,0 0,0 0,0 0,0 1,-1-1,1 0,0 0,0 0,0 0,0 0,0 0,0 1,0-1,0 0,0 0,0 0,0 0,0 0,0 0,0 1,0-1,0 0,0 0,0 0,0 0,0 0,0 0,0 1,0-1,0 0,0 0,1 0,-1 0,0 0,0 0,0 0,0 1,0-1,0 0,0 0,0 0,0 0,14 7,21 3,11 0,-1 2,0 2,-1 2,0 2,-2 2,32 20,-48-24,-1 0,0 3,-1 0,-1 1,-1 1,0 1,-2 1,-1 1,-1 0,13 24,-28-43,0 1,0-1,-1 0,0 1,0-1,0 1,-1 0,0 0,0 0,0-1,-1 1,0 0,0 0,-1 3,1-6,-1 0,0-1,0 1,0 0,-1 0,1-1,-1 1,0-1,1 1,-1-1,0 0,0 0,0 0,-1 0,1 0,0 0,-1 0,0-1,1 1,-1-1,0 0,1 0,-1 0,0 0,0-1,0 1,0-1,0 1,-1-1,-13 2,0-1,0-1,0-1,0 0,-1-1,-11-4,-106-28,101 24,-14-4,0 2,1-3,-32-15,71 26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02:35.996"/>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definitions>
  <inkml:trace contextRef="#ctx0" brushRef="#br0">9 847,'-9'-15,"9"13,5 11,89 207,57 199,-92-242,12 33,75 206,-82-251,43 72,-103-225,3 9,2 0,0-1,0 0,1-1,1 0,1 0,0-1,6 4,-17-17,0 0,0 0,0 0,0 0,0 0,0-1,1 1,-1 0,0-1,1 1,-1-1,0 1,1-1,-1 0,1 1,-1-1,0 0,1 0,-1 0,1 0,-1 0,1-1,-1 1,0 0,1-1,-1 1,1 0,-1-1,1-1,0 0,0 0,0 0,0 0,0 0,-1 0,1-1,-1 1,1-1,-1 1,0-1,0 1,0-1,0-2,4-14,0-1,-2 0,0 0,-2 0,0-17,-9-107,2 74,-15-195,-11-263,32 434,3 1,5-1,4 1,16-53,-27 140,0 0,1 0,0 1,0-1,0 0,1 1,0-1,0 1,1-1,-4 6,0-1,1 1,-1 0,0-1,1 1,-1 0,0 0,1-1,-1 1,1 0,-1 0,0 0,1-1,-1 1,1 0,-1 0,1 0,-1 0,1 0,-1 0,0 0,1 0,-1 0,1 0,-1 0,1 0,-1 1,1-1,-1 0,0 0,1 0,-1 1,1-1,-1 0,0 0,1 1,1 1,0 1,0-1,0 1,0 0,0 0,-1-1,0 1,1 0,-1 0,0 1,60 181,11 31,-6-54,34 54,-58-138,2-1,4-3,39 44,-72-97,1-2,2 0,0-1,0 0,2-2,20 14,-37-28,1 0,-1 0,0 0,1-1,-1 1,1-1,0 0,0 0,-1 0,1 0,0-1,0 0,0 1,-1-1,1-1,0 1,3-1,-4 0,0 0,0-1,0 1,-1-1,1 0,0 1,-1-1,1 0,-1-1,0 1,0 0,0-1,0 1,0-1,0 0,0 1,-1-2,5-10,0 0,-2 0,0-1,0 1,-2-1,0 0,0 0,-1-8,0-52,-4-1,-11-67,-34-153,28 185,-63-431,67 394,8-2,7-97,13 97,-9 132,0-1,1 1,1-1,1 1,0 1,6-11,-2 16,-3 13</inkml:trace>
  <inkml:trace contextRef="#ctx0" brushRef="#br0" timeOffset="662.64">1976 748,'9'246,"10"0,26 95,-44-334,20 130,7 7,-18-105,1 0,2-1,1 0,2 0,20 31,-32-62,0 0,0-1,1 1,0-1,0 0,0 0,1-1,0 0,0 0,0 0,1-1,-1 1,1-2,0 1,2 0,-3-3,0 1,0-2,-1 1,1 0,0-1,0 0,0-1,0 1,-1-1,1 0,0-1,0 1,-1-1,1 0,-1 0,0-1,0 0,0 0,0 0,2-2,16-11,-1-2,-1 0,-1-2,0 0,12-18,84-119,-82 108,-22 33,0 0,0-1,-1 0,-1-1,-1 0,0 0,-1-1,-1 0,0-13</inkml:trace>
  <inkml:trace contextRef="#ctx0" brushRef="#br0" timeOffset="996.156">2050 1718,'9'-13,"11"-12,15-11,9-7,11-10,5-3,-1-6,-5 0,-8 2,-11 2,-12 11</inkml:trace>
  <inkml:trace contextRef="#ctx0" brushRef="#br0" timeOffset="1317.409">1976 896,'42'-38,"28"-25,17-15,8-6,0-3,-8 2,-19 15</inkml:trace>
  <inkml:trace contextRef="#ctx0" brushRef="#br0" timeOffset="1794.501">2947 623,'6'143,"25"142,-15-162,-10-73,42 338,19 1,-61-359,21 80,-24-101,0-1,1 1,-1-1,2 0,-1 0,1 0,1-1,-1 1,1-1,5 3,-9-8,1 0,0 0,1 0,-1 0,0-1,0 1,1-1,-1 0,1 0,-1-1,1 1,0-1,-1 1,1-1,-1 0,1 0,0-1,-1 1,1-1,-1 0,1 0,-1 0,1 0,-1 0,0-1,0 0,0 0,0 0,0 0,15-9,-1-1,0-1,-1-1,8-8,-14 13,237-241,-231 232,0-2,-1 0,8-15,-4 1</inkml:trace>
  <inkml:trace contextRef="#ctx0" brushRef="#br0" timeOffset="2678.833">4591 698,'-1'-22,"0"1,-2 0,0-1,-2 1,0 1,-1-1,-1 1,-1 0,-1 0,-7-12,11 25,1 0,-1 0,0 1,-1-1,1 1,-1 1,-1-1,1 1,-1 0,0 0,0 1,0 0,-1 0,2 1,0 1,-1 1,1-1,-1 1,0 0,1 0,-1 1,0 0,1 0,-1 1,1 0,-1 0,0 0,1 1,0 0,-1 0,1 1,0 0,-8 4,1 0,0 1,0 0,0 1,1 1,1 0,0 1,0 0,1 0,0 1,0 3,-14 20,1 1,3 1,-8 20,0 8,2 0,4 2,3 1,2 0,4 1,2 1,4 0,1 57,6-70,2 0,3-1,2 1,3-1,2 0,3-1,2-1,2 0,3-1,2-2,4 4,-14-31,2 0,0-1,1-1,1-1,1-1,1 0,1-1,0-1,2-2,10 7,-22-16,1-1,0 0,-1-1,2 0,-1-1,0 0,1-1,0 0,0-1,0 0,0-2,0 1,0-1,0-1,0-1,0 0,0 0,-1-1,1-1,-1 0,1 0,-1-2,1 0,5-5,-1 0,0 0,-1-2,0 0,-1-1,-1 0,0-1,-1-1,0 0,-1-1,-1 0,6-14,-1-2,-1 0,-2-1,-1-1,-1 0,-3 0,4-25,-1-32</inkml:trace>
  <inkml:trace contextRef="#ctx0" brushRef="#br0" timeOffset="3450.127">5438 573,'-2'-2,"0"1,1-1,-1 1,0 0,0 0,0 0,0 0,0 0,0 0,0 1,-1-1,1 1,0-1,0 1,0 0,-1 0,1 0,0 0,0 0,-1 0,1 1,0-1,0 1,0 0,0-1,0 1,0 0,0 0,0 0,0 1,0-1,0 0,1 1,-8 5,0 0,1 0,1 1,-1 0,1 0,-3 5,-10 17,2 0,1 1,1 0,2 2,1-1,-2 14,-8 34,3 1,2 18,2 0,5 1,2 96,9-132,4 0,3 0,2-1,3 0,5 11,-9-47,1-1,1 1,1-2,1 0,1 0,1-1,1 0,7 6,-16-23,0 0,0 0,1 0,0 0,0-1,0-1,1 1,0-1,0 0,0-1,1 0,-1 0,1-1,0 0,0 0,0-1,0 0,1-1,-1 0,0-1,1 0,-1 0,1-1,-1 0,8-2,1-2,-1-1,-1-1,1-1,-1 0,-1-1,0-1,0 0,0-1,-2 0,1-1,-1-1,-1 0,-1-1,0 0,2-4,11-18,-2 0,-1-2,-2 0,-2-1,12-39,-14 27,-2 0,-2-1,-3 0,-1 0,-4-1,-1 0,-3 0,-2 1,-2-1,-11-42,7 55,-2-1,-2 1,-1 1,-2 1,-2 0,-12-17,14 28,-2 1,0 1,-2 0,-1 2,-1 0,-1 1,0 2,-23-15,27 22,-2 0,1 2,-1 0,-15-4,27 11,-1 1,1 0,0 1,-1 0,0 0,1 1,-1 0,0 1,0 0,0 1,1 0,-2 0,9 0,0-1,0 0,0 1,0 0,0-1,0 1,0 0,0 0,1 0,-1 0,0 0,1 1,-1-1,1 0,-1 1,1-1,0 1,0-1,0 1,-1 0,2 0,-2 0,0 13</inkml:trace>
  <inkml:trace contextRef="#ctx0" brushRef="#br0" timeOffset="3985.649">6184 448,'0'9,"4"19,6 31,6 39,3 41,8 39,3 31,6 15,0-1,-6-23,-4-35,-5-51,-8-58,-9-54,-15-58,-13-49,-3-7</inkml:trace>
  <inkml:trace contextRef="#ctx0" brushRef="#br0" timeOffset="4483.309">6210 623,'60'118,"33"42,-66-119,1 0,3-2,1-1,2-2,12 9,-38-37,0-1,1-1,0 1,0-1,1-1,-1 0,1 0,0-1,1 0,2 0,-9-3,0 0,1-1,-1 1,0-1,1 0,-1 0,0-1,1 1,-1-1,0 0,0 0,0 0,1-1,-1 0,0 1,-1-1,1-1,0 1,-1 0,1-1,-1 0,0 0,0 0,0 0,0 0,2-4,6-8,-1-1,-1-1,0 0,-1 0,-1-1,-1 0,3-11,8-41,2-28,-7 36,12-77,-11 57,3 1,10-22,-6 56,-20 46,1 1,-1-1,0 0,0 1,0-1,1 1,-1-1,0 0,0 1,1-1,-1 1,1-1,-1 1,0-1,1 1,-1-1,1 1,-1 0,1-1,-1 1,1 0,0-1,-1 1,1 0,-1 0,1-1,0 1,-1 0,1 0,0 0,-1 0,1 0,-1 0,1 0,0 0,-1 0,1 0,0 0,-1 0,1 1,-1-1,1 0,0 0,-1 1,1-1,-1 0,1 1,-1-1,1 1,-1-1,1 0,-1 1,1-1,-1 1,0 0,1-1,-1 1,0-1,1 1,-1-1,0 1,0 0,0-1,0 1,1-1,-1 1,0 0,7 21,-1 1,0 0,-2 0,-1 0,0 1,-2 6,5 31,39 298,20 17,-25-196,7-1,8-3,10 5,-46-139,-13-31,-1 1,0 0,0 0,-1 1,-1-1,2 14,-9-19,-4-9</inkml:trace>
  <inkml:trace contextRef="#ctx0" brushRef="#br0" timeOffset="5102.582">7554 498,'8'261,"11"0,27 100,-44-348,16 105,12 31,-22-115,2-2,1 1,2-1,1-1,1 0,15 22,-26-47,0 1,0-1,1 0,-1-1,1 1,1-1,-1 0,1 0,0 0,0-1,0 0,0 0,1-1,0 0,0 0,0 0,0-1,0 0,0-1,1 1,-1-1,0-1,1 1,-1-1,1-1,-1 1,0-1,1 0,-1-1,0 0,0 0,0-1,0 0,0 0,2-1,24-15,-1-2,-1-1,0-1,-2-1,-1-2,-1-1,-1-1,-1-1,-2-2,-1 0,-1-1,6-18,-23 43,0 0,-1-1,0 0,-1 1,1-1,-2 0,1 0,-1-1,0 1,-1-8,-4-20</inkml:trace>
  <inkml:trace contextRef="#ctx0" brushRef="#br0" timeOffset="5427.69">7629 1594,'25'-17,"22"-18,15-16,9-12,6-4,-6 1,-11 4,-19 3,-18 12</inkml:trace>
  <inkml:trace contextRef="#ctx0" brushRef="#br0" timeOffset="5750.476">7505 797,'42'-38,"31"-26,20-13,11-8,1 3,-9 11,-17 13,-18 17,-18 15</inkml:trace>
  <inkml:trace contextRef="#ctx0" brushRef="#br0" timeOffset="6099.555">8850 0,'0'17,"-5"23,-1 29,1 33,1 29,5 22,3 14,4 0,2-11,2-16,0-22,-2-28,-3-25,-3-23</inkml:trace>
  <inkml:trace contextRef="#ctx0" brushRef="#br0" timeOffset="6483.78">8948 1843,'-4'0,"-6"4,-1 6,2 6,1 3,3 4,6 1,8-3,6-9,5-7,-2-8,2-8,-8-7,-10 1,-9 2,-4 4</inkml:trace>
  <inkml:trace contextRef="#ctx0" brushRef="#br1" timeOffset="15719.503">14626 374,'5'0,"0"9,0 10,0 12,-2 12,-1 12,-1 5,-1 1,0-2,0-6,4-13,1-16,1-14</inkml:trace>
  <inkml:trace contextRef="#ctx0" brushRef="#br1" timeOffset="26553.92">25808 598,'0'4,"4"6,-3 1,-1 3,-5-1,-2-3</inkml:trace>
  <inkml:trace contextRef="#ctx0" brushRef="#br1" timeOffset="23774.236">23516 249,'-2'30,"-1"0,-2 0,-3 13,-6 32,12-58,-2 6,1 0,1 0,2-1,0 1,1 0,2 5,-2-23,-1 0,1-1,1 1,-1-1,1 1,0-1,0 1,0-1,0 0,1 0,0 0,0-1,0 1,0 0,0-1,1 0,0 0,-1 0,1 0,0-1,0 0,1 1,-1-1,0-1,1 1,-1-1,1 0,0 0,-1 0,1 0,0-1,3 0,8 0,1-2,0 0,0 0,0-2,-1 0,0-1,0-1,0 0,-1-1,0-1,0 0,0-1,-1-1,-1 0,0-1,0 0,4-6,-4 0</inkml:trace>
  <inkml:trace contextRef="#ctx0" brushRef="#br1" timeOffset="24321.998">24239 224,'-17'18,"2"0,0 1,1 0,0 1,-6 16,-49 108,67-140,-1 2,-19 52,21-54,0-1,0 0,0 1,1-1,-1 1,1-1,0 1,0-1,0 1,1-1,-1 1,1-1,0 1,0-1,0 2,0-5,-1 1,1-1,-1 1,1 0,-1-1,1 1,-1-1,1 1,0-1,-1 0,1 1,0-1,-1 0,1 1,0-1,-1 0,1 0,0 1,0-1,-1 0,1 0,0 0,0 0,-1 0,1 0,0 0,0 0,-1-1,1 1,0 0,0 0,-1-1,1 1,0 0,-1-1,1 1,0 0,-1-1,1 1,-1-1,1 1,-1-1,1 0,-1 1,1-1,25-28,-9-1,-2-1,-1 0,-1-1,-2 0,-1-1,3-20,2-2,14-34,-29 88,0 1,0-1,0 1,0-1,1 1,-1-1,0 1,0-1,0 1,0-1,1 1,-1-1,0 1,0-1,1 1,-1 0,0-1,1 1,-1 0,1-1,-1 1,0 0,1-1,-1 1,1 0,-1 0,1-1,-1 1,1 0,-1 0,1 0,-1 0,1 0,-1 0,1 0,-1 0,1 0,11 18,5 47,-15-53,13 38,2-1,2 0,2-2,2-1,2 0,2-2,19 22,-41-56,-5-10,1 0,-1 0,0 0,0 1,0-1,0 0,0 0,0 0,0 0,0 0,0 0,0 0,0 1,0-1,0 0,0 0,0 0,0 0,0 0,0 0,0 1,0-1,0 0,0 0,0 0,0 0,0 0,0 0,0 0,0 1,0-1,0 0,0 0,-1 0,1 0,0 0,0 0,0 0,0 0,0 0,0 0,0 1,0-1,-1 0,1 0,0 0,0 0,0 0,0 0,0 0,0 0,0 0,-1 0,1 0,0 0,0 0,0 0,0 0,0 0,0 0,-1 0,1 0,0 0,0 0,0-1,0 1,-9-3</inkml:trace>
  <inkml:trace contextRef="#ctx0" brushRef="#br1" timeOffset="24658.107">24089 523,'4'0,"10"0,11 0,10 0,7 0,6 0,2 0,-3 0,-1-4,-8-2</inkml:trace>
  <inkml:trace contextRef="#ctx0" brushRef="#br1" timeOffset="25003.78">25060 249,'-61'-4,"48"2,-1 1,1 0,-1 1,0 1,1 0,-1 0,-5 3,-1 2,0 0,1 2,0 0,0 2,1 0,0 1,0 0,-3 6,11-10,0 1,1 0,0 1,1 0,0 1,0-1,1 2,0-1,1 1,0 0,1 0,0 0,0 1,0 6,4-13,0-1,0 0,0 1,1-1,0 1,0-1,0 1,1-1,-1 1,1-1,0 0,0 1,1-1,-1 0,1 0,0 0,0 0,1 0,-1 0,1-1,-1 1,1-1,0 0,1 1,-1-1,0-1,1 1,0 0,-1-1,1 0,0 0,0 0,1 0,-1-1,0 0,15 5,-1-1,1-1,0 0,0-2,0 0,1-1,11-1,-1-1,0-1,-1-2,0 0,0-2,0-1,-1-2,21-9,-17 2</inkml:trace>
  <inkml:trace contextRef="#ctx0" brushRef="#br1" timeOffset="25341.097">25260 224,'-2'29,"0"0,-6 20,-3 38,10-69,0 0,2 1,0-1,0 0,4 12,-4-25,1-1,-1 1,0-1,1 0,0 1,0-1,0 0,1 0,-1 0,1-1,0 1,0-1,0 1,0-1,1 0,-1 0,1-1,0 1,0-1,0 0,0 0,0 0,1 0,-1-1,1 1,7 0,0 0,0-1,0 0,0-1,0 0,0-1,0 0,1-1,-2-1,1 0,0 0,-1-1,1-1,-1 1,6-5,-16 8,0 1,1-1,-1 0,1 1,-1-1,0 0,0 0,0 0,1 0,-1 0,0 0,0-1,0 1,-1 0,1 0,0-1,0 1,-1-1,1 1,-1 0,1-1,-1 1,0-1,1 1,-1-1,0 0,0 1,0-1,0 1,0-1,0 1,-1-1,1 1,-1-1,1 1,-1-1,1 1,-1 0,0-1,1 1,-12-16</inkml:trace>
  <inkml:trace contextRef="#ctx0" brushRef="#br1" timeOffset="25669.933">25210 424,'17'0,"14"-4,10-2,2 0,3-2,-7-5,-14-4,-15-4,-10 2</inkml:trace>
  <inkml:trace contextRef="#ctx0" brushRef="#br1" timeOffset="25670.933">25309 224,'34'0,"15"-4,4-2,-7-3,-12-1</inkml:trace>
  <inkml:trace contextRef="#ctx0" brushRef="#br1" timeOffset="23041.48">22894 324,'0'4,"0"6,0 10,-4 9,-2 13,1 8,1 8,1 2,1 0,5-6,2-17,0-14</inkml:trace>
  <inkml:trace contextRef="#ctx0" brushRef="#br1" timeOffset="23408.681">22770 274,'34'-13,"0"1,1 2,0 1,1 2,7 1,-25 3,-1 2,1 1,0 0,0 1,-1 1,1 1,0 0,-1 1,0 1,0 1,7 3,-21-8,1 0,-1 1,-1-1,1 1,0 0,0-1,0 1,-1 1,1-1,-1 0,0 0,0 1,0-1,0 1,0 0,0 0,0 0,-1 0,0 0,0 0,1 0,-2 0,1 0,0 1,-1-1,1 1,-2 0,1 0,-1 1,0-1,-1 0,1 0,-1 0,1 0,-1 0,0-1,-1 1,1-1,-1 1,1-1,-1 0,0 0,0 0,0 0,-1 0,1-1,-1 1,-19 11,-1-1,-1-1,0-1,0-2,-1 0,0-1,-1-2,0-1,-4 0,-19 5,-35 13,81-22,11-2</inkml:trace>
  <inkml:trace contextRef="#ctx0" brushRef="#br1" timeOffset="19337.276">18984 299,'0'4,"0"15,4 16,2 15,0 12,-2 12,3 2,1-4,-2-9,3-16,0-20,-2-23,-2-20,-2-9</inkml:trace>
  <inkml:trace contextRef="#ctx0" brushRef="#br1" timeOffset="19770.223">18960 324,'-1'-2,"0"0,0 0,1-1,-1 1,1 0,-1-1,1 1,0-1,0 1,0 0,0-1,0 1,1-1,-1 1,1 0,0 0,-1-1,1 1,0 0,0 0,1 0,-1 0,0 0,1 0,1-1,0 0,0 0,1 0,0 1,-1 0,1 0,0 0,0 0,0 0,0 1,0 0,4-1,10-1,0 0,0 2,1 0,-1 1,18 2,-19 0,0 1,0 1,0 0,-1 1,1 1,-1 0,7 5,-19-9,0 0,0 1,-1-1,1 1,-1 0,1 0,-1 0,0 0,0 1,-1-1,1 1,-1-1,1 1,-1 1,-1-2,0 0,0 0,-1 0,0 0,1 0,-1 0,0 0,0 0,-1 0,1 0,-1 0,1 0,-1 0,0 0,0 0,0-1,0 1,-1 0,1-1,-1 1,0-1,-1 2,-4 5,0 0,0-1,-1-1,0 1,0-1,-1 0,0-1,0 0,-7 3,-17 7,0-2,-11 3,-43 18,85-34,1 0,-1-1,0 1,0 0,1 0,-1 0,1 0,-1 1,1-1,-1 0,1 0,0 1,-1-1,1 1,0 0,0-1,0 1,0 0,0-1,1 1,-1 1,1-1,0-1,0 1,0-1,1 1,-1-1,1 1,-1-1,1 1,-1-1,1 1,0-1,0 0,0 1,0-1,0 0,0 0,0 0,0 0,0 0,1 1,8 6,1-1,1 0,-1-1,1 0,8 2,42 19,1-3,2-4,0-1,1-4,16 0,-36-14,-45-1,1 0,0 0,0 0,-1-1,1 1,0-1,-1 1,1-1,-1 1,1-1,-1 0,1 0,-1 0,1 0,-1 0,0 0,0 0,1-1,-1 1,0 0,0-1,0 1,0 0,0-1,2-14</inkml:trace>
  <inkml:trace contextRef="#ctx0" brushRef="#br1" timeOffset="20106.375">19756 274,'0'5,"0"13,0 13,0 13,0 12,4 10,2 5,4 0,0-4,2-13,4-12,4-17,-2-17,-5-10</inkml:trace>
  <inkml:trace contextRef="#ctx0" brushRef="#br1" timeOffset="20824.525">20528 249,'-4'-2,"1"-1,0 1,-1 1,1-1,-1 0,0 1,1 0,-1 0,0 0,0 0,0 0,0 1,0 0,0 0,0 0,0 0,0 1,0-1,0 1,1 0,-1 0,0 1,-15 3,0 2,0 0,-12 8,1 0,1 1,1 2,1 1,1 1,1 2,0 0,-3 6,10-9,1 2,0 0,2 0,0 1,2 1,0 1,2 0,1 0,-1 6,8-21,0 0,1 1,0-1,1 1,0-1,0 1,1 0,0 0,1-1,0 1,1 0,0-1,3 8,-4-13,1 0,0 0,0 0,1 0,-1 0,1-1,0 1,0-1,0 0,0 1,1-1,-1-1,1 1,0-1,-1 1,1-1,0 0,1 0,-1-1,0 1,0-1,1 0,-1 0,1 0,-1-1,1 0,-1 0,1 0,-1 0,2-1,12-1,0-1,0-1,0 0,-1-2,0 0,0-1,0 0,-1-1,0-1,-1-1,4-3,35-27,-2-3,17-18,-63 54,-5 6,0 1,0-1,-1 0,1 0,0 0,0 1,0-1,0 0,0 1,0-1,0 1,0-1,0 1,0-1,0 1,0 0,0 0,0-1,0 1,0 0,1 0,-1 0,0 0,0 0,0 0,0 1,0-1,0 0,0 1,0-1,0 0,0 1,0-1,0 1,0 0,0-1,0 1,0 0,0 0,0-1,-1 1,1 0,0 0,-1 0,1 0,0 0,-1 0,1 0,-1 1,5 8,0 1,-2 0,1 1,-1-1,0 2,3 11,1-2,-3-8,0 0,2-1,-1 1,1-1,1 0,8 11,-2-11</inkml:trace>
  <inkml:trace contextRef="#ctx0" brushRef="#br1" timeOffset="21155.202">20803 299,'0'8,"0"8,4 13,1 15,0 12,4 10,-1 1,4-5,-1-10,-2-18,-3-14</inkml:trace>
  <inkml:trace contextRef="#ctx0" brushRef="#br1" timeOffset="21483.671">20827 548,'25'0,"18"-4,9-2,0 1,-4 0,-11-2,-12-5,-9 0</inkml:trace>
  <inkml:trace contextRef="#ctx0" brushRef="#br1" timeOffset="21484.671">21076 299,'0'4,"0"10,5 16,0 14,5 14,-1 9,4 1,-1-6,1-9,4-15,-2-16,-3-22,-4-10</inkml:trace>
  <inkml:trace contextRef="#ctx0" brushRef="#br1" timeOffset="22202.536">21225 399,'-4'-5,"3"0,5 0,11 0,12 2,13 1,13-3,10-1,7 1,0-4,-3 1,-9 1,-19 2,-20 5,-21 4,-16 5,-3 1</inkml:trace>
  <inkml:trace contextRef="#ctx0" brushRef="#br1" timeOffset="22538.528">21574 374,'-4'0,"-2"4,1 6,5 10,2 9,2 9,3 10,2 6,2 6,0-3,3-6,-2-9,1-10,0-16,0-15,8-15,-1-6</inkml:trace>
  <inkml:trace contextRef="#ctx0" brushRef="#br1" timeOffset="17221.887">16494 474,'4'0,"10"-4,16-6,14-1,14-3,13-4,7-2,4 2,-5-1,-10 4,-25 4,-25 8,-14 4</inkml:trace>
  <inkml:trace contextRef="#ctx0" brushRef="#br1" timeOffset="17572.332">16867 424,'5'25,"0"17,1 15,3 5,-1 1,4-2,-2-7,3-13,-1-17,2-18,2-17,-1-8</inkml:trace>
  <inkml:trace contextRef="#ctx0" brushRef="#br1" timeOffset="17901.228">17266 374,'0'17,"0"18,0 12,0 10,4 9,2 1,-1-2,4-8,-1-14</inkml:trace>
  <inkml:trace contextRef="#ctx0" brushRef="#br1" timeOffset="17902.228">17217 648,'25'-8,"17"-8,10-1,4 3,-3 4,-6 3,-11 3</inkml:trace>
  <inkml:trace contextRef="#ctx0" brushRef="#br1" timeOffset="18236.497">17515 349,'0'8,"4"12,2 15,3 14,1 11,3 5,-1-1,-3-7,2-9,3-13,-1-16,2-16,-2-16,-3-7</inkml:trace>
  <inkml:trace contextRef="#ctx0" brushRef="#br1" timeOffset="18569.856">17814 349,'-2'93,"-1"-53,3 0,0 0,3 0,1-1,9 34,-12-69,0 0,0 0,0-1,1 1,-1-1,1 0,0 1,0-1,0 0,1 0,-1 0,1 0,-1-1,1 1,0-1,0 1,0-1,1 0,-1 0,2 1,0-2,0 1,0-1,0 0,0-1,0 1,0-1,0 0,0 0,0-1,0 1,0-1,0 0,0 0,1-1,6-2,-1 0,0-1,0-1,0 0,-1 0,0-1,0 0,0 0,-1-1,0-1,-1 0,5-6,-12 14,0 0,0 0,0 0,0 0,0 0,0-1,0 1,-1 0,1 0,0-1,-1 1,1 0,-1-1,0 1,1 0,-1-1,0 1,0-1,0 1,0-1,0 1,0 0,0-1,-1 1,1-1,0 1,-1 0,1-1,-1 1,1 0,-1-1,0 1,0 0,1 0,-1 0,0 0,0 0,0 0,0 0,0 0,-1 0,1 0,0 0,0 1,-1-1,-18-7</inkml:trace>
  <inkml:trace contextRef="#ctx0" brushRef="#br1" timeOffset="18570.856">17789 573,'25'-4,"18"-6,9-1,0-3,-13 1,-17 3,-13 2</inkml:trace>
  <inkml:trace contextRef="#ctx0" brushRef="#br1" timeOffset="18901.242">17764 399,'34'-13,"20"-8,8-5,3-2,-1-1,-12 5</inkml:trace>
  <inkml:trace contextRef="#ctx0" brushRef="#br1" timeOffset="16115.649">14975 448,'0'13,"0"12,4 16,2 12,-1 6,0 2,2-1,0-7,0-17,-3-22,-1-14</inkml:trace>
  <inkml:trace contextRef="#ctx0" brushRef="#br1" timeOffset="16499.7">14975 448,'23'19,"-1"0,-1 1,0 0,-1 2,7 13,38 38,-63-71,51 52,14 6,-51-46,2 0,0-1,0-1,1-1,1-1,9 3,-26-11,0-1,-1 0,1 1,0-1,0 0,1-1,-1 1,0-1,0 1,0-1,0 0,0 0,1 0,-1-1,0 1,0-1,0 1,0-1,0 0,0 0,0-1,0 1,-1-1,1 1,0-1,-1 0,1 0,-1 0,1 0,-1 0,0-1,0 1,0-1,-1 1,1-1,0 0,-1 0,0 0,0 0,0 0,0 0,0 0,0-1,3-13,-1 1,-1-1,-1 0,0 0,-1 0,-1 0,-1-11,-4-5,-1 0,-2 0,0 1,-3 0,0 1,-2 0,-2 1,-17-27,15 29</inkml:trace>
  <inkml:trace contextRef="#ctx0" brushRef="#br1" timeOffset="11499.38">10069 399,'0'-1,"0"1,0-1,0 1,1-1,-1 1,0-1,0 1,0-1,0 1,1-1,-1 1,0-1,0 1,1-1,-1 1,0 0,1-1,-1 1,1 0,-1-1,0 1,1 0,-1-1,1 1,-1 0,1 0,-1-1,1 1,-1 0,1 0,-1 0,1 0,-1 0,1 0,-1 0,1 0,-1 0,1 0,-1 0,1 0,-1 0,1 0,-1 1,1-1,-1 0,1 0,-1 0,1 1,-1-1,0 0,1 1,-1-1,1 0,-1 1,0-1,1 1,27 19,-15-4,0 1,-1 1,0 0,-2 1,1 2,-5-8,1 1,0-1,1 0,1 0,0-1,1 0,0-1,1 0,0 0,10 6,-18-15,0 0,0 0,1-1,-1 1,0-1,1 0,-1 0,1-1,-1 1,1-1,0 1,-1-1,1 0,-1 0,1-1,0 1,-1-1,3 0,1-2,-1 1,0-1,0 0,1 0,-2-1,1 0,0 0,-1 0,4-4,9-11,-1-1,-1 0,-1-1,11-18,8-22,8-22,-15 30,-23 39,-16 29,-2 6</inkml:trace>
  <inkml:trace contextRef="#ctx0" brushRef="#br1" timeOffset="11902.331">10343 722,'0'-4,"4"3,2 5,3 12,1 10,-1 10,1 7,0 4,2 4,-1-3,2-10,-1-7,-3-13,-3-14,-3-8</inkml:trace>
  <inkml:trace contextRef="#ctx0" brushRef="#br1" timeOffset="12420.821">10891 523,'-20'7,"0"1,0 1,1 0,0 2,1 0,0 1,1 1,0 1,-11 11,20-16,-1 0,2 1,-1 0,2 0,-1 0,1 1,1 0,0 0,0 1,1-1,1 1,0 0,1 0,0 0,0 0,1 0,1 10,0-15,0-1,1 1,0-1,0 1,0-1,1 1,-1-1,2 0,-1 0,1 0,0 0,0 0,0 0,1-1,0 0,0 0,1 0,-1 0,1 0,0-1,0 0,1 0,-1-1,1 1,0-1,0 0,0-1,0 1,0-1,0 0,1-1,-1 0,2 0,6 1,1-1,-1 0,1-2,-1 1,0-2,1 0,-1-1,0 0,0-1,-1 0,1-2,-1 1,0-2,11-6,-10 3,0 0,0-1,-1-1,-1 0,0 0,-1-2,0 1,-1-1,0-1,-2 0,1 0,2-8,-8 17,-1-1,0 1,1 0,-2-1,1 1,-1-1,0 0,0 1,-1-1,0 0,0 1,-1-1,0 0,0 1,0-1,-1 1,0-1,0 1,0 0,-1-1,0 2,-1-1,1 0,-1 0,0 1,0 0,-1 0,1 0,-1 1,0-1,-1 1,-4-3,1 1,1 2,-1-1,1 1,-2 0,1 1,0 0,0 0,-1 1,0 0,1 1,-1 0,0 1,1 0,-11 1,-5 4</inkml:trace>
  <inkml:trace contextRef="#ctx0" brushRef="#br1" timeOffset="12972.519">11364 573,'-1'8,"0"0,0 0,-1 0,-1-1,1 1,-2 0,-6 24,6-13,1 0,0 0,1 0,2 0,0 1,0-1,2 0,1 0,0 0,5 14,-6-25,0-1,1 0,-1-1,1 1,1 0,0-1,-1 0,2 1,-1-2,1 1,0 0,0-1,1 0,-1 0,1-1,0 0,0 0,1 0,-1 0,1-1,0 0,0-1,0 0,0 0,0 0,1-1,-1 0,0 0,3-1,5 0,0-1,1-1,-1-1,-1 0,1-1,0 0,-1-1,0-1,0 0,0-1,-1-1,0 0,-1 0,0-2,8-6,-10 7,1 0,-2-1,1 0,-2-1,1 0,-1 0,-1-1,0 0,-1 0,0 0,0-1,-2 0,0 0,0 0,-1-1,-1 1,1-6,-3 13,0 0,0 0,-1 0,0-1,0 1,0 0,-1 0,0 0,0 0,0 1,-1-1,0 1,0-1,0 1,-1 0,1 0,-3-2,-2 0,0-1,0 2,-1-1,0 1,0 0,0 1,-1 0,0 1,-7-3,-8-2</inkml:trace>
  <inkml:trace contextRef="#ctx0" brushRef="#br1" timeOffset="13318.085">11986 274,'0'5,"0"9,0 6,0 5,-4 2,-1-3</inkml:trace>
  <inkml:trace contextRef="#ctx0" brushRef="#br1" timeOffset="13932.384">12260 523,'-4'0,"-1"4,-1 6,6 10,3 13,0 15,0 16,4 9,1 6,-1-3,2-10,0-20,2-22,0-16</inkml:trace>
  <inkml:trace contextRef="#ctx0" brushRef="#br1" timeOffset="14386.187">12260 523,'6'-4,"0"1,0 1,0-1,0 1,1 0,-1 0,0 0,1 1,-1 0,1 1,0-1,-1 1,1 1,1-1,12 0,5-2,99 1,-112 1,0 2,-1-1,1 1,-1 1,1 0,-1 1,0 0,0 1,1 0,-10-4,0 0,-1 0,1 0,0 0,-1 0,1 1,-1-1,1 0,-1 1,1-1,-1 1,0 0,0-1,0 1,0 0,0-1,0 1,-1 0,1 0,0 0,-1 0,0 0,1 2,-1-1,-1 0,1 0,-1 0,0 0,0 0,0 0,0 0,0-1,-1 1,1 0,-1-1,0 1,0-1,0 1,-9 9,0-1,0 0,-1-1,-1 0,-7 3,-13 7,-2-1,-18 6,22-11,1 2,0 1,-7 6,36-22,0-1,0 0,1 1,-1-1,0 1,0 0,0-1,1 1,-1-1,0 1,1 0,-1 0,0-1,1 1,-1 0,1 0,0 0,-1 0,1 0,-1 0,1-1,0 1,0 0,0 0,-1 0,1 0,0 0,0 0,0 0,1 0,-1 0,0 0,0 0,0 0,1 0,-1 0,0 0,1 0,-1-1,1 1,-1 0,1 0,0 0,-1-1,1 1,0 0,-1-1,1 1,0 0,0-1,0 1,-1-1,1 1,0-1,0 0,8 5,-1 0,1-1,0-1,0 0,2 1,78 19,1-4,23-1,64 13,-138-23,-14-4</inkml:trace>
  <inkml:trace contextRef="#ctx0" brushRef="#br1" timeOffset="14733.077">13082 548,'-4'6,"0"0,1 0,0 1,0-1,0 1,1 0,0 0,0-1,1 1,0 1,0 2,-2 4,-1 9,1 0,0 0,2 1,1-1,1 1,1-1,1 0,3 15,-4-31,-1-1,1 1,0-1,0 0,1 0,0 0,0 0,0 0,1-1,0 1,0-1,0 0,1 0,-1 0,1-1,0 0,1 0,-1 0,1-1,0 1,0-1,0-1,0 1,0-1,0 0,1 0,-1-1,1 0,-1 0,1-1,0 1,1-1,9-1,0-1,1 0,-1-1,0-1,0 0,2-2,-11 3,1 0,-1 0,0-1,0 0,0-1,-1 0,1 0,-1 0,0-1,-1 0,1 0,3-5,-2-10,-9 2</inkml:trace>
  <inkml:trace contextRef="#ctx0" brushRef="#br1" timeOffset="15052.908">13107 822,'34'-17,"20"-5,8-4,-1-1,-15 3,-21 3,-13 4</inkml:trace>
  <inkml:trace contextRef="#ctx0" brushRef="#br1" timeOffset="15403.838">13033 623,'47'-17,"27"-6,11-3,-2-1,-10 0,-18 4</inkml:trace>
  <inkml:trace contextRef="#ctx0" brushRef="#br1" timeOffset="29788.189">10319 1569,'-9'124,"1"5,8-114,1 0,0 0,2 0,-1-1,2 1,0-1,3 7,-6-18,0-1,-1 1,2 0,-1-1,0 1,0-1,1 0,0 1,-1-1,1 0,0 0,0 0,0 0,0 0,0-1,1 1,-1-1,0 1,1-1,-1 0,1 0,0 0,0 0,0-1,1 0,-1 0,1 0,-1-1,0 1,1-1,-1 0,0 0,1 0,-1 0,0-1,0 1,0-1,0 0,0 0,0 0,9-8,-1 1,-1-1,0 0,0-1,-1-1,-1 1,0-1,2-4,-3 2,0-1,-2 0,1 0,-2 0,1-3,59 83,-55-60,0-1,0 0,0 0,0-1,1 0,-1-1,1 0,0 0,0-1,0-1,-1 1,1-2,0 1,0-1,0-1,0 0,-1 0,1-1,-1 0,0-1,7-3,-9 4,0 0,0-1,-1 0,0 0,0 0,0-1,0 0,-1 0,1 0,-1-1,-1 0,1 0,-1 0,0 0,0-1,-1 1,0-1,0 0,-1 0,1-1,-2 1,1 0,-1-1,0 1,-1 0,1-1,-1 1,-1-7,-2-1,-1 1,0-1,-1 1,0 1,-1-1,-1 1,0 0,-1 0,-1-1,-4-4,0 1,-1 0,-1 1,0 1,-17-13,27 24,1 1,-1 0,0 0,0 0,0 1,0-1,-2 0,5 3,1 0,0-1,0 1,-1 0,1-1,0 1,0 0,-1 0,1 0,0 0,-1 1,1-1,0 0,0 0,-1 1,1-1,0 1,0-1,0 1,0-1,0 1,-1 0,1-1,0 1,0 0,1 0,-1 0,0 0,0 0,0 0,1 0,-1 0,0 1,-5 14</inkml:trace>
  <inkml:trace contextRef="#ctx0" brushRef="#br1" timeOffset="30191.297">11140 1520,'-1'6,"0"1,-1 0,0 0,0 0,0-1,-1 1,0-1,-1 1,-10 24,8-13,-4 7,1 0,1 1,2 0,0 0,2 1,1-1,0 24,3-46,0 0,1 1,-1-1,1 0,0 1,1-1,-1 0,1 0,0 0,0 0,0 0,0-1,1 1,-1-1,1 1,0-1,0 0,0 0,1 0,-1 0,1-1,-1 1,1-1,0 0,0 0,0 0,0-1,0 0,0 1,1-1,-1-1,0 1,1-1,0 1,12-1,-1 1,1-2,0 0,-1-1,0-1,1-1,-1 0,7-3,-9 2,73-27,-83 30,1 0,0-1,0 1,-1-1,1 0,-1 0,0-1,0 1,0-1,-1 0,1 0,-1 0,0 0,2-3,-5-9,-8 5</inkml:trace>
  <inkml:trace contextRef="#ctx0" brushRef="#br1" timeOffset="30522.673">11090 1768,'26'-8,"16"-8,10 0,0 2,-8-1,-17 3,-12 3</inkml:trace>
  <inkml:trace contextRef="#ctx0" brushRef="#br1" timeOffset="30862.766">11115 1544,'21'-4,"12"-2,3 1,1 1,-6 1</inkml:trace>
  <inkml:trace contextRef="#ctx0" brushRef="#br1" timeOffset="30863.766">11538 1370,'5'13,"0"8,0 5,0 2,-2 1,-6-1,-1-4</inkml:trace>
  <inkml:trace contextRef="#ctx0" brushRef="#br1" timeOffset="31590.929">11862 1494,'-1'9,"0"0,-1 1,-1-1,1-1,-1 1,-1 0,0 1,-9 24,3-3,2 1,1 0,2 0,-2 24,6-48,1 0,0 0,0 0,0 0,1 0,0 0,1 0,-1 0,2 0,-1 0,1-1,0 1,1-1,-1 0,1 0,1 0,0-1,0 1,0-1,0 0,6 4,-6-7,0 0,0 0,0-1,0 0,1 1,-1-2,1 1,0-1,-1 0,1 0,0 0,0-1,0 0,0 0,-1 0,1-1,0 0,3-1,14-4,-1-1,1 0,-1-2,2-2,38-15,-40 20</inkml:trace>
  <inkml:trace contextRef="#ctx0" brushRef="#br1" timeOffset="32006.64">12310 1520,'0'4,"0"6,0 9,-4 11,-1 7,-1 7,2 9,5-1,11-5,8-6,9-11,12-9,3-9,3-7,-2-3,-5-3,-9-1</inkml:trace>
  <inkml:trace contextRef="#ctx0" brushRef="#br1" timeOffset="40443.867">15698 1394,'0'5,"0"5,0 9,0 11,0 12,0 8,0 8,4 2,1-4,5-4,-1-14,0-14</inkml:trace>
  <inkml:trace contextRef="#ctx0" brushRef="#br1" timeOffset="41142.154">16070 1470,'-2'36,"-1"0,-2 1,-7 22,-8 59,19-96,4-20,5-37,-4-47,-5 62,1 0,1 1,1-1,1 0,0 1,1-1,2 1,0 0,-6 18,0 1,1-1,-1 0,0 1,0-1,1 1,-1-1,1 1,-1-1,0 1,1-1,-1 1,1-1,-1 1,1-1,-1 1,1 0,0-1,-1 1,1 0,-1 0,1-1,0 1,-1 0,1 0,-1 0,1 0,0 0,-1 0,1 0,0 0,-1 0,1 0,0 0,-1 0,1 0,0 0,-1 1,1-1,-1 0,1 1,0-1,-1 0,1 1,-1-1,1 0,-1 1,1-1,-1 1,0-1,1 1,-1-1,1 1,-1 0,0-1,0 1,1-1,-1 1,0 0,26 43,-23-38,13 28,2-2,2 0,0-1,2-1,2-1,5 5,-21-26,1 0,0-1,1 1,-1-2,1 1,1-2,-1 1,1-1,11 3,-14-6,0 0,0 0,1-1,-1-1,1 1,-1-1,1 0,-1-1,1 0,-1-1,1 0,-1 0,0 0,7-4,-8 3,1 0,-1-1,0 0,0 0,-1-1,1 0,-1 0,0 0,0-1,-1 0,1 0,-1 0,-1-1,1 1,-1-1,0-1,-1 1,0 0,0-1,0 0,-1 1,0-1,-1 0,0 0,0 0,0 0,-1 0,-1 0,1-1,-2-11,0 1,-2 0,0 1,-1-1,-1 1,0-1,-2 2,0-1,-1 1,0 0,-10-11,13 20,1 1,0-1,0 0,1-1,-2-4,5 11,0 0,1-1,-1 1,1-1,-1 1,1-1,0 1,0-1,0 1,0-1,1 1,-1-1,1 1,-1-1,1 1,0-1,0 1,0 0,0-1,1 1,-1 0,0 0,16-18</inkml:trace>
  <inkml:trace contextRef="#ctx0" brushRef="#br1" timeOffset="46694.759">23442 1246,'2'2,"0"1,0 0,0 0,-1 0,1 1,-1-1,1 0,-1 0,0 1,-1-1,1 1,0-1,-1 1,4 53,-4-38,-4 95,4-105,0-11,8-254,-8 255,0 1,0-1,0 1,0-1,0 1,0-1,0 1,0-1,0 1,0-1,1 1,-1-1,0 1,0-1,1 1,-1-1,0 1,0-1,1 1,-1 0,0-1,1 1,-1 0,1-1,-1 1,0 0,1-1,-1 1,1 0,-1 0,1 0,-1-1,1 1,16 9,20 32,-29-32,1 1,0-1,1 0,0 0,0-1,1 0,0-1,0 0,1-1,0 0,1-1,-8-3,-1-1,0 1,1-1,-1 0,0-1,1 1,-1-1,1 0,-1 0,1 0,-1-1,1 0,-1 0,0 0,1 0,-1 0,0-1,0 0,0 0,0 0,0 0,-1-1,1 0,0 1,-1-1,0-1,0 1,0 0,0-1,0 1,-1-2,76-137,-78 141,0 0,1 1,-1-1,0 1,1-1,-1 0,1 1,-1-1,0 1,1-1,-1 1,1-1,-1 1,1 0,0-1,-1 1,1 0,-1-1,1 1,0 0,-1-1,1 1,0 0,-1 0,1 0,0 0,-1 0,1 0,0 0,-1 0,1 0,0 0,-1 0,1 0,0 0,0 1,0 0,1 1,-1-1,1 1,-1-1,0 1,0 0,1-1,-1 1,0 0,-1 0,1 0,1 2,15 65,-16-64,8 50,-6-29,2 0,0 0,2-1,1 0,10 24,-5-33,-1-11</inkml:trace>
  <inkml:trace contextRef="#ctx0" brushRef="#br1" timeOffset="47025.984">24363 1170,'0'9,"0"6,0 10,0 9,0 7,0 5,0 3,4-2,2-5,4-14,0-12</inkml:trace>
  <inkml:trace contextRef="#ctx0" brushRef="#br1" timeOffset="47777.736">24687 1146,'0'303,"-1"-367,-1 20,3 0,1 1,7-37,1 57,-10 23,1-1,-1 1,0 0,1 0,-1 0,0-1,1 1,-1 0,1 0,-1 0,0 0,1 0,-1 0,1 0,-1 0,0 0,1 0,-1 0,0 0,1 0,-1 0,1 1,-1-1,0 0,1 0,-1 0,0 0,1 1,-1-1,0 0,1 0,-1 1,0-1,26 37,-19-25,21 36,-6-10,0-1,3-2,1 0,8 6,-27-33,0 0,1-1,-1 0,2 0,-1-1,1 0,0-1,0 0,0 0,1-1,0 0,-1-1,2 0,-1 0,0-1,0 0,1-1,-1 0,8-1,-13 0,0-1,-1 1,1-1,0 0,-1 0,1 0,-1-1,0 1,1-1,-1 0,0-1,0 1,0-1,0 1,0-1,-1-1,0 1,1 0,0-3,0 1,-1-1,0 0,0 1,0-2,-1 1,0 0,0 0,-1-1,1 1,-1-1,-1 1,1-7,-2-6,0 0,-1 0,-1 0,-1 0,0 0,-2 1,0 0,-1 0,-2-2,-31-45,31 52,0 0,0-1,2-1,-4-7,4 0</inkml:trace>
  <inkml:trace contextRef="#ctx0" brushRef="#br1" timeOffset="50146.376">27327 1370,'-5'0,"0"-4,-1-2</inkml:trace>
  <inkml:trace contextRef="#ctx0" brushRef="#br1" timeOffset="48651.96">25534 1146,'3'6,"1"1,-1 0,-1 0,1 0,-1 0,-1 0,1 0,-1 0,0 1,-1-1,0 0,0 1,-1 1,2 11,0 5,-1-6,2 1,0-1,0 1,2-1,4 11,-7-25,2 1,-1-1,0 0,1 0,0 0,0 0,1-1,-1 1,1-1,0 0,0 0,1 0,-1 0,1-1,-1 0,1 0,0 0,1-1,-1 1,0-1,2 0,3 0,0 0,0 0,0-1,0-1,0 1,0-2,0 1,0-1,0-1,-1 0,1 0,0-1,-1-1,0 1,1-1,-2-1,1 0,0 0,-1-1,0 1,0-2,-1 1,6-7,-6 6,0 0,0 0,-1-1,0 0,0 0,-1 0,0-1,0 0,-1 0,0 0,-1 0,0-1,0 1,-1-1,-1 0,1 0,-1 0,-1 0,0 1,0-1,-1 0,-1 0,-1-9,-3 6,0-1,0 1,-1 0,-1 0,0 0,-6-5,-15-25,28 43,1-1,0 1,-1 0,1-1,0 1,0 0,-1-1,1 1,0 0,0-1,0 1,-1-1,1 1,0-1,0 1,0 0,0-1,0 1,0-1,0 1,0-1,0 1,0-1,0 1,0 0,0-1,0 1,1-1,-1 1,0 0,0-1,0 1,1-1,-1 1,0 0,0-1,1 1,-1 0,0-1,1 1,-1 0,0 0,1-1,-1 1,1 0,-1 0,0-1,1 1,-1 0,1 0,-1 0,0 0,1 0,28-1,-22 2,80 3,0-3,0-5,-1-3,69-15,-155 22,1 1,-1-1,1 0,-1 0,1 0,-1 0,1 0,-1 0,1 0,-1 0,0 0,1-1,-1 1,1 0,-1 0,1 0,-1 0,0-1,1 1,-1 0,1 0,-1-1,0 1,1 0,-1-1,0 1,1 0,-1-1,0 1,0 0,0-1,1 1,-1-1,0 1,-9-2</inkml:trace>
  <inkml:trace contextRef="#ctx0" brushRef="#br1" timeOffset="48982.59">26280 1072,'0'4,"0"5,-4 11,-2 9,1 9,1 6,1 4,5-2,3-4,4-5,5-10,5-12,2-14,3-11,-3-4</inkml:trace>
  <inkml:trace contextRef="#ctx0" brushRef="#br1" timeOffset="49311.469">26579 1046,'-16'71,"8"-37,0 0,3 0,0 1,2 17,3-48,0 0,0 0,0 1,1-1,-1 0,1 0,0 0,1 0,-1 0,1 0,-1 0,1 0,0-1,1 1,-1-1,1 1,-1-1,1 0,0 0,0 0,3 1,-1-1,1 1,0-2,0 1,0-1,0 1,1-2,-1 1,0-1,1 0,0 0,-1-1,1 0,0 0,13-1,0-1,-1-1,1-1,0 0,-1-2,0 0,0-1,13-7,-29 12,0 1,0-1,-1 1,1-1,-1 0,1 0,-1 0,1 0,-1 0,0 0,0-1,0 1,0-1,-1 1,1-1,0 0,-1 0,0 0,0 0,0 0,0-2,-1 2,0 1,0-1,-1 1,0 0,1-1,-1 1,0 0,0 0,0 0,0-1,0 1,-1 0,1 0,-1 1,1-1,-1 0,0 0,0 1,0-1,0 1,0 0,0-1,0 1,0 0,0 0,-1 0,1 1,-2-2,-18-5,0 0,-1 1,-3 1,-22-4</inkml:trace>
  <inkml:trace contextRef="#ctx0" brushRef="#br1" timeOffset="49635.26">26530 1220,'8'0,"12"-4,10-1,10-1,5 2,-4-3,-10-5,-14-4,-10 0</inkml:trace>
  <inkml:trace contextRef="#ctx0" brushRef="#br1" timeOffset="49636.26">26579 1022,'34'-5,"20"-5,8-1,-1-3,-7 1,-9-1,-11 1</inkml:trace>
  <inkml:trace contextRef="#ctx0" brushRef="#br1" timeOffset="45559.438">22222 1146,'-27'30,"2"0,1 2,1 1,-11 23,-4 5,4-11,19-31,1 0,1 2,1 0,1 0,0 1,-2 9,13-30,0-1,0 0,0 0,0 0,0 0,0 0,-1 1,1-1,0 0,0 0,0 0,0 0,0 1,0-1,0 0,0 0,0 0,0 0,0 1,0-1,0 0,0 0,0 0,0 1,0-1,0 0,0 0,0 0,0 0,0 1,0-1,1 0,-1 0,0 0,0 0,0 0,0 1,0-1,0 0,0 0,1 0,-1 0,0 0,0 0,0 0,0 0,1 1,-1-1,0 0,0 0,0 0,0 0,1 0,-1 0,0 0,0 0,0 0,14-8,13-17,-5-3,-1 0,-1-2,-2 0,13-29,52-136,-64 147,-18 47,17-34,-17 35,0-1,-1 0,1 1,0 0,-1-1,1 1,0-1,-1 1,1 0,0-1,0 1,-1 0,1 0,0 0,0 0,0-1,-1 1,1 0,0 0,0 1,-1-1,1 0,0 0,0 0,0 0,-1 1,1-1,0 0,0 1,-1-1,1 0,0 1,-1-1,1 1,-1-1,1 1,0 0,-1-1,1 1,-1 0,0-1,1 1,-1 0,1-1,-1 1,19 26,-1 1,-2 0,0 2,3 12,21 39,85 127,-123-204,-1-1,1 1,0-1,-1 1,0 0,0-1,0 1,0 0,0 0,-1 0,0-3,0-1,0 1,0-1,0 1,0-1,0 1,0-1,0 1,-1-1,1 1,0-1,0 1,-1-1,1 0,0 1,0-1,-1 1,1-1,0 0,-1 1,1-1,-1 0,1 1,0-1,-1 0,1 0,-1 1,-22-4,-8-11,-1-2</inkml:trace>
  <inkml:trace contextRef="#ctx0" brushRef="#br1" timeOffset="45877.586">22072 1444,'4'0,"6"0,10 0,13 0,15 0,11 0,9-4,5-6,-1-5,-13 0</inkml:trace>
  <inkml:trace contextRef="#ctx0" brushRef="#br1" timeOffset="43143.28">19557 1196,'3'63,"3"-1,3 1,10 34,6 43,-24-136,0 0,-1-1,1 1,-1 0,0 0,0 0,-1-1,1 1,-1 0,0-1,0 1,0 0,-1 2,0-4,1 0,-1 0,0 0,0 0,0-1,0 1,0 0,0-1,0 1,0-1,-1 0,1 0,0 0,-1 0,1 0,-1-1,1 1,-1-1,-1 1,-29 5,1-2,-1-1,0-2,0-1,0-2,-18-3,37 3,0 0,0-1,1-1,-1 0,1 0,0-1,0-1,1-1,-1 0,1 0,1-1,0 0,0-1,0-1,1 1,-5-8,13 15,1 0,-1 1,1-1,-1 0,1 0,0 0,0 0,0 0,0-1,0 1,0 0,1 0,-1-1,1 1,0 0,0-1,-1 1,1 0,1-1,-1 1,0 0,1-1,-1 0,2 1,-1 0,1 0,-1 0,1 0,0 1,0-1,0 0,0 1,0 0,0-1,0 1,0 0,0 0,1 0,-1 1,0-1,1 0,-1 1,1-1,-1 1,3 0,25-3</inkml:trace>
  <inkml:trace contextRef="#ctx0" brushRef="#br1" timeOffset="43642.969">19781 1320,'0'11,"0"17,0-1,2 0,0 0,2 0,7 23,-10-45,1 1,0 0,0-1,0 1,1-1,0 0,0 0,1 0,-1 0,1-1,0 1,0-1,0 0,1 0,-1-1,1 1,0-1,0 0,1 0,-1-1,0 1,1-1,-1 0,1-1,0 1,0-1,0 0,-1-1,4 0,0 0,0 0,0-1,0 0,0-1,0 0,0 0,-1-1,1 0,-1-1,0 0,0 0,0 0,0-1,-1-1,0 1,0-1,0 0,-1-1,0 1,3-6,-4 6,0 0,-1 0,0-1,0 0,-1 1,1-1,-2-1,1 1,-1 0,0-1,0 1,-1-1,0 1,-1-1,0 0,0 1,0-1,-1 0,0 1,0-1,-1 1,0-1,-1 1,0-2,-44-75,40 67</inkml:trace>
  <inkml:trace contextRef="#ctx0" brushRef="#br1" timeOffset="44044.672">20429 1220,'-13'1,"0"0,-1 0,1 1,1 1,-1 0,0 1,1 1,-6 2,14-6,1 1,0 0,0-1,1 1,-1 0,0 1,1-1,-1 0,1 1,0-1,-1 1,1 0,1 0,-1 0,0 1,1-2,0 1,1 0,-1-1,1 1,0-1,0 1,0 0,0-1,0 1,1-1,-1 1,1 0,0-1,0 1,-1-1,2 0,-1 1,0-1,0 0,1 1,-1-1,2 1,3 4,0-1,0 1,1-1,0 0,1-1,-1 0,1 0,0 0,0-1,0 0,4 0,98 32,-100-33,25 5,-26-6,0 0,0 0,1 1,-1 0,-1 0,1 1,-1 1,7 3,-14-7,0-1,0 1,0 0,0 0,-1 0,1 0,0 0,-1 0,1 0,0 0,-1 0,1 0,-1 0,1 0,-1 1,0-1,0 0,1 0,-1 0,0 1,0-1,0 0,0 0,0 0,0 1,-1-1,1 0,0 0,-1 0,1 0,-1 1,1-1,-1 0,1 0,-1 0,0 0,1 0,-1 0,0 0,0-1,0 1,0 0,0 0,0-1,0 1,-7 6,1-1,-1 0,-1-1,1 0,-2 1,-20 10,-1-2,-11 4,30-14,0 0,0 0,0-2,0 1,0-1,-1-1,-12 0,5-6,8-4</inkml:trace>
  <inkml:trace contextRef="#ctx0" brushRef="#br1" timeOffset="44377.388">20603 1270,'4'0,"10"0,11 0,10-4,7-2,10 1,-1-3,0-1,-12 1,-14 3</inkml:trace>
  <inkml:trace contextRef="#ctx0" brushRef="#br1" timeOffset="44712.519">20827 1320,'8'17,"8"14,0 6,2 5,3 0,-3-3,-5-4,-4-13,-3-9</inkml:trace>
  <inkml:trace contextRef="#ctx0" brushRef="#br1" timeOffset="41713.09">17689 1370,'0'4,"4"6,2 9,0 11,2 8,1 6,-2 4,-2 3,3-4,4-14,0-20,-2-13</inkml:trace>
  <inkml:trace contextRef="#ctx0" brushRef="#br1" timeOffset="42044.259">17938 1345,'0'13,"0"12,0 11,5 8,0 4,0 3,0 1,-2-4,-1-14,-1-18,-1-11</inkml:trace>
  <inkml:trace contextRef="#ctx0" brushRef="#br1" timeOffset="42357.244">17938 1394,'87'96,"-39"-42,32 28,-65-68,1-1,0 0,1-1,0-1,1-1,0-1,14 6,-27-13,-1 0,1 0,-1-1,1 0,0 0,-1 0,1 0,0-1,0 0,0 0,0 0,0 0,-1-1,1 0,0 0,0 0,-1-1,1 1,-1-1,1 0,-1 0,0-1,0 1,0-1,0 0,1-2,0 0,-1 0,0-1,-1 1,1-1,-1 0,-1 0,1 0,-1 0,0-1,0 1,0-1,-1 1,0-1,-1 1,1-1,-1 0,-1 1,1-1,-1 0,-2-13,-1 0,0 0,-2 0,0 1,-1 0,-7-13,-16-26,-17-23,35 62,3 1,2 2</inkml:trace>
  <inkml:trace contextRef="#ctx0" brushRef="#br1" timeOffset="37425.736">13456 1520,'0'4,"0"10,0 15,0 16,0 8,0 8,4 2,2-5,-1-9,0-8,-7-15,-1-13</inkml:trace>
  <inkml:trace contextRef="#ctx0" brushRef="#br1" timeOffset="37944.321">13406 1520,'24'-12,"1"2,0 1,0 1,1 1,0 2,0 0,0 2,17 0,-40 3,-1 0,1 0,0 0,0 0,0 1,0 0,0-1,0 1,-1 0,1 0,0 1,-1-1,1 1,-1-1,1 1,-1 0,0 0,0 0,1 0,-2 0,2 0,-2 1,-1-1,1 0,0 0,0 0,-1 1,0-1,1 0,-1 0,0 1,0-1,0 0,0 1,-1-1,1 0,-1 0,1 1,-1-1,0 0,0 0,1 0,-2 0,1 0,0 0,0 0,-1 0,0 1,-8 9,1 0,-2-1,1-1,-1 0,-1 0,0-1,-5 3,-93 49,50-29,67-35,0 0,1 1,-1 0,1 1,7-1,10-2,40-8,1 2,1 4,-1 2,60 5,-115 0,0 0,1 1,-1 0,0 1,0 0,0 1,0 0,7 4,-16-7,0 1,0-1,1 0,-1 1,0-1,0 1,-1 0,1 0,0-1,0 1,-1 0,0 0,1 1,-1-1,0 0,0 0,0 1,0-1,0 1,-1-1,1 0,-1 1,1-1,-1 1,0 0,0-1,0 1,0-1,-1 1,1-1,-1 1,0-1,1 0,-1 1,0-1,0 0,0 1,-1-1,1 0,-1 0,-1 2,-5 7,-1 1,-1-1,0-1,-1 0,1 0,-2-1,0-1,0 0,0 0,-3 0,-17 8,1-1,-2-2,-24 6,28-10,0-1,0-1,-1-2,0-1,0-1,-1-2,-27-2,41-4,9-2</inkml:trace>
  <inkml:trace contextRef="#ctx0" brushRef="#br1" timeOffset="38543.478">14203 1520,'-2'70,"1"49,2-105,0 1,1-1,1 0,0-1,1 1,4 11,-5-20,-1 0,0-1,1 1,0-1,0 0,0 0,1 0,-1 0,1 0,0-1,0 0,0 1,1-2,-1 1,1 0,4 1,-1-1,1 0,0-1,0 0,0 0,0-1,1 0,-1-1,0 1,5-2,6-1,-1-1,1 0,-1-2,0 0,0-1,-1-1,1-1,12-8,-4-2,-26 17,-1 1,1 0,-1-1,1 1,-1 0,1-1,-1 1,0 0,1-1,-1 1,0-1,1 1,-1-1,0 1,1-1,-1 1,0-1,0 1,0-1,0 0,1 1,-1-1,0 1,0-1,0 1,0-1,0 0,0 1,0-1,-1 1,1-1,0 1,0-1,0 1,0-1,-1 1,1-1,0 1,-1-1,1 1,0-1,-1 1,1-1,-1 1,1 0,0-1,-1 1,-14-7</inkml:trace>
  <inkml:trace contextRef="#ctx0" brushRef="#br1" timeOffset="38864.6">14228 1768,'26'-8,"16"-4,10-3,0 1,-5 3,-9-2,-17 3,-10 2</inkml:trace>
  <inkml:trace contextRef="#ctx0" brushRef="#br1" timeOffset="39197.102">14203 1494,'25'-8,"18"-4,4 2,4 1,-3 3,-5-2,-10 0</inkml:trace>
  <inkml:trace contextRef="#ctx0" brushRef="#br1" timeOffset="40077.435">15124 1394,'-10'2,"0"0,0 1,0 0,0 1,0 0,1 0,-1 1,1 0,-4 4,-11 5,-9 3,0 2,2 2,0 1,2 1,-6 7,24-19,0-1,1 2,0-1,0 1,2 1,0-1,0 1,1 1,0 0,2 0,-1 0,2 0,0 1,0 4,3-14,0-1,1 1,-1 0,1 0,1 0,-1 0,1-1,-1 1,1 0,1 0,-1-1,1 1,0-1,0 1,0-1,0 0,1 0,0 0,-1 0,2 0,-1 0,0-1,1 0,1 2,1-1,0-1,0 0,0 1,0-2,1 1,-1-1,1 0,0 0,-1-1,1 0,0 0,0-1,0 1,0-2,0 1,6-2,12-2,-1-2,0 0,0-2,-1 0,0-2,0-1,19-12,3-6,-1-1,-1-3,4-6,-46 38,-1 1,0-1,1 1,-1 0,0-1,1 1,-1 0,1-1,-1 1,0 0,1 0,-1-1,1 1,-1 0,1 0,-1 0,1 0,-1 0,1 0,-1 0,1 0,-1 0,1 0,-1 0,1 0,-1 0,1 0,-1 0,1 0,-1 0,1 1,-1-1,0 0,1 0,-1 1,1-1,-1 0,0 1,1-1,-1 0,0 1,1-1,-1 0,0 1,1-1,-1 1,0-1,0 1,0-1,1 1,-1-1,0 0,0 1,0-1,0 1,0-1,0 1,0-1,0 1,0-1,0 1,0-1,0 1,0-1,-1 1,2 52,-2-24,3-22,-1 1,1 0,0-1,1 0,0 0,0 1,1-2,1 4,-3-7,0 1,1-1,-1 0,0 0,1 0,0-1,0 1,0-1,0 1,0-1,0 0,1 0,-1-1,1 1,-1-1,1 1,2-1,10 1</inkml:trace>
  <inkml:trace contextRef="#ctx0" brushRef="#br1" timeOffset="53437.613">30016 946,'0'46,"1"6,-1 0,-4-1,-1 1,-11 44,5-70,11-26,0 0,0 0,-1 0,1 0,0 0,0 0,-1 0,1 0,0 0,0 0,-1 0,1 0,0 0,0 0,-1 0,1 0,0 0,0 0,-1 0,1-1,0 1,0 0,0 0,-1 0,1 0,0 0,0-1,0 1,-1 0,1 0,0 0,0-1,0 1,0 0,0 0,0 0,-1-1,1 1,0 0,0 0,0-1,0 1,0 0,0 0,0-1,0 1,0 0,-8-51,7 9,-2 8,2 0,2 0,1 0,5-25,-7 57,1 0,-1 1,0-1,1 1,-1-1,1 0,-1 1,1-1,0 1,0-1,0 1,0 0,0-1,0 1,0 0,0 0,0 0,0-1,1 1,-1 0,1 0,0 1,-1 0,0 0,1-1,-1 1,0 0,1 0,-1 1,0-1,1 0,-1 0,0 1,0-1,1 1,-1-1,0 1,0-1,1 1,-1 0,0 0,0 0,9 7,-2 0,1 0,-1 1,0 0,2 4,-6-7,44 57,-29-35,1-1,1-1,1-1,1 0,2-2,0-1,3 0,-25-20,-1 0,0 0,1-1,0 1,-1-1,1 1,0-1,0 0,0 0,0 0,-1-1,1 1,0-1,1 1,-1-1,0 0,0 0,0 0,0-1,0 1,0-1,0 0,0 0,-1 0,1 0,0 0,0 0,-1-1,1 1,0-1,-1 0,0 0,1 0,-1 0,0 0,0-1,0 1,0 0,-1-1,1 0,-1 1,1-2,4-7,-1-1,-1 0,0 0,0 0,-1 0,-1 0,0-1,-1 1,0-12,-2-5,-2 1,-1 0,-1 0,-2 0,0 0,-2 1,-1 1,-12-23,20 39,9 9,11 11,-18-10,19 13</inkml:trace>
  <inkml:trace contextRef="#ctx0" brushRef="#br1" timeOffset="53848.719">30738 972,'-5'0,"0"1,1 0,-1 0,1 0,0 1,-1-1,1 1,0 0,0 0,0 1,0-1,0 1,1 0,-1 0,1 0,0 0,0 1,0-1,0 1,0 0,0 1,-5 9,0-1,1 1,0 1,1-1,-1 8,3-11,1-1,1 1,-1-1,2 1,0 0,0 0,1 0,0 0,1 0,1 8,-1-14,0-1,1 0,-1 1,1-1,0 0,0 0,0 0,1 0,0 0,-1 0,1-1,1 1,-1-1,0 0,1 0,0 0,-1 0,1-1,0 1,0-1,1 0,-1-1,0 1,1-1,-1 1,3-1,4 1,0-1,0 0,0 0,0-2,1 1,-1-1,0-1,0 0,0 0,0-1,-1-1,1 0,-1 0,0-1,0 0,7-5,-11 6,0 0,0 0,-1 0,1-1,-1 1,0-1,-1 0,1-1,-1 1,0-1,-1 0,1 0,-1 0,0 0,0-1,-1 1,0-1,0 0,-1 1,0-1,0 0,0 0,-1 0,0 0,0 0,-1 0,-1-4,-3-6,-1 0,-1 1,-1 0,0 0,-1 1,0 0,-2 0,0 1,0 0,-1 1,-1 1,0 0,0 0,-2 1,-14-8,12 12,18 12,1-3,0 1,0-1,1 0,-1 0,1-1,0 1,-1 0,1-1,0 1,0-1,22 7</inkml:trace>
  <inkml:trace contextRef="#ctx0" brushRef="#br1" timeOffset="54432.746">31211 896,'-4'7,"0"0,0 0,1 0,0 0,1 0,-1 0,1 1,1-1,-1 1,1 6,-2 3,-1 0,0 4,0 1,1 0,0 19,3-37,0 0,0 0,0 0,0 0,1 0,-1 0,1 0,0 0,0 0,1 0,-1-1,1 1,0 0,0-1,0 0,0 1,1-1,0 0,-1 0,1 0,0 0,0-1,2 2,-3-3,1 1,1-1,-1 0,0 0,0 0,0-1,0 1,1-1,-1 1,0-1,0 0,1 0,-1-1,0 1,0-1,1 1,-1-1,0 0,0 0,0-1,0 1,0 0,0-1,0 0,0-1,10-6,-1-1,0 0,0-1,8-12,5-3,-24 25,0 1,0-1,0 0,0 1,0-1,0 1,0 0,0-1,0 1,0 0,0 0,0 0,0-1,0 1,0 0,1 0,-1 1,0-1,0 0,0 0,0 0,0 1,0-1,0 1,0-1,0 1,0-1,32 21,-7-5,-17-12,1-1,0 0,0-1,1 0,-1 0,0-1,1-1,-1 0,1 0,-1-1,0 0,1-1,-1 0,0 0,0-1,6-3,-11 4,0-1,0 0,-1 1,1-2,-1 1,1 0,-1-1,0 0,0 0,-1 0,1 0,-1-1,0 1,0-1,0 0,-1 0,0 0,0 0,0 0,-1-1,1 1,-1 0,0-1,-1 1,1-1,-1 1,0-1,-1 1,1-1,-1 1,-1-6,-2-3,0 1,0-1,-1 1,-1-1,0 1,0 1,-2-1,0 1,0 1,-1-1,0 1,-1 1,0 0,-1 0,0 1,0 0,-10-5,20 14,-1-1,1 0,0 0,0 1,0-1,-1 1,1-1,0 1,-1-1,1 1,0 0,-1 0,1 0,-1 0,1 0,0 0,-1 0,1 0,0 0,-1 0,1 1,0-1,-1 1,1-1,0 1,0 0,-1-1,1 1,0 0,0 0,0 0,0-1,0 1,0 0,0 1,0 0,0 1,0-1,0 0,1 1,-1-1,1 1,-1-1,1 1,0-1,0 1,0-1,0 1,1-1,-1 0,1 1,0-1,-1 1,1-1,0 0,10 21</inkml:trace>
  <inkml:trace contextRef="#ctx0" brushRef="#br1" timeOffset="51096.159">28099 946,'0'-4,"0"3,0 5,0 12,0 10,0 14,0 18,0 10,0 8,0-2,0-4,0-11,0-18,0-17</inkml:trace>
  <inkml:trace contextRef="#ctx0" brushRef="#br1" timeOffset="51447.932">27949 1046,'17'-8,"14"-4,14-3,17-3,10-3,2 1,-8 6,-19 8,-26 10,-17 4</inkml:trace>
  <inkml:trace contextRef="#ctx0" brushRef="#br1" timeOffset="51782.662">27999 1220,'17'0,"18"-4,12-1,10-5,4 0,1-3,-3 1,-6-1,-13 0</inkml:trace>
  <inkml:trace contextRef="#ctx0" brushRef="#br1" timeOffset="52112.132">28671 1096,'-16'0,"1"1,0 1,-1 0,1 1,0 1,0 0,1 1,-1 0,1 1,-11 7,19-9,-1 0,1 0,0 0,1 1,-1 0,1 0,0 0,0 1,0-1,1 1,0 1,0-1,0 0,1 1,0 0,0 0,1 0,0 0,0 0,1 0,-1 1,2-1,-1 3,1-6,0 0,1 1,0-1,-1 0,1 0,1 0,-1 1,0-1,1 0,0-1,0 1,0 0,1 0,-1-1,1 1,0-1,0 0,0 0,0 0,0 0,1-1,-1 1,1-1,0 0,0 0,0 0,0-1,0 1,0-1,0 0,0 0,3 0,7 2,0-1,-1-1,1 0,0-1,0 0,0-1,0-1,-1 0,11-3,-10 1,0-1,-1 0,1-1,-1-1,0 0,-1 0,0-1,0-1,7-6,-15 12,-1 0,0 0,0-1,0 1,0-1,0 1,-1-1,1 0,-1 0,0 0,-1 0,1 0,-1-1,1 1,-1 0,0-1,-1 1,1-1,-1 1,0-1,0 1,0-1,-1 1,0-1,0 1,0-1,0 1,0 0,-1 0,0-1,0 1,-2-2,-4-7,-2 0,0 1,-10-10,2 2,-1-1</inkml:trace>
  <inkml:trace contextRef="#ctx0" brushRef="#br1" timeOffset="52496.602">28846 1046,'9'4,"-1"0,1 0,-1 1,0 0,0 1,-1-1,0 1,0 1,0 0,0 0,-1 0,-1 0,1 1,-1 0,0 0,0 2,2 7,-1 1,-1 0,0-1,-1 2,-1-1,0 0,-2 1,0 0,-1 0,-42-128,27 70,-17-55,30 87,1 0,0 1,0-1,0 0,1 0,0 0,0 0,1 1,0-1,0 0,0 0,2-2,-1 5,1 0,-1 0,1 0,0 1,0-1,0 1,1-1,-1 1,1 0,0 1,0-1,0 0,0 1,0 0,1 0,-1 0,1 1,-1 0,1 0,0 0,-1 0,6 0,13-2,1 2,0 0,21 3,-36-2,0 1,-1 1,1-1,-1 1,0 1,5 1,-12-4,0 1,0-1,0 0,0 1,0-1,0 1,0-1,0 1,0 0,0-1,0 1,0 0,0 0,0-1,0 1,-1 0,1 0,0 0,-1 0,1 0,-1 0,1 0,-1 1,1-1,-1 0,0 0,1 0,-1 0,0 1,0-1,0 0,0 0,0 0,0 0,0 1,-1-1,1 0,0 0,-1 0,1 0,-1 0,1 0,-1 1,1-1,-1-1,0 1,1 0,-1 0,0 0,-1 1,-6 6,-1 0,1-1,-2 0,1 0,-1-1,0 0,0-1,-4 1,6-2,0-1,0 1,0 0,1 1,-1 0,1 0,0 1,1 0,-1 0,1 0,1 1,-1 0,1 0,-2 4,6-9,0 1,0-1,1 1,-1-1,1 1,0-1,0 1,0 0,0-1,0 1,0-1,1 1,-1-1,1 1,0-1,0 1,0-1,0 1,0-1,0 0,1 0,-1 0,1 0,-1 0,1 0,0 0,0 0,0 0,0-1,0 1,0-1,0 0,1 1,1 0,11 6,-1-1,2-1,-1 0,15 4,-28-10,27 9,0-2,1-1,24 2,-43-7,-1 0,1-1,-1 0,1-1,-1 0,0-1,1 0,-1 0,0-1,0 0,0-1,6-4,7-8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13.489"/>
    </inkml:context>
    <inkml:brush xml:id="br0">
      <inkml:brushProperty name="width" value="0.2" units="cm"/>
      <inkml:brushProperty name="height" value="0.2" units="cm"/>
      <inkml:brushProperty name="ignorePressure" value="1"/>
    </inkml:brush>
  </inkml:definitions>
  <inkml:trace contextRef="#ctx0" brushRef="#br0">418 196,'-28'13,"1"1,0 2,1 0,1 2,1 1,1 1,0 0,2 2,0 1,1 0,2 2,0 0,2 1,1 0,1 2,1-1,1 2,2 0,1 0,1 0,2 1,0 1,2-1,1 25,3-37,1 1,1 0,1-1,0 1,2-1,0 0,1 0,0 0,2-1,0 0,6 8,-7-14,0-1,0 1,2-2,-1 1,1-1,0 0,1-1,0 0,1-1,-1 0,1-1,0 0,1 0,0-1,0-1,0 0,6 1,-1-2,0-1,0-1,0 0,0-1,0-1,0 0,-1-1,1-1,0-1,-1-1,1 0,-2 0,1-2,0 0,-1-1,-1-1,1 0,-1-1,-1 0,0-1,0 0,-1-2,-1 1,0-1,1-3,0 1,-1 0,0-1,-1-1,-1 1,-1-2,0 1,-1-1,-1 0,-1-1,0 1,-2-1,0 0,-1 0,-1 0,0-1,-2 1,0 0,-1 0,-1 0,-1 0,-1 1,-2-6,-1 4,-1 1,-1 1,-1 0,0 0,-1 1,-1 0,-3-2,-28-26,-34-29,-1 0,73 69,1 0,1 0,-1 0,1-1,0 0,0 0,1 0,-1 0,1 0,1-1,-1 1,1-1,-1-5,2-24</inkml:trace>
  <inkml:trace contextRef="#ctx0" brushRef="#br0" timeOffset="337.044">976 119,'32'175,"-19"-89,4 0,4-1,3-1,16 31,-33-97,2 0,0-1,1 0,0-1,2 0,0-1,1 1,-9-12,0-1,0 1,0-1,0 0,1 0,-1 0,1 0,0-1,-1 0,1 0,0 0,5 1,-7-3,1 0,0 0,0 0,0 0,0 0,-1-1,1 1,0-1,0 0,-1 0,1-1,-1 1,1-1,-1 0,1 1,-1-2,0 1,0 0,1-1,7-8,-1 1,1-2,-2 1,0-1,0-1,-1 0,-1 0,0 0,3-11,13-33,10-45,-24 75,29-124,-27 95,4 1,10-25,-8 51,-2 19</inkml:trace>
  <inkml:trace contextRef="#ctx0" brushRef="#br0" timeOffset="684.714">1993 400,'32'-32,"-7"9,-1-1,8-13,-27 32,-1-1,0 0,0 0,0 0,-1-1,0 1,0-1,0 0,-1 0,0 0,-1 0,1 0,-1-4,-1 8,0 1,0-1,0 1,-1-1,1 1,-1 0,1-1,-1 1,0 0,0 0,0-1,0 1,-1 0,1 0,-1 0,1 0,-1 0,1 1,-1-1,-1 0,-1-1,0 0,-1 0,1 1,-1 0,0 0,1 0,-1 0,0 1,-4-1,-8-1,1 1,-1 1,1 0,0 2,-14 1,20-1,0 0,0 1,0 0,1 1,-1 0,1 0,-1 1,1 0,0 1,0 0,1 0,0 1,0 0,0 1,-6 6,9-7,1 0,-1 0,1 1,1-1,-1 1,1 0,0 0,1 1,0-1,0 0,0 1,1 0,0-1,0 1,1 0,0-1,1 1,-1 0,2-1,-1 1,1 0,4 16,2-1,0 1,2-2,0 0,1 0,1 0,2-2,0 0,1 0,0-1,19 16,-8-10,1-1,1-2,1 0,1-2,1-1,1-2,26 11,-1-6</inkml:trace>
  <inkml:trace contextRef="#ctx0" brushRef="#br0" timeOffset="1003.03">2475 780,'-4'-17,"-2"-19,1-16,0-13,6-7,3-1,0 4,5 9,4 15,5 10,3 12,3 10,1 6,1 5,-4 3</inkml:trace>
  <inkml:trace contextRef="#ctx0" brushRef="#br0" timeOffset="1485.122">3415 94,'8'-4,"17"-2,16-3,19-2,12-1,11-1,0 4,-6 2,-11-1,-21 0,-18 1</inkml:trace>
  <inkml:trace contextRef="#ctx0" brushRef="#br0" timeOffset="1835.405">3771 145,'-13'52,"-5"30,6 9,9-5,13-14,19-24,16-23,2-17</inkml:trace>
  <inkml:trace contextRef="#ctx0" brushRef="#br0" timeOffset="2166.679">4380 69,'-9'9,"-1"1,2 0,-1 0,1 0,1 1,0 0,0 1,1 0,1 0,0 0,0 0,1 1,1 0,0 0,1 0,0 0,1 0,1 0,0 1,1-1,0 4,0-7,1 0,-1 0,2 0,-1 0,2 0,-1-1,1 1,0-1,1 0,0-1,1 1,0-1,0 0,0 0,1-1,1 0,-1 0,1 0,0-1,0 0,1-1,0 0,0 0,0-1,0 0,1-1,9 3,-14-5,1 0,-1 0,1 0,0-1,0 1,-1-1,1-1,0 1,-1-1,1 0,0 0,-1-1,1 0,-1 0,0 0,0 0,0-1,0 0,0 0,0 0,-1-1,1 1,-1-1,0-1,1 0,-1 0,0-1,-1 0,0 0,0 0,0 0,0 0,-1 0,0-1,0 1,-1-1,0 1,0-1,-1 0,1 0,-1 1,-1-1,1 0,-1 1,-2-5,0-2,-1-1,-1 0,0 1,-1 0,-1 1,0-1,0 1,-1 0,-1 1,0 0,0 1,-1-1,-1 2,1-1,-7-2,-4-4,-1 2,0 1,-1 1,0 1,-1 1,0 0,-1 2,-1 1,-43-8</inkml:trace>
  <inkml:trace contextRef="#ctx0" brushRef="#br0" timeOffset="2505.396">850 1821,'12'5,"23"5,22 6,18 4,14 3,5 2,-1-4,-11-4,-12-6,-17-5</inkml:trace>
  <inkml:trace contextRef="#ctx0" brushRef="#br0" timeOffset="2834.461">1535 1669,'-52'86,"-21"59,-3 27,12 5,25-10,24-21,23-30,14-31,13-34,-1-26</inkml:trace>
  <inkml:trace contextRef="#ctx0" brushRef="#br0" timeOffset="3172.9">1942 1695,'-43'52,"1"2,-4 13,36-51,0 1,1 0,1 0,0 1,2 1,0-1,1 1,0 0,0 17,4-32,1 0,-1 0,1 0,0 0,1 0,-1 0,1-1,0 1,0 0,0 0,0 0,0-1,1 1,0 0,0-1,0 0,0 1,0-1,1 0,-1 0,3 2,-2-3,0-1,0 1,0-1,0 0,0 0,0 0,0 0,0-1,1 1,-1-1,0 0,0 0,0 0,1 0,-1 0,0-1,0 0,0 1,0-1,0 0,0 0,0-1,0 1,0-1,0 1,0-2,10-5,-1-1,0-1,0 0,-1 0,-1-1,0-1,0 1,-1-2,0 1,-1-1,-1-1,4-9,-3 6,-1 0,0 0,-2-1,0 0,-1 0,0-1,-2 1,0-1,-1 0,-1-2,-1 11,0-1,-1 1,0 0,-1 0,0 1,-3-9,4 14,0-1,-1 0,1 1,-1 0,0 0,0 0,0 0,0 0,-1 0,0 1,0 0,0 0,0 0,-1 0,-8-2</inkml:trace>
  <inkml:trace contextRef="#ctx0" brushRef="#br0" timeOffset="3507.685">2424 1770,'0'16,"1"0,1 0,1 0,0-1,1 1,0-1,1 0,1 0,0-1,1 1,1-1,0-1,1 0,1 0,0-1,0 0,1 0,1-1,7 5,-10-9,1 0,0 0,1-1,-1 0,1-1,1 0,-1-1,0 0,1-1,0 0,0-1,0-1,0 1,0-2,0 0,0 0,0-1,0-1,0 0,0 0,0-1,0-1,-1 0,0-1,7-3,-3 0,-1-1,0 0,0-1,-1-1,0 0,-1-1,0 0,-1 0,0-2,-1 1,-1-1,0-1,-1 0,0 0,-1 0,-1-1,1-5,1-5,-2 0,0-1,-2 0,-1 0,-1 0,-2 0,0 0,-2-1,-1 1,-3-11,3 22,-1-1,1 0,1 0,0 0,1 0,1 0,1-1,0-5,9-20</inkml:trace>
  <inkml:trace contextRef="#ctx0" brushRef="#br0" timeOffset="3839.523">3618 958,'-4'35,"-2"24,5 15,2 12,1 4,1 5,-5 3,-7 2,-5-3,-2-17</inkml:trace>
  <inkml:trace contextRef="#ctx0" brushRef="#br0" timeOffset="3840.523">3441 2329,'4'0,"6"0,1-4,-1-2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09.078"/>
    </inkml:context>
    <inkml:brush xml:id="br0">
      <inkml:brushProperty name="width" value="0.2" units="cm"/>
      <inkml:brushProperty name="height" value="0.2" units="cm"/>
      <inkml:brushProperty name="ignorePressure" value="1"/>
    </inkml:brush>
  </inkml:definitions>
  <inkml:trace contextRef="#ctx0" brushRef="#br0">3901 1,'-25'27,"0"3,2 0,1 1,2 1,-10 21,-10 27,-23 68,34-70,3 1,4 1,-7 51,22-88,2 0,1 0,3 0,1 0,2 0,2 0,9 36,-10-64,1 0,1 0,0 0,1-1,1 0,0 0,1 0,0-1,1 0,7 7,-10-14,0 1,0-2,1 1,0-1,0 0,1 0,-1-1,1 0,0 0,0-1,0 0,0 0,1-1,-1 0,1-1,0 1,-1-2,1 1,2-1,3-1,0 0,0-1,-1-1,1 0,0 0,-1-2,0 0,0 0,0-1,-1 0,4-4,2-2,0-1,0-1,-2-1,1 0,-2-1,14-18,-5 1,-1-2,-2 0,-2-1,0-1,-3 0,-1-2,6-27,-10 25,-2-1,-2-1,-2 1,-1-1,-3 0,-1 0,-6-39,3 55,-1-1,-2 1,-1 1,-1-1,-1 1,-1 0,-1 1,-1 1,-2-1,0 2,-2 0,-14-16,23 30,-2 0,1 1,-1 0,0 0,0 1,-1 0,0 1,0 0,-1 0,0 1,0 1,-1-1,-9 1</inkml:trace>
  <inkml:trace contextRef="#ctx0" brushRef="#br0" timeOffset="779.263">2987 2109,'42'1,"0"3,1 1,-1 2,10 5,164 50,-160-45,682 249,-723-260,-8-4,0 1,-1-1,1 1,-1 1,0-1,0 1,4 3,-8-6,-1 1,0-1,0 1,0-1,0 1,0-1,0 1,-1 0,1-1,0 1,-1 0,1-1,-1 1,0 0,0 0,1 0,-1-1,0 1,-1 0,1 0,0 0,0-1,-1 1,1 0,-1 0,1-1,-1 1,0 0,0-1,0 1,0-1,0 1,-13 21,-1 0,-1-1,-9 8,-5 8,-226 304,16 10,16 11,15 10,18 8,15 8,18 8,-67 279,129-314,16 3,0 111,45-182,13 1,13 1,15 37,-5-283,-3-37,-1-19,-8-39</inkml:trace>
  <inkml:trace contextRef="#ctx0" brushRef="#br0" timeOffset="1379.32">2987 1880,'-32'19,"2"1,1 1,0 2,2 1,-21 23,24-23,-128 130,8 6,7 7,0 15,-346 551,177-206,23 13,24 11,25 11,-11 114,206-563,38-109,0-1,0 0,0 0,0-1,0 1,-1 0,1 0,-1 0,0-1,0 1,0-1,-1 1,2-4,0-1,1 0,-1 0,0 0,1 0,0 1,-1-1,1 0,0 0,0 0,0 0,0 0,0 0,1 0,-1 0,0 0,6-66</inkml:trace>
  <inkml:trace contextRef="#ctx0" brushRef="#br0" timeOffset="2510.622">3876 2642,'-47'42,"-1"-2,-2-2,-8 2,-4 3,-1203 807,547-378,-88 76,781-532,14-7,1-2,-2 1,1-2,-1 1,0-2,-1 1,1-2,-1 0,-5 1,16-5,0 0,0 0,0 0,0 0,0 0,0-1,0 1,0-1,0 1,0-1,0 0,1 0,-1 0,0 0,0 0,1 0,-1 0,0-1,1 1,0-1,-1 1,1-1,0 1,0-1,-1 0,1 1,1-1,-1 0,0 0,0 0,1 0,-1 0,1 0,-1 0,1 0,0-2,-3-13,1 0,1 0,1 0,1-7,-1 6,13-311,36-183,-36 400,70-499,-17 144,-63 449,-2 13,0 0,0 0,0 0,-1 0,1 0,-1 0,-1 0,1 0,-1 0,0 0,0 0,0 0,0 1,-1-1,0 0,-2-4,1 2,1 1,0-1,1 0,-1 0,2 0,-1 0,1 0,0 0,0 0,1-1,0 0,0-15,-1 17,-1 3,1-1,0 1,0-1,0 1,1-1,-1 0,1 1,0 0,0-1,0 1,0-1,1 1,-1 0,1-1,-1 4,-1 0,0 0,0-1,0 1,0 0,0 0,0 0,1 0,-1 0,0 0,0 0,0 0,0 0,1 0,-1 0,0 0,0 0,0 0,0 0,0 0,1 0,-1 0,0 0,0 0,0 0,0 0,1 0,-1 0,0 0,0 0,0 0,0 0,0 1,1-1,-1 0,0 0,0 0,0 0,0 0,0 0,0 0,0 1,0-1,0 0,1 0,-1 0,0 0,0 0,0 1,0-1,0 0,0 0,5 15,-1 15,-3-9</inkml:trace>
  <inkml:trace contextRef="#ctx0" brushRef="#br0" timeOffset="3665.562">777 2337,'1'-6,"0"1,0-1,1 0,0 1,0-1,0 1,1-1,0 1,0 0,1-1,8-14,19-42,42-79,-6-4,23-83,-84 203,-6 25,0 0,0 0,0 0,0 0,0 0,0 0,0 0,0 0,0 0,0 1,-1-1,1 0,0 0,0 0,0 0,0 0,0 0,0 0,0 0,0 0,-1 0,1 0,0 0,0 0,0 0,0 0,0 0,0 0,0 0,-1 0,1 0,0 0,0 0,0 0,0 0,0 0,0 0,0 0,0 0,0-1,-1 1,1 0,0 0,0 0,0 0,0 0,0 0,0 0,0 0,0 0,0 0,0-1,0 1,0 0,0 0,0 0,0 0,0 0,0 0,0 0,0-1,0 1,0 0,0 0,0 0,0 0,0 0,0 0,0 0,-23 34,-56 150,-7 10,83-186,-2-1,1 0,-1 0,0 0,0-1,-1 0,0 0,0 0,-1-1,1 1,-1-2,-5 4,-8 2,0-1,0-1,-1-1,0 0,2-2,1 1,0 1,0 1,0 1,-8 6,26-15,0 0,0 0,0 0,-1 0,1 0,0 0,0 0,0 0,0 0,0 0,-1 0,1 0,0 0,0 0,0-1,0 1,0 0,-1 0,1 0,0 0,0 0,0 0,0 0,0 0,0 0,0 0,-1-1,1 1,0 0,0 0,0 0,0 0,0 0,0 0,0-1,0 1,0 0,0 0,0 0,0 0,0-1,0 1,0 0,0 0,0 0,0 0,0 0,0-1,0 1,0 0,0 0,0 0,0 0,0 0,0 0,0-1,0 1,1 0,-1 0,0 0,0 0,0 0,0 0,0 0,0-1,0 1,-24 3,-33 19,1 2,2 3,1 2,-37 27,44-27,16-11,11-8,0 1,0 0,2 2,-1 0,1 1,1 1,1 1,0 0,-1 2,16-17,-1 0,0 0,1-1,-1 1,0 0,1 0,-1 0,1 0,0 0,-1 0,1 0,-1 0,1 0,0 0,0 0,0 0,0 0,0 0,0 0,0 0,0 0,0 0,0 0,0 0,1 0,-1 0,0 0,1 0,-1 0,1 0,1 0,-1 0,1 0,0 0,0 0,-1-1,1 1,0-1,0 1,0-1,0 0,0 0,0 0,0 0,0 0,0 0,1 0,29-5,1-1,-1-2,0-1,-1-1,29-14,-14 6,244-103,-227 93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18.458"/>
    </inkml:context>
    <inkml:brush xml:id="br0">
      <inkml:brushProperty name="width" value="0.2" units="cm"/>
      <inkml:brushProperty name="height" value="0.2" units="cm"/>
      <inkml:brushProperty name="ignorePressure" value="1"/>
    </inkml:brush>
  </inkml:definitions>
  <inkml:trace contextRef="#ctx0" brushRef="#br0">366 1,'-13'17,"-13"28,-10 22,-9 23,0 8,8 1,5-8,4-15,2-21,2-23,-4-23,2-11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18.809"/>
    </inkml:context>
    <inkml:brush xml:id="br0">
      <inkml:brushProperty name="width" value="0.2" units="cm"/>
      <inkml:brushProperty name="height" value="0.2" units="cm"/>
      <inkml:brushProperty name="ignorePressure" value="1"/>
    </inkml:brush>
  </inkml:definitions>
  <inkml:trace contextRef="#ctx0" brushRef="#br0">145 0,'-21'43,"-12"36,0 26,5 13,8 7,12 0,6-21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29.418"/>
    </inkml:context>
    <inkml:brush xml:id="br0">
      <inkml:brushProperty name="width" value="0.1" units="cm"/>
      <inkml:brushProperty name="height" value="0.1" units="cm"/>
      <inkml:brushProperty name="ignorePressure" value="1"/>
    </inkml:brush>
  </inkml:definitions>
  <inkml:trace contextRef="#ctx0" brushRef="#br0">85 124,'16'-13,"1"1,0 1,1 0,0 1,0 1,1 1,11-3,-15 5,-13 4,13-4,0 0,0 1,1 1,-1 0,5 1,-18 2,0 1,1-1,-1 1,0 0,0-1,0 1,0 0,0 0,0 1,0-1,0 0,0 1,0-1,0 1,0 0,0 0,0 0,0 0,0 0,0 0,-1 0,1 0,0 1,-1-1,1 1,-1-1,0 1,1-1,-1 1,0 0,0 0,0 0,0 0,0 0,-1 0,1 0,-1 0,1 0,-1 0,0 0,1 0,-1 0,0 0,-1 1,0 13,-2-1,0 1,0-1,-2 1,0-1,-6 13,3-9,1 1,1-1,1 1,-2 14,6-28,1-1,-1 1,1 0,1-1,-1 1,1-1,0 1,0-1,1 1,-1-1,1 0,0 0,1 0,-1 0,1 0,0 0,0-1,1 1,-1-1,21 15,-24-18,1 0,0-1,-1 1,1-1,0 1,0 0,-1-1,1 1,0-1,0 0,0 1,0-1,0 0,0 1,0-1,0 0,-1 0,1 0,0 0,0 0,0 0,0 0,0 0,0 0,0 0,0 0,0-1,-1 0,-1 0,1 0,-1 0,0 0,1 0,-1 1,0-1,0 0,1 0,-1 0,0 1,0-1,0 0,0 1,0-1,0 1,0-1,0 1,0 0,0-1,0 1,0 0,-1 0,0 0,-31-10,8 5,-1 1,0 1,0 2,0 0,0 2,-5 1,20-1,0 0,-1 1,1 1,1-1,-1 2,0 0,1 0,-1 0,1 2,1-1,-1 1,1 0,0 1,0 0,-3 4,10-9,1-1,-1 0,1 1,-1-1,1 1,0-1,0 1,-1-1,1 1,0 0,1 0,-1-1,0 1,0 0,1 0,-1 0,1 0,0 0,-1 0,1 0,0 0,0 0,0 0,1 0,-1 0,0 0,1 0,-1 0,1 0,0 0,-1-1,1 1,0 0,0 0,0-1,1 1,-1 0,0-1,0 1,1-1,-1 0,1 1,0-1,0 1,5 2,0 0,0-1,1 0,-1 0,0 0,1-1,0 0,0-1,0 1,6-1,5-1,0 0,1-1,-1-1,0-1,0-1,0-1,12-4,22-11,48-26,-43 19,-4 8,-34 15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26.833"/>
    </inkml:context>
    <inkml:brush xml:id="br0">
      <inkml:brushProperty name="width" value="0.1" units="cm"/>
      <inkml:brushProperty name="height" value="0.1" units="cm"/>
      <inkml:brushProperty name="ignorePressure" value="1"/>
    </inkml:brush>
  </inkml:definitions>
  <inkml:trace contextRef="#ctx0" brushRef="#br0">154 0,'0'4,"0"10,0 20,-4 20,-6 23,-9 19,-6 15,1 5,1-4,4-13,5-15,5-30,4-32,3-34,2-30,1-9</inkml:trace>
  <inkml:trace contextRef="#ctx0" brushRef="#br0" timeOffset="331.712">129 50,'8'30,"12"22,7 15,6 9,7 4,5 1,3 0,-2-6,-1-11,-7-12,-16-15,-18-19,-12-11</inkml:trace>
  <inkml:trace contextRef="#ctx0" brushRef="#br0" timeOffset="665.434">5 672,'38'-17,"25"-10,15-4,3-1,-5 4,-14 8</inkml:trace>
  <inkml:trace contextRef="#ctx0" brushRef="#br0" timeOffset="1000.363">602 124,'32'126,"9"41,44 107,-82-265,34 77,-33-79,-1-1,1 0,1 0,-1 0,1 0,0-1,0 0,0 0,1 0,0-1,1 1,-6-4,1 0,-1 0,0 0,1-1,-1 1,1-1,-1 1,1-1,-1 0,1 1,-1-1,1 0,-1 0,1 0,0 0,-1-1,1 1,-1 0,1 0,-1-1,1 1,-1-1,0 0,1 1,-1-1,1 0,-1 0,0 0,0 0,0 0,1 0,-1 0,0 0,0 0,0-1,4-5,-1 0,0 0,0-1,0 1,-1-1,0-2,13-36,-3-1,-2 0,3-33,12-152,-13 100,-4 54</inkml:trace>
  <inkml:trace contextRef="#ctx0" brushRef="#br0" timeOffset="1361.979">1300 174,'-10'180,"3"-101,4 67,4-121,1-1,2 0,0 0,1-1,1 1,1-1,2 0,1 1,-8-18,0-1,1 0,0 0,0-1,0 1,0-1,1 1,0-1,0 0,0-1,0 1,1-1,-1 1,1-1,0-1,0 1,0-1,0 1,1-2,4 2,-4-2,1 0,-1-1,1 0,0 0,-1 0,1-1,-1 0,1-1,-1 1,1-1,-1-1,0 1,0-1,0 0,0 0,-1-1,2 0,6-4,-1-1,0 0,-1-1,1 0,-2 0,0-1,0-1,-1 0,0 0,-1-1,1-3,-1-7</inkml:trace>
  <inkml:trace contextRef="#ctx0" brushRef="#br0" timeOffset="1694.12">1275 648,'34'-22,"19"-10,14-5,0 0,-12 2,-20 7,-15 9</inkml:trace>
  <inkml:trace contextRef="#ctx0" brushRef="#br0" timeOffset="2027.744">1250 298,'42'-29,"27"-19,15-5,0 2,-4 10,-8 7,-17 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25.629"/>
    </inkml:context>
    <inkml:brush xml:id="br0">
      <inkml:brushProperty name="width" value="0.1" units="cm"/>
      <inkml:brushProperty name="height" value="0.1" units="cm"/>
      <inkml:brushProperty name="ignorePressure" value="1"/>
    </inkml:brush>
  </inkml:definitions>
  <inkml:trace contextRef="#ctx0" brushRef="#br0">300 0,'0'5,"0"17,4 23,2 29,-1 27,4 17,-1 15,4 1,3-9,0-17,-4-20,2-19,-7-26,-3-21</inkml:trace>
  <inkml:trace contextRef="#ctx0" brushRef="#br0" timeOffset="331.258">1 772,'12'0,"14"0,18 0,19-4,21-2,11-3,12-5,5-5,-5 2,-7-1,-13 3,-24 3,-24 5</inkml:trace>
  <inkml:trace contextRef="#ctx0" brushRef="#br0" timeOffset="668.418">898 26,'0'21,"0"24,0 25,0 27,4 22,6 15,1 8,3-5,3-12,3-24,3-24,-4-30,-8-35,-6-33,-5-12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37.429"/>
    </inkml:context>
    <inkml:brush xml:id="br0">
      <inkml:brushProperty name="width" value="0.1" units="cm"/>
      <inkml:brushProperty name="height" value="0.1" units="cm"/>
      <inkml:brushProperty name="ignorePressure" value="1"/>
    </inkml:brush>
  </inkml:definitions>
  <inkml:trace contextRef="#ctx0" brushRef="#br0">208 0,'0'9,"0"11,-5 19,-5 20,-5 21,-4 22,-8 15,-3 5,-1-2,0-12,7-17,10-32,12-34,7-35,3-15</inkml:trace>
  <inkml:trace contextRef="#ctx0" brushRef="#br0" timeOffset="354.335">182 75,'13'-4,"8"2,5 7,7 10,1 16,4 19,4 18,3 10,3 9,-3 3,-5-7,-9-8,-10-12,-8-14,-11-14,-10-13,-4-11</inkml:trace>
  <inkml:trace contextRef="#ctx0" brushRef="#br0" timeOffset="687.713">83 648,'34'-13,"24"-4,19-3,9-7,-2-3,-15 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30.264"/>
    </inkml:context>
    <inkml:brush xml:id="br0">
      <inkml:brushProperty name="width" value="0.1" units="cm"/>
      <inkml:brushProperty name="height" value="0.1" units="cm"/>
      <inkml:brushProperty name="ignorePressure" value="1"/>
    </inkml:brush>
  </inkml:definitions>
  <inkml:trace contextRef="#ctx0" brushRef="#br0">199 202,'0'13,"0"21,0 26,0 24,0 18,0 10,0 2,0-10,0-13,0-19,0-17,0-22,0-26,0-22,0-8</inkml:trace>
  <inkml:trace contextRef="#ctx0" brushRef="#br0" timeOffset="545.702">1 302,'41'-22,"2"1,1 2,0 2,47-11,-57 19,0 2,0 2,1 1,-1 1,1 2,0 2,2 1,-28-1,1 0,0 1,-1 1,1-1,-1 1,0 1,1 0,-8-3,0-1,0 1,0 0,0 1,-1-1,1 0,0 1,-1-1,1 0,0 1,-1 0,0-1,1 1,-1 0,0 0,0 0,0 0,0 0,0 0,0 0,-1 0,1 0,-1 0,0 1,1-1,-1 0,0 0,0 0,0 1,0-1,-1 0,0 2,-1 2,-1 1,0-1,0 0,0 0,-1 0,0 0,0 0,0-1,-1 0,0 0,0 0,0-1,-3 2,-16 12,-1-1,-13 6,24-15,-52 28,-2-2,0-4,-10 0,94-34,-1 1,1 1,14 0,11-2,61-8,77 2,-145 9,-1 3,0 0,0 3,0 0,0 2,-1 1,15 7,-40-12,0 0,0 0,0 1,0-1,0 2,-1-1,0 1,0 0,0 0,0 1,-1-1,0 1,0 0,-1 1,1-1,-1 3,-1-4,-1 0,-1 1,1-1,-1 1,0 0,0-1,-1 1,0 0,0-1,0 1,-1 0,1-1,-1 1,-1 0,1-1,-1 1,0-1,0 0,0 0,-1 0,0 0,-1 2,-8 10,0-1,-1 0,-1-1,-1 0,0-1,0-1,-2 0,1-1,-2-1,-14 7,-18 8,-2-3,0-1,-21 3,40-14,0-1,-1-1,0-2,0-2,-1-1,1-1,-1-2,-13-3,44 2,0 0,0-1,0 1,0-1,1 0,-1 0,0-1,0 1,1-1,-1 0,1 0,-1 0,1 0,0-1,-1 0,3 2,0-1,0 1,1-1,-1 1,0-1,1 1,-1-1,1 0,0 1,-1-1,1 0,0 1,0-1,0 0,0 1,0-1,1 0,-1 0,0 1,1-1,-1 1,1-1,0 0,-1 1,1-1,0 1,0 0,0-1,0 1,0 0,0-1,1 1,0-1,23-25</inkml:trace>
  <inkml:trace contextRef="#ctx0" brushRef="#br0" timeOffset="2996.889">1444 128,'0'-4,"0"2,-4 11,-1 20,-5 23,-8 23,-6 24,-7 17,-3 5,0 0,7-13,7-21,11-20,8-26,7-25,8-27,5-24,0-7</inkml:trace>
  <inkml:trace contextRef="#ctx0" brushRef="#br0" timeOffset="3347.517">1420 152,'13'13,"7"17,6 20,2 19,5 14,6 10,3 6,5-5,-3-6,-3-13,-6-12,-8-12,-13-10,-13-12,-7-12</inkml:trace>
  <inkml:trace contextRef="#ctx0" brushRef="#br0" timeOffset="3682.978">1295 776,'25'-9,"26"-7,16 0,6-2,3 2,-7 3,-11 5,-16 3</inkml:trace>
  <inkml:trace contextRef="#ctx0" brushRef="#br0" timeOffset="4017.435">2440 302,'2'-17,"0"0,-1 0,-1-1,-1 1,-1 0,0 0,-1 0,-1 0,0 0,-1 1,-7-14,10 25,-1-1,0 1,0 0,0 0,0 0,-1 1,0-1,0 1,0 0,0 0,-1 0,1 1,-1-1,0 1,0 0,-1 1,1-1,-1 1,1 0,-1 1,1-1,-1 1,0 0,0 0,0 1,0 0,1 0,-1 0,0 1,0-1,0 2,1-1,-1 0,0 1,-3 2,-9 3,0 1,0 1,1 1,0 0,1 1,0 1,1 0,1 1,-1 1,2 0,0 1,1 0,0 1,2 0,-2 4,-2 4,1 1,1 0,2 0,0 1,2 1,1-1,1 1,1 1,1-1,1 16,3-13,1-1,2 1,1-1,1 0,2 0,0-1,2 0,1 0,2-1,4 8,-8-21,0 1,0-1,1 0,1-1,0 0,1 0,1-1,-1-1,2 0,0 0,0-1,1-1,0-1,0 0,1 0,0-1,1-1,15 4,-20-8,-1-1,1 0,-1 0,1-1,0-1,-1 1,1-2,0 0,-1 0,0 0,1-2,-1 1,0-1,-1-1,1 1,-1-2,0 1,0-1,0-1,2-2,11-11,0-2,-1 0,-1-1,-1-1,-2 0,8-15,14-26</inkml:trace>
  <inkml:trace contextRef="#ctx0" brushRef="#br0" timeOffset="4418.142">2789 103,'4'-5,"2"4,4 10,4 16,0 17,2 22,-2 21,1 18,-2 8,1-2,-2-7,1-17,-1-18,-3-16,-8-22,-7-19,-3-12</inkml:trace>
  <inkml:trace contextRef="#ctx0" brushRef="#br0" timeOffset="4733.902">2789 776,'13'-26,"17"-20,15-12,14-8,9-2,5-1,0 2,-5 8,-18 14,-22 20,-15 13</inkml:trace>
  <inkml:trace contextRef="#ctx0" brushRef="#br0" timeOffset="5070.668">3038 576,'17'25,"14"13,10 9,7 0,3-4,2-4,1-10,-6-13,-10-10</inkml:trace>
  <inkml:trace contextRef="#ctx0" brushRef="#br0" timeOffset="5717.144">4308 302,'5'-10,"0"0,-2-1,1 1,-1-1,-1 0,0 0,0 0,-1 0,0-1,-1 1,-1 0,0 0,0-1,0 5,0 1,-1 0,0 0,0 1,0-1,-1 0,0 1,0-1,0 1,-1 0,1 0,-1 0,0 0,-1 1,1 0,-1 0,0 0,0 0,0 1,-1 0,1 0,-1 0,0 1,0-1,-7 0,1 0,-1 1,1 0,-1 1,0 1,1 0,-1 0,0 2,1-1,-1 2,1-1,-1 2,1 0,0 0,1 1,-1 0,1 1,0 1,-1 0,-15 11,1 0,0 1,2 2,0 0,2 2,0 0,-1 4,4-2,2 1,0 0,1 2,2-1,1 2,1 0,1 0,2 1,1 0,1 1,0 11,5-25,0-1,1 1,1 0,1-1,0 1,1 0,0-1,2 0,0 1,1-1,0-1,1 1,1-1,1 0,0 0,1-1,0 0,1-1,0 0,2 0,11 10,-12-14,0 0,1-1,1 0,-1-1,1 0,1-1,-1 0,1-1,0-1,0 0,0-1,0 0,4-1,2-1,-1 0,1-2,0 0,-1-1,1-1,-1-1,0-1,0 0,8-4,-2-1,-1-1,-1-1,0 0,0-2,-1-1,-1-1,-1 0,0-2,-1 0,-1-1,0-1,-2-1,0 0,9-18,6-26</inkml:trace>
  <inkml:trace contextRef="#ctx0" brushRef="#br0" timeOffset="6082.776">4756 78,'-4'9,"-1"19,-5 22,0 24,2 24,6 18,3 5,6-5,7-14,4-20,-1-28,-3-24</inkml:trace>
  <inkml:trace contextRef="#ctx0" brushRef="#br0" timeOffset="6417.742">4632 676,'17'-13,"18"-4,16-3,16-3,10-1,0 2,-5 7,-15 4</inkml:trace>
  <inkml:trace contextRef="#ctx0" brushRef="#br0" timeOffset="6733.367">5130 53,'0'17,"0"22,0 26,0 28,4 18,2 12,3 3,5-9,5-19,2-27,-1-25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27.426"/>
    </inkml:context>
    <inkml:brush xml:id="br0">
      <inkml:brushProperty name="width" value="0.1" units="cm"/>
      <inkml:brushProperty name="height" value="0.1" units="cm"/>
      <inkml:brushProperty name="ignorePressure" value="1"/>
    </inkml:brush>
  </inkml:definitions>
  <inkml:trace contextRef="#ctx0" brushRef="#br0">51 349,'0'4,"0"15,0 20,0 25,4 19,1 16,5 4,4-7,0-12,2-19,-2-26,-3-19</inkml:trace>
  <inkml:trace contextRef="#ctx0" brushRef="#br0" timeOffset="515.304">1 423,'46'51,"20"30,-35-42,1-1,2-1,23 18,-51-49,1-1,-1 0,1 0,0-1,0 0,1 0,-1-1,1 1,0-2,0 1,0-1,0-1,0 1,6-1,-8-1,0 0,0-1,0 0,-1-1,1 1,-1-1,1 0,-1 0,1-1,-1 1,0-1,0-1,-1 1,1-1,-1 1,1-1,-1 0,0-1,-1 1,1-1,0-1,22-33,-2-1,-2-1,-2-1,8-26,-3 9,27-44,-52 102,0 0,1-1,-1 1,1 0,-1 0,1 0,0 0,0 0,-1 0,1 0,0 0,0 0,0 0,0 0,0 0,0 1,0-1,0 0,1 1,-1-1,0 1,0-1,0 1,1 0,-1 0,1-1,0 2,-1 0,0 0,0-1,1 1,-1 0,0 0,0 0,0 1,0-1,0 0,-1 0,1 1,0-1,0 0,-1 1,1-1,-1 0,1 1,-1 0,5 17,0-1,-2 1,1 11,-3-22,15 120,-6-36,3 0,5-1,25 75,-40-156,0 0,1 0,0 0,0 0,1-1,1 0,-1 0,1 0,1-1,0 0,5 5,-12-13,0 1,1-1,-1 1,0-1,1 0,-1 1,1-1,-1 0,1 1,-1-1,1 0,0 1,-1-1,1 0,-1 0,1 0,-1 0,1 1,0-1,-1 0,1 0,-1 0,1 0,0 0,-1 0,1-1,-1 1,1 0,0 0,-1 0,1 0,-1-1,1 1,-1 0,1-1,-1 1,1 0,-1-1,1 1,-1-1,6-23,-9 0</inkml:trace>
  <inkml:trace contextRef="#ctx0" brushRef="#br0" timeOffset="892.449">1122 399,'-2'122,"0"-5,11 79,-8-185,0 0,1 0,0 0,1-1,0 1,0-1,1 0,1 0,0 0,0 0,7 7,-8-12,1 0,-1 0,1-1,0 0,0 0,1 0,-1-1,1 1,0-1,0-1,0 1,0-1,0 0,1-1,-1 1,1-1,-1 0,1-1,-1 0,4 0,11-1,-1-1,0-1,0-1,0-1,0 0,-1-2,0 0,0-1,-1-1,0 0,0-2,-1 0,-1-1,0-1,8-8,-20 18,0-1,-1 0,0 0,0 0,0 0,0-1,-1 1,1-1,0-2,-2 4,-1 1,1-1,-1 1,1-1,-1 1,0 0,0-1,0 1,0-1,-1 1,1-1,-1 1,1-1,-1 1,0 0,0-1,0 1,0 0,0 0,-1 0,-17-23</inkml:trace>
  <inkml:trace contextRef="#ctx0" brushRef="#br0" timeOffset="1229.476">1122 797,'8'0,"12"-4,10-6,9-5,6-5,0-2,-8-3,-14 0,-12 3</inkml:trace>
  <inkml:trace contextRef="#ctx0" brushRef="#br0" timeOffset="1564.984">1072 523,'38'-21,"25"-11,15-5,7-4,1 1,-5-2,-17 6</inkml:trace>
  <inkml:trace contextRef="#ctx0" brushRef="#br0" timeOffset="1910.943">1893 349,'-3'5,"0"0,0 0,0 0,1 1,-1-1,1 1,0-1,1 1,0 0,0 0,0 0,0 2,-3 13,-7 31,-11 50,2 26,16-99,2 1,1 0,1-1,2 1,1 0,5 19,-7-41,1-1,0 1,0 0,1-1,0 1,0-1,1 0,0 0,0 0,1-1,0 1,0-1,0 0,1 0,0-1,0 0,1 0,-1 0,1-1,0 0,0 0,0-1,1 0,-1 0,1-1,0 0,-1 0,1 0,0-1,0-1,0 1,0-1,0-1,2 1,10-3,0-1,0-1,-1 0,1-1,-2-1,1-1,-1-1,0 0,3-4,2-1,0-2,-1 0,-1-2,-1 0,0-1,8-13,-24 28,0-1,-1 0,1 0,-1 0,0 0,-1-1,1 1,-1-1,0-1,-1 5,-1 0,0-1,1 1,-1-1,0 1,0 0,0-1,0 1,-1-1,1 1,-1 0,0-1,1 1,-1 0,0 0,0 0,0-1,-1 1,1 0,0 0,-1 1,-1-3,-20-15</inkml:trace>
  <inkml:trace contextRef="#ctx0" brushRef="#br0" timeOffset="2227.074">1893 847,'30'-13,"22"-12,11-6,3-7,-5-1,-13 2,-24 8,-23 3,-13 8</inkml:trace>
  <inkml:trace contextRef="#ctx0" brushRef="#br0" timeOffset="2228.074">1844 499,'25'-21,"21"-12,16-8,14-6,7-3,6-2,1 4,-3-3,-15 8</inkml:trace>
  <inkml:trace contextRef="#ctx0" brushRef="#br0" timeOffset="2762.914">2516 423,'4'-4,"10"-1,11-5,19-4,22-4,17-8,16-7,12-3,0-4,-6 1,-17 7,-28 9,-24 9</inkml:trace>
  <inkml:trace contextRef="#ctx0" brushRef="#br0" timeOffset="3097.524">3039 275,'-4'33,"2"25,3 19,0 13,4 9,6-1,5-3,4-15,3-15,2-20,1-21,0-24,-5-11</inkml:trace>
  <inkml:trace contextRef="#ctx0" brushRef="#br0" timeOffset="3429.658">3636 249,'0'34,"0"28,0 25,0 14,5 8,0-3,5-11,0-17,2-22,5-25,-2-21,-3-13</inkml:trace>
  <inkml:trace contextRef="#ctx0" brushRef="#br0" timeOffset="3878.459">3960 299,'1'0,"0"1,0-1,0 0,0 1,0-1,0 1,0-1,0 1,0 0,0-1,0 1,-1 0,1-1,0 1,0 0,-1 0,1 0,0 0,-1 0,1 0,-1 0,0 0,1 0,-1 0,10 29,-10-27,11 56,-3 1,-3 0,-2 0,-6 57,2-25,-1-36,0-36,1 0,1 0,3 16,-32-262,20 150</inkml:trace>
  <inkml:trace contextRef="#ctx0" brushRef="#br0" timeOffset="4230.304">3936 399,'5'-31,"-5"30,1 1,-1-1,0 1,1-1,-1 1,0 0,1-1,-1 1,0-1,1 1,-1 0,1-1,-1 1,1 0,-1-1,1 1,-1 0,1 0,0 0,-1-1,1 1,-1 0,1 0,-1 0,1 0,0 0,-1 0,1 0,3 2,0-1,0 1,-1 0,1 0,-1 1,1-1,-1 1,0 0,0-1,0 1,0 1,1 0,124 153,-67-78,22 16,-62-73,1-1,1 0,0-2,2-1,1-1,6 3,-27-17,1 0,-1-1,1 1,0-1,0 0,0-1,0 1,0-1,0-1,1 1,-1-1,0 0,0 0,2-1,-4 0,0 0,0 0,0 0,0-1,-1 0,1 1,0-1,-1-1,1 1,-1 0,0-1,0 0,0 0,0 0,0 0,-1 0,1-1,-1 1,0-1,0 1,1-4,5-12,-1-1,-1 0,-1 0,-1 0,-1-1,0 1,-2-1,0-19,-3-22,-3 0,-6-23,2 32,-2 1,-3-1,-1 2,-3 0,-4-2,15 36</inkml:trace>
  <inkml:trace contextRef="#ctx0" brushRef="#br0" timeOffset="4780.557">5305 25,'-6'1,"0"0,0 0,0 0,1 1,-1 0,0 0,1 1,-1-1,1 1,0 0,0 1,0-1,-2 3,-61 58,60-56,-23 26,2 2,2 1,1 0,1 2,3 1,1 1,2 1,2 1,2 0,-7 31,19-59,0 0,1 1,0-1,1 0,1 1,0-1,1 0,1 1,1 3,-2-15,0-1,0 1,0 0,0-1,1 1,-1-1,1 0,0 1,0-1,0 0,1 0,-1 0,1-1,-1 1,1 0,0-1,0 0,0 0,0 0,1 0,-1 0,1-1,-1 1,1-1,-1 0,1 0,0 0,-1 0,1-1,0 0,-1 0,1 0,0 0,0 0,0-1,-1 1,1-1,0 0,1-1,12-3,0 0,0-1,-1-1,0-1,0 0,-1-1,0 0,7-7,26-22,35-37,-36 32,-46 41,1 0,0 0,0 0,0 1,0-1,0 1,1-1,-1 1,0 0,1 0,-1 0,1 0,-1 0,1 0,-1 1,2-1,-2 2,-1 0,1-1,-1 1,1 0,-1 0,0 0,1 0,-1 0,0 1,0-1,0 0,0 0,0 1,0-1,0 1,0-1,-1 1,1-1,-1 1,1 0,-1-1,1 1,-1-1,0 1,0 0,7 23,7 25,13 30,-21-66,0 0,1 0,0-1,1 0,0-1,1 0,10 10,-19-21,1 0,-1-1,0 1,1 0,-1-1,1 1,0 0,-1-1,1 1,-1-1,1 1,0-1,-1 1,1-1,0 0,-1 1,1-1,0 0,0 0,0 1,-1-1,1 0,0 0,0 0,-1 0,1 0,0 0,0 0,0 0,-1-1,1 1,0 0,0 0,0 0,-1-1,1 1,0-1,0 1,7-12</inkml:trace>
  <inkml:trace contextRef="#ctx0" brushRef="#br0" timeOffset="5414.59">6201 1,'-24'0,"1"1,-1 2,0 0,1 2,0 0,0 2,0 0,1 1,0 2,1 0,0 1,0 2,1 0,1 1,0 0,-4 7,19-18,1 1,0-1,-1 1,2 0,-1 0,0 0,1 0,0 0,0 0,0 1,1-1,-1 1,1-1,0 1,0 0,1 0,-1-1,1 1,0 0,0 0,1 1,0-1,1 0,0 0,0 0,1 0,-1 0,1 0,0-1,0 1,0-1,1 0,0 0,0 0,0 0,0-1,0 0,1 1,-1-2,5 3,9 5,1-1,1-1,-1 0,1-2,1 0,17 2,28 1,35 0,-52-5,0 1,0 2,18 7,-59-12,0 1,1 0,-2 0,1 0,0 1,-1 1,0-1,0 1,0 0,0 0,0 2,-4-4,-1 0,1 0,-1 0,0 0,0 0,0 1,-1-1,1 1,-1-1,0 1,0 0,0-1,0 1,-1 0,1 0,-1 0,0 0,0-1,0 1,-1 0,0 0,1 0,-1-1,0 1,-1 1,-4 9,-1-1,0 0,0 0,-1 0,-1-1,0-1,-1 1,0-1,-1-1,0 0,-1-1,-4 4,-10 5,-1-1,0-1,-1-1,0-2,-13 4,22-9,-2-2,1 0,0-2,-19 3,33-7,0 1,0-1,0 0,0-1,0 0,0 0,0 0,1 0,-3-1,6 1,-1 0,1 0,0-1,0 1,0 0,0-1,0 1,0-1,0 0,0 0,1 0,-1 1,1-2,-1 1,1 0,0 0,-1 0,1-1,1 1,-1 0,0-1,-2-17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5:06:12.819"/>
    </inkml:context>
    <inkml:brush xml:id="br0">
      <inkml:brushProperty name="width" value="0.1" units="cm"/>
      <inkml:brushProperty name="height" value="0.1" units="cm"/>
      <inkml:brushProperty name="color" value="#F6630D"/>
      <inkml:brushProperty name="ignorePressure" value="1"/>
    </inkml:brush>
  </inkml:definitions>
  <inkml:trace contextRef="#ctx0" brushRef="#br0">4 518,'-3'3,"12"4,17 6,19-3,0-1,1-2,0-3,0-1,39-4,-10 2,1197-10,1-42,-633 23,-143 9,742-37,-1179 52,-26 4,0-2,1-2,-1-1,-1-2,15-5,-46 12,1-1,0 1,-1-1,1 0,-1 0,1 0,-1 0,1-1,-1 1,0 0,1-1,-1 0,0 0,0 0,0 0,-1 0,1 0,0 0,-1 0,1-1,-1 1,0 0,0-1,0 0,0 1,0-1,0 1,-1-1,0 0,1 0,-1 1,0-1,0 0,0 1,-1-1,2 2,-1 1,0-1,0 1,0-1,1 1,-1 0,0-1,1 1,-1-1,0 1,1 0,-1-1,1 1,-1 0,0 0,1-1,-1 1,1 0,-1 0,1-1,-1 1,1 0,-1 0,1 0,-1 0,1 0,-1 0,1 0,-1 0,1 0,-1 0,1 0,-1 0,1 0,-1 1,1-1,-1 0,1 0,-1 0,0 1,1-1,27 9,-24-8,42 10,1-2,0-1,0-3,1-2,0-2,10-3,1 2,2737-58,-2544 39,64-21,-272 30,-36 7,-1 1,0 1,1-1,0 1,-1 0,1 1,0 0,-1 0,1 1,4 0,110 19,0-6,38-4,247-5,-248-5,2108-19,-2038 14,1008-29,-1203 33,1-2,-1-1,1-1,-1-2,-1-1,23-10,-47 16,0 1,0 0,0 1,0-1,0 2,0-1,0 1,0 1,-1 0,1 0,0 0,-1 1,1 1,2 1,39 10,35 2,0-3,46-1,175 1,-216-11,1498 9,-1032-15,-537 3,-7 2,0-2,-1 0,1 0,0-1,-1 0,1-1,-1-1,0 0,1 0,-1-1,-1 0,1-1,7-5,-3 1,0 0,1 1,0 1,1 0,-1 1,1 1,0 1,10-2,35-3,49-2,-56 7,475-23,140 26,-335 4,391-29,-691 24,0 1,0 2,1 2,18 4,96 11,139-2,-205-13,2020 38,-1973-41,378-6,-327-4,141-27,-254 23,50-18,-50 13,42-6,-62 20,1 3,-1 2,0 2,1 2,3 2,38 3,929 48,0-45,529-79,-1301 51,2 12,-1 11,130 24,-357-28,0 0,0-2,1 0,-1-1,0-2,0 0,0-1,0-2,0 0,-1-1,0-1,10-5,-20 6,1 1,0 0,1 1,-1 1,1 0,9-2,-22 6,0-1,0 0,0 0,-1 0,1 0,0 0,0 0,0 0,0 0,0 1,0-1,-1 0,1 0,0 0,0 0,0 0,0 1,0-1,0 0,0 0,0 0,0 0,0 1,0-1,0 0,0 0,0 0,0 0,0 1,0-1,0 0,0 0,0 0,0 0,0 1,0-1,0 0,0 0,0 0,0 0,0 0,0 1,1-1,-1 0,0 0,0 0,0 0,0 0,0 0,1 0,-1 1,0-1,0 0,-11 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23.475"/>
    </inkml:context>
    <inkml:brush xml:id="br0">
      <inkml:brushProperty name="width" value="0.1" units="cm"/>
      <inkml:brushProperty name="height" value="0.1" units="cm"/>
      <inkml:brushProperty name="ignorePressure" value="1"/>
    </inkml:brush>
  </inkml:definitions>
  <inkml:trace contextRef="#ctx0" brushRef="#br0">26 241,'4'8,"1"21,1 21,-2 20,-1 14,-1 6,-1 1,4-12,0-23,1-29,-2-20</inkml:trace>
  <inkml:trace contextRef="#ctx0" brushRef="#br0" timeOffset="344.316">0 141,'43'30,"26"18,18 9,8 4,-5 0,-8-7,-10-7,-13-13,-13-11,-13-15,-13-16,-14-16,-8-3</inkml:trace>
  <inkml:trace contextRef="#ctx0" brushRef="#br0" timeOffset="679.488">548 17,'9'38,"6"30,2 19,1 18,2 6,3-2,0-11,1-15,1-16,1-19,-1-23,0-24,-4-12</inkml:trace>
  <inkml:trace contextRef="#ctx0" brushRef="#br0" timeOffset="1045.925">1071 91,'0'-4,"0"3,0 10,0 11,0 21,5 19,4 21,2 17,3 10,4-1,2-11,-2-12,1-21,-4-26,-4-27,-8-28,-9-24,-3-4</inkml:trace>
  <inkml:trace contextRef="#ctx0" brushRef="#br0" timeOffset="1414.178">972 67,'33'-14,"1"3,0 0,0 2,1 2,1 1,-1 1,1 3,0 0,25 4,-36 0,0 1,-1 0,0 2,1 1,-2 1,1 2,-1 0,-1 1,1 1,-2 1,0 1,0 1,-1 0,5 8,-18-16,0 0,0 1,-1 0,0 1,-1-1,0 1,0 0,0 1,-1-1,0 1,-1-1,0 1,0 0,-1 1,0-1,0 6,-2-2,0 0,-1 1,0-1,-1 0,0 0,-1 0,-1 0,0 0,-1-1,-6 12,-8 12,-2-1,-2-1,-1-2,-2 0,-1-1,-1-2,-7 5,-7 5,-2-1,-35 22,66-50,-1-1,0-1,0 0,-1-1,0-1,0 0,-1-1,1-1,-1 0,0-1,-16 1,27-4,1 0,0 0,0-1,0 0,0 1,0-1,0 0,0-1,-1 0,4 2,-1-1,1 0,0 1,0-1,-1 0,1 0,0 0,0 0,0 0,0 0,0 0,0 0,1-1,-1 1,0 0,0 0,1-1,-1 1,1-1,0 1,-1 0,1-1,0 1,0-1,-1 1,1-1,3-19</inkml:trace>
  <inkml:trace contextRef="#ctx0" brushRef="#br0" timeOffset="1826.168">1869 91,'9'111,"1"-21,-9 6,5 60,-4-135,1-1,1 1,1-1,0 0,2-1,2 6,-6-19,0 0,0 0,1 0,-1 0,1 0,1-1,-1 0,1 0,0 0,0 0,1-1,-1 0,1 0,0 0,0-1,2 1,1-1,1 1,-1-2,1 1,0-2,-1 1,1-1,0-1,0 0,0 0,7-1,10-4,1-1,-1 0,0-3,-1 0,0-1,0-2,12-7,-35 17,55-34,-55 33,0 1,-1 0,1 0,-1-1,0 0,0 1,0-1,0 0,0 0,0 0,-1 0,0 0,1-1,-1 1,0 0,-1 0,1-4,-3-18</inkml:trace>
  <inkml:trace contextRef="#ctx0" brushRef="#br0" timeOffset="2161.6">1918 515,'12'-4,"14"-6,14-5,9-5,9-3,-1 3,-6 0,-17 4,-17 0,-12 3</inkml:trace>
  <inkml:trace contextRef="#ctx0" brushRef="#br0" timeOffset="2512.153">1869 216,'38'-16,"25"-11,15-5,6 0,3 0,-6 1,-17 7</inkml:trace>
  <inkml:trace contextRef="#ctx0" brushRef="#br0" timeOffset="2844.273">2640 41,'0'9,"0"15,0 16,5 19,0 20,5 14,4 12,0 0,-3-8,2-16,-2-19,-2-23,-4-28,-1-23,-7-27,-2-7</inkml:trace>
  <inkml:trace contextRef="#ctx0" brushRef="#br0" timeOffset="3178.052">2565 91,'16'-8,"1"1,-1 0,1 2,0 0,1 0,-1 2,1 0,0 1,0 1,0 0,0 1,0 2,0-1,-1 2,14 4,24 6,-1 3,-1 2,-1 2,18 11,-67-29,42 19,0 1,1 5,-35-21,-1 1,1 1,-2-1,1 1,-1 1,0 0,-1 0,0 1,-1 0,7 10,-12-15,0 0,-1 0,1-1,-1 1,0 0,0 0,-1 1,1-1,-1 0,0 0,0 0,-1 0,0 0,1 0,-2 0,1 0,-1 0,1 0,-1 0,-1-1,1 1,-1-1,0 0,1 0,-2 1,0-1,-12 15,-1-1,-1-1,0 0,-20 12,23-17,4-4,-105 84,-5-4,-67 33,185-119,0 0,-1 0,1 0,-1 0,0-1,0 1,0-1,0 0,0 0,0-1,-3 1,7-1,-1 0,1 0,0 0,-1-1,1 1,0 0,-1 0,1 0,0-1,0 1,-1 0,1 0,0 0,0-1,-1 1,1 0,0-1,0 1,0 0,0 0,-1-1,1 1,0 0,0-1,0 1,0 0,0-1,0 1,0 0,0-1,0 1,0 0,0-1,0 1,0 0,0-1,0 1,13-27,6-3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20.571"/>
    </inkml:context>
    <inkml:brush xml:id="br0">
      <inkml:brushProperty name="width" value="0.1" units="cm"/>
      <inkml:brushProperty name="height" value="0.1" units="cm"/>
      <inkml:brushProperty name="ignorePressure" value="1"/>
    </inkml:brush>
  </inkml:definitions>
  <inkml:trace contextRef="#ctx0" brushRef="#br0">199 0,'0'13,"0"21,0 26,5 28,0 21,5 12,4 7,5-5,2-12,-1-19,-1-26,-3-29,-5-24,-3-23,-4-10</inkml:trace>
  <inkml:trace contextRef="#ctx0" brushRef="#br0" timeOffset="611.886">1 274,'26'-18,"1"1,1 2,1 1,0 0,19-4,42-11,20-1,-99 27,43-12,2 2,-1 3,1 2,3 3,-53 5,0 0,0 0,0 0,0 1,0 0,-1 0,1 1,0-1,-1 1,6 3,-10-4,1 0,-1 0,0 0,1 0,-1 0,0 0,0 1,0-1,0 0,0 1,0-1,0 1,0-1,-1 1,1 0,-1-1,1 1,-1 0,1-1,-1 1,0 0,0-1,0 1,0 0,0 0,0-1,0 1,-1 0,1-1,-1 1,1 0,-1-1,0 1,1-1,-1 1,0-1,0 1,-6 10,0 0,0 0,-1 0,-1-1,0-1,0 1,-4 2,-78 64,77-65,-38 27,-1-1,-2-3,-1-2,-45 18,68-39,65-29,25-6,2 2,0 3,2 2,0 3,0 3,1 2,0 3,0 3,0 2,3 4,-43-2,-1 1,0 1,0 1,0 1,-1 1,0 0,1 2,-15-6,0 0,0 0,0 0,-1 1,0 0,0 0,0 0,0 1,0 0,-1-1,0 2,0-1,0 0,-1 1,1 0,-2-1,1 1,0 1,-1-1,0 0,-1 0,0 1,1-1,-2 4,0 2,-1 0,-1 1,0-1,-1 0,-1 0,1-1,-2 1,0-1,0 0,-1 0,0 0,-1-1,0 0,-1 0,0 0,0-1,-8 6,-11 10,0-2,-2 0,-1-2,-1-1,-15 7,-8 0,-1-2,-1-2,-1-2,0-4,-2-1,0-4,-1-2,-50 2,102-11,1-1,-1 0,0-1,0 0,0 0,0 0,1-1,-1 0,7 1,0 1,0 0,0-1,0 1,0-1,0 1,0-1,0 0,0 1,1-1,-1 0,0 0,0 0,1 0,-1 1,0-1,1 0,-1 0,1 0,-1 0,1 0,0-1,0 1,0-1,0 0,0 0,0 0,1 1,-1-1,1 0,-1 0,1 1,0-1,-1 1,1-1,0 0,0 1,0-1,0 1,1 0,0-1,22-24</inkml:trace>
  <inkml:trace contextRef="#ctx0" brushRef="#br0" timeOffset="1231.668">1370 26,'-2'2,"1"1,-1 0,1 0,-1 0,1 0,0 0,0 0,1 0,-1 0,0 1,1-1,0 0,0 0,0 0,0 1,1-1,-1 0,1 0,0 1,0 8,40 357,-5-54,-33-279,-3-22,1 1,0 0,1 0,1 0,0-1,1 1,0-1,1 0,1 0,7 11,-11-22,0-1,0 1,1-1,-1 0,1 0,-1 0,1 0,0-1,0 1,0-1,0 1,0-1,0 0,0 0,0-1,0 1,1-1,-1 1,0-1,0 0,1 0,-1 0,0-1,0 1,1-1,-1 0,0 0,1 0,13-4,0-2,0 0,-1 0,11-7,-20 10,135-77,18-21,-128 81</inkml:trace>
  <inkml:trace contextRef="#ctx0" brushRef="#br0" timeOffset="1778.601">2192 200,'5'16,"0"0,-2 0,0 1,0-1,-1 1,-1 0,-1 0,-1-1,-1 13,0 2,1 20,-2 45,5 17,0-85,1-1,1 1,1 0,2-1,1 0,3 8,-9-30,1 1,-1-1,1 1,0-1,0 0,0 0,1 0,0 0,0-1,0 1,0-1,1 0,0-1,0 1,0-1,0 0,0 0,1 0,-1-1,1 0,0 0,-1 0,1-1,0 0,0 0,0 0,0-1,0 0,0 0,0 0,0-1,0 0,0 0,0-1,0 1,3-3,17-4,1-2,-2-2,1 0,-2-1,0-1,0-2,-2 0,0-2,0 0,5-8,-6 2</inkml:trace>
  <inkml:trace contextRef="#ctx0" brushRef="#br0" timeOffset="2115.269">2192 748,'25'-17,"26"-14,16-11,6-1,3 1,-7 5,-16 3,-20 8,-17 9</inkml:trace>
  <inkml:trace contextRef="#ctx0" brushRef="#br0" timeOffset="2512.883">2142 374,'29'-21,"24"-11,14-5,9 0,0 2,-1-1,-3-4,-7-3,-13 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41.129"/>
    </inkml:context>
    <inkml:brush xml:id="br0">
      <inkml:brushProperty name="width" value="0.1" units="cm"/>
      <inkml:brushProperty name="height" value="0.1" units="cm"/>
      <inkml:brushProperty name="ignorePressure" value="1"/>
    </inkml:brush>
  </inkml:definitions>
  <inkml:trace contextRef="#ctx0" brushRef="#br0">48 271,'0'15,"-2"0,0 1,-1-1,-1 2,-4 29,-6 49,5-1,4 1,4 0,5 2,-4-88,1 0,1 0,0 0,0 0,1 0,0 0,0-1,1 0,0 1,0-1,2 1,-4-7,0 1,0 0,1-1,-1 0,1 1,0-1,-1 0,1 0,0-1,0 1,1-1,-1 1,0-1,0 0,0 0,1 0,-1-1,1 1,-1-1,0 0,1 0,-1 0,1 0,-1-1,1 1,-1-1,0 0,1 0,2-1,6-4,1 1,-2-2,1 0,-1 0,0-1,0 0,-1-1,0 0,0-1,-1 0,-1 0,0-1,0 0,-1 0,2-6,5-7,-2-1,-1 0,-1-1,-1 0,-2-1,0 1,-1-3,-5 21,1 0,-1 0,-1 0,1 0,-1 0,-1 0,1 0,-2 1,1-1,-2-4,3 12,0 0,0-1,0 1,0 0,0-1,0 1,0 0,0-1,0 1,0 0,-1-1,1 1,0 0,0 0,0-1,-1 1,1 0,0 0,0-1,-1 1,1 0,0 0,-1-1,1 1,0 0,-1 0,1 0,0 0,0 0,-1 0,1 0,-1-1,1 1,0 0,-1 0,1 0,0 0,-1 0,1 1,0-1,-1 0,1 0,0 0,-1 0,1 0,0 0,-1 0,1 1,0-1,0 0,-1 0,1 0,0 1,0-1,-1 0,1 1,-12 17,8-8,0 1,0-1,1 0,1 1,0 0,0-1,1 1,0 0,1 0,1 0,-1-1,2 1,-1 0,1 0,1-1,0 0,1 1,0-1,0 0,1-1,0 1,1-1,0 0,0 0,1-1,0 0,1 0,0 0,0-1,0 0,1-1,0 0,1 0,-1-1,1 0,0-1,0 0,0-1,1 0,-1 0,1-1,1 0,1 0,1-1,0 0,0-1,0-1,0 0,-1 0,1-2,0 1,-1-2,1 0,-1 0,0-2,-1 1,1-2,-1 1,4-5,-6 4,-1 0,0-1,0 0,-1-1,0 0,0 0,-1-1,0 1,-1-2,0 1,0-1,-1 0,-1 0,0 0,0-1,-1 0,-1 1,0-1,-1-1,1-16,-2-1,-1 1,-1 0,-2 0,-1 0,-1 0,-1 1,-2 0,0 0,-10-15,3 7,-2 1,-2 1,-1 1,-1 0,-2 2,-1 0,-19-15,40 42,-42-37,45 40,-1-1,0 0,0 1,0 0,-1-1,1 1,0 0,0 0,-1 1,1-1,0 0,-1 1,1-1,-1 1,1 0,-1 0,1 0,-1 0,1 0,0 0,-1 1,2-1,0 1,0 0,1-1,-1 1,0 0,1-1,-1 1,1 0,-1 0,1 0,-1-1,1 1,-1 0,1 0,0 0,-1 0,1 0,0 0,0 0,0 0,0 0,0 0,0 0,0 0,0 0,0 0,0 0,0 0,1 0,-1-1,0 1,1 0,-1 0,1 0,-1 0,1 0,-1-1,1 1,0 0,23 34,3-7</inkml:trace>
  <inkml:trace contextRef="#ctx0" brushRef="#br0" timeOffset="462.57">1517 146,'-41'-4,"35"3,0 0,-1 0,1 1,0-1,0 1,-1 1,1 0,0 0,0 0,0 0,0 1,-1 0,-10 6,0 1,1 1,0 0,0 1,1 1,1 0,0 1,0 0,2 1,-1 1,2 0,0 1,1 0,0 0,1 2,-3 5,1 1,1 1,1-1,2 2,0-1,1 1,2 0,0 0,2 0,1 17,1-32,1 1,0 0,1 0,0-1,1 1,0-1,1 0,0 0,1 0,0-1,1 1,0-1,1 0,0-1,0 0,1 0,0 0,0-1,1 0,0-1,1 0,0 0,0-1,0 0,1-1,-1 0,1-1,0 0,1-1,-1 0,1-1,-1 0,1-1,7 0,-2 0,0-2,0 0,0 0,-1-2,1 0,0-1,-1-1,0 0,0-1,0-1,-1 0,0-2,-1 1,13-10,-19 12,-1-1,1 1,-1-1,-1 0,1-1,-1 0,0 0,-1 0,0-1,0 0,-1 1,0-2,0 1,-1 0,-1-1,1 0,-1 1,-1-1,0 0,-1 0,1 0,-2 0,0 0,0 0,-2-8,-2-2,-1 1,-1 0,-1 1,0 0,-1 0,-1 0,-1 2,-2-2,-27-36,-38-36,9 12,48 50</inkml:trace>
  <inkml:trace contextRef="#ctx0" brushRef="#br0" timeOffset="1018.632">1940 245,'0'5,"0"9,0 11,4 18,2 19,4 16,4 11,4 8,0 0,0-8,-3-15,-8-29,-5-26,-7-29,-8-25,0-7</inkml:trace>
  <inkml:trace contextRef="#ctx0" brushRef="#br0" timeOffset="1433.562">1916 321,'7'-7,"1"1,0 0,1 1,-1-1,1 2,0-1,1 2,-1-1,1 1,-1 0,1 1,0 0,6 0,11-1,0 1,1 2,-1 1,9 1,-30-1,18 1,-1 1,1 1,3 2,-23-5,0 0,1 0,-1 0,0 1,0-1,0 1,-1 0,1 0,0 1,-1-1,0 1,1 0,-1 0,0 0,0 0,-1 0,1 1,0-1,-1 1,1 1,-2-2,-1-1,0 0,0 1,1-1,-1 1,-1-1,1 0,0 1,0-1,-1 0,0 1,1-1,-1 0,0 0,0 0,0 1,0-1,0 0,-1 0,1-1,-1 1,1 0,-3 1,-44 38,45-39,-40 25,-43 22,53-32,0 1,2 2,0 1,-16 15,43-33,1 0,-1 1,1 0,-1-1,1 1,0 0,1 1,-1-1,1 0,-1 1,1-1,1 1,-1 0,0 4,2-6,0 0,0 0,0 0,0 0,1 0,0 0,-1 0,1 0,0-1,1 1,-1 0,0 0,1-1,-1 1,1-1,0 0,0 1,0-1,0 0,0 0,1 0,-1 0,0-1,1 1,1 0,30 17,2-1,0-2,2-2,-1-1,1-2,15 2,26 8,-37-8,1-1,0-3,1-1,19-1,-59-6,0-1,-1 0,1 0,-1 0,1-1,0 1,-1-1,1 0,-1 0,1 0,-1-1,0 1,4-2,5-9</inkml:trace>
  <inkml:trace contextRef="#ctx0" brushRef="#br0" timeOffset="1778.167">2713 271,'0'4,"0"10,0 15,0 16,0 16,-5 12,0 9,-1 0,6-6,3-7,4-15,2-22,-5-20,-3-16,-2-8</inkml:trace>
  <inkml:trace contextRef="#ctx0" brushRef="#br0" timeOffset="2114.103">2663 643,'17'-8,"18"-7,12-6,6-3,7-1,-3-2,-2 5,-6 1,-16 5,-18 4,-20 10,-17 8,-6 4</inkml:trace>
  <inkml:trace contextRef="#ctx0" brushRef="#br0" timeOffset="2449.783">2837 569,'13'21,"12"16,11 5,7 5,6-2,2 0,1-4,0-4,0-4,0-8,-5-8,-7-8,-10-8,-9-5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37.410"/>
    </inkml:context>
    <inkml:brush xml:id="br0">
      <inkml:brushProperty name="width" value="0.1" units="cm"/>
      <inkml:brushProperty name="height" value="0.1" units="cm"/>
      <inkml:brushProperty name="ignorePressure" value="1"/>
    </inkml:brush>
  </inkml:definitions>
  <inkml:trace contextRef="#ctx0" brushRef="#br0">25 124,'5'0,"0"9,1 15,2 20,1 20,3 21,-1 12,2 6,-1 4,-3-9,1-12,0-17,-3-24,-2-24,-6-24,-4-24,-4-21,0-1</inkml:trace>
  <inkml:trace contextRef="#ctx0" brushRef="#br0" timeOffset="362.482">1 200,'8'1,"0"0,0 1,0 0,0 1,-1-1,1 2,-1-1,1 1,-1 0,0 1,28 13,142 53,59 27,-195-78,-1 1,0 3,-2 1,15 14,-47-34,1 0,-1 0,0 1,-1 0,1 1,-1-1,0 1,-1 0,0 0,0 0,0 1,-1-1,1 4,-3-5,0-1,0 0,-1 0,0 0,0 0,0 0,-1 0,1 0,-1 0,-1 0,1 0,-1 0,1 0,-1 0,-1-1,1 1,-1-1,0 1,0-1,0 0,-3 3,-11 11,-1 0,0-1,-2-1,0-1,0 0,-16 7,-42 20,-21 6,42-20,20-10,11-3,-1-2,0-1,-1-1,0-1,-1-2,-29 5,39-14,19 0,-1 1,1 0,0 0,-1-1,1 1,0 0,-1 0,1-1,0 1,0 0,-1-1,1 1,0 0,0-1,0 1,0-1,-1 1,1 0,0-1,0 1,0-1,0 1,0 0,0-1,0 1,0-1,0 1,0 0,0-1,0 1,1-1,-1 1,0 0,0-1,0 1,0 0,9-16</inkml:trace>
  <inkml:trace contextRef="#ctx0" brushRef="#br0" timeOffset="843.703">1196 274,'-7'0,"-1"1,1 0,-1 1,1 0,-1 0,1 0,0 1,0 0,0 0,1 1,-1 0,1 0,0 0,0 1,0 0,1 0,-1 1,1-1,1 1,-1 0,1 1,0-1,0 1,-8 14,1 1,1 1,1 0,1 0,1 0,-2 14,5-19,1 0,1 0,0 0,2 0,0 0,1 0,0 0,2 0,0 0,1-1,2 7,-3-15,1 0,0 0,0-1,0 1,1-1,0 0,1 0,0-1,0 0,1 0,0 0,0-1,0 0,1-1,0 1,0-1,0-1,1 1,-1-2,1 1,0-1,4 1,3-1,0-1,1-1,-1 0,1-1,-1-1,1 0,-1-1,0-1,0 0,0-1,0-1,-1-1,1 0,-1-1,-1-1,6-3,-8 5,-1-1,-1 0,1 0,-1-1,-1-1,0 1,0-1,0-1,-1 0,0 0,-1-1,-1 1,1-2,-2 1,1-1,-2 1,1-1,-2-1,0 1,0 0,-1-5,-1 8,-1-1,-1 1,0-1,0 1,0 0,-2 0,1-1,-1 1,0 1,-1-1,0 0,0 1,-4-4,-1-1,0 0,-1 2,-1-1,1 1,-2 0,0 1,-12-8,-14-5,0 1,-2 2,0 2,-2 1,-11-1,46 15,-53-23,50 19</inkml:trace>
  <inkml:trace contextRef="#ctx0" brushRef="#br0" timeOffset="1428.716">1818 224,'5'9,"0"10,5 20,0 20,-2 17,-1 12,-3 8,-2-3,-1-10,-5-18,-2-25,1-19</inkml:trace>
  <inkml:trace contextRef="#ctx0" brushRef="#br0" timeOffset="1917.532">1818 324,'55'115,"-25"-50,1-2,4-1,41 55,-45-77,1-2,2-1,18 14,-39-39,0-1,1 0,1-1,-1 0,2-1,-1-1,1-1,1 0,-1-1,1 0,8 0,-20-5,0 0,0 0,0-1,0 1,1-1,-1-1,0 1,0-1,0 0,0 0,0 0,0-1,0 1,0-1,0 0,-1-1,1 1,-1-1,0 0,1 0,-1-1,-1 1,2-2,0-1,-1 0,0-1,0 1,0-1,-1 0,0 0,0 0,-1-1,0 1,0-1,-1 1,0-1,0 0,-1 1,0-3,-1-21,-2 0,-1 1,-1-1,-2 1,-1 0,-1 1,-2 0,-1 1,-1 0,-12-18,-11-15,-3 3,-2 1,-3 2,-9-6,12 17,-3 2,-7-3,42 34,15 7,26 10,-21-4,11 1</inkml:trace>
  <inkml:trace contextRef="#ctx0" brushRef="#br0" timeOffset="2280.567">2590 174,'9'0,"10"0,16 0,18-4,18-1,9-5,3 0,1-3,-10 1,-13 3,-22 2,-21 7,-18 4,-9 0</inkml:trace>
  <inkml:trace contextRef="#ctx0" brushRef="#br0" timeOffset="2615.298">2989 200,'0'42,"0"31,0 16,0 9,4 2,2-9,-1-11,-5-19,-2-24,-10-27,-3-15</inkml:trace>
  <inkml:trace contextRef="#ctx0" brushRef="#br0" timeOffset="2947.203">2366 0,'0'9,"4"6,2 10,4 4,4 2,4-4,8-11,-1-9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5:56.650"/>
    </inkml:context>
    <inkml:brush xml:id="br0">
      <inkml:brushProperty name="width" value="0.1" units="cm"/>
      <inkml:brushProperty name="height" value="0.1" units="cm"/>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790 5603,'20'-52,"-14"28,1 0,1 0,1 1,1 0,1 1,1 0,1 1,1 0,1 1,0 1,5-3,34-35,2 3,60-43,20-6,5 6,3 6,5 7,59-20,168-62,100-16,-3 24,7 21,6 22,4 21,210-3,22 35,2 32,537 52,-402 42,225 72,844 231,-28 113,-36 61,-1382-395</inkml:trace>
  <inkml:trace contextRef="#ctx0" brushRef="#br0" timeOffset="2152.225">865 523,'-1'0,"-1"0,1 1,-1-1,1 0,-1 1,1-1,-1 1,1 0,0-1,-1 1,1 0,0 0,0 0,-1 0,1 0,0 0,0 0,0 0,0 1,0-1,1 0,-2 2,-14 32,16-34,-10 33,1 1,1 0,3 0,0 0,2 6,0 48,6 48,5-11,5-1,6 1,-5-55,3-1,2-1,4-1,10 16,-19-51,2-1,15 22,-24-43,1 0,0 0,1-1,0 0,0 0,1-1,1 0,3 1,-10-7,0 0,1 0,-1-1,1 1,0-1,0-1,0 1,0 0,0-1,0 0,0-1,0 1,0-1,1 0,-1 0,0 0,0-1,4 0,-2-1,-1-1,0 0,1 0,-1 0,0 0,0-1,-1 0,1 0,-1-1,0 0,0 0,3-4,7-11,-1 0,-1-1,-1 0,-1-1,-1 0,-1 0,3-14,4-20,-2-1,-2 0,-3 0,-3-1,-2-1,-3 1,-3-15,-1 22,-2 0,-3 1,-1-1,-3 2,-2-1,-2 2,-3 0,-10-18,18 44,-2 0,0 0,-2 2,0 0,-1 0,-1 1,0 2,-2-1,0 2,-1 1,-1 0,0 1,-1 2,0 0,-18-7,38 19,-5-3,0 0,0 0,0-1,0 0,0 0,1-1,-1 0,6 3,-1 1,1-1,-1 0,1 0,0 0,0 0,0 0,0 0,0 0,0-1,1 1,-1 0,1 0,0-1,-1 1,1 0,0-1,0 1,0 0,1 0,-1-1,1 1,-1 0,1 0,0-1,4-15</inkml:trace>
  <inkml:trace contextRef="#ctx0" brushRef="#br0" timeOffset="3365.578">3206 249,'-10'41,"-23"83,6 1,5 2,5 2,10-31,5 0,3 10,2-69,0-1,3 1,1-1,2 0,1 0,13 26,-19-54,0-1,0 0,1 0,1 0,0-1,0 0,0 0,1 0,0-1,3 2,-7-6,1-1,-1 0,0 0,0 0,1 0,0-1,-1 1,1-1,0 0,-1 0,1 0,0-1,0 1,0-1,0 0,-1 0,1 0,0-1,0 1,0-1,0 0,-1 0,1 0,0-1,-1 1,1-1,1-1,6-4,0-1,-1 0,0 0,-1-1,0 0,0 0,-1-1,0 0,-1-1,0 0,5-11,8-20,-1-2,8-28,-6 7,-2 0,-4-2,-2 0,-3 0,-2-22,-5 44,-2 0,-3-1,-1 1,-2 0,-3 0,-1 1,-2 0,-9-21,12 45,-1 1,-1 1,0-1,-1 2,-1-1,-1 2,0 0,-2 0,-6-5,14 15,-1-1,0 1,0 1,0 0,-1 0,1 1,-1-1,0 2,-9-3,12 5,0-1,-1 2,1-1,0 1,0 0,0 0,0 0,0 1,-1 0,1 0,0 1,1 0,-1 0,0 0,0 1,0 0,-7 5</inkml:trace>
  <inkml:trace contextRef="#ctx0" brushRef="#br0" timeOffset="4314.525">5472 1,'-28'45,"2"2,3 1,2 1,2 1,2 0,2 2,2 0,3 0,2 1,0 37,5-28,3 1,2-1,3 0,3 0,2 0,4-1,2-1,21 54,-26-87,1-1,1 0,1-1,1-1,1 0,16 18,-26-35,1-1,0 1,0-1,0 0,1-1,0 1,0-2,0 1,0-1,5 1,-8-3,0-1,1 1,-1-1,0-1,1 1,-1-1,1 0,-1 0,1-1,-1 1,1-1,-1 0,0-1,1 1,-1-1,0 0,0-1,1 0,4-3,-1 0,0-1,0 0,0-1,-1 0,0 0,-1-1,0 0,0 0,-1 0,0-1,0 0,2-9,5-11,-1-1,-2-1,-1 0,0-8,2-19,-3 0,-3-1,-2 0,-2 0,-4 1,-5-30,2 38,-3 1,-2 0,-3 0,-1 1,-3 1,-1 0,-19-30,22 52,-1 2,-1 0,-1 1,-1 1,-1 1,-1 1,-22-16,37 30,6 6,0-1,0 1,0-1,1 1,-1-1,0 1,0-1,1 1,-1-1,1 0,-1 1,0-1,1 0,-1 0,1 1,0-1,-1 0,1 0,-1 0,1 0,0 1,0-1,0 0,-1 0,1 0,0 0,0 0,0 0,0 0,1 0,-1 1,0-1,0 0,0 0,1 0,-1 0,0 0,1 1,-1-1,1 0,12-11</inkml:trace>
  <inkml:trace contextRef="#ctx0" brushRef="#br0" timeOffset="5104.292">7664 75,'-15'17,"1"1,1 1,0 0,2 1,0 0,2 1,0 0,-5 18,5-14,-18 50,3 1,4 2,3 0,3 1,4 3,4-13,2 1,4-1,3 1,3-1,13 62,-17-114,2 0,0 0,1 0,0-1,1 0,1 0,1-1,0 0,1 0,1 0,2 2,-9-14,-1-1,1 1,-1-1,1 1,0-1,0 0,0 0,0 0,0-1,0 1,1-1,-1 0,0 0,1 0,-1 0,1 0,-1-1,1 1,0-1,-1 0,1 0,0-1,1 0,1-1,-1 1,0-2,1 1,-1 0,0-1,-1 0,1 0,0 0,-1-1,0 0,1 0,-1 0,13-16,-1 0,-1-1,0 0,-2-1,9-20,6-19,-2 0,-4-2,-2-1,-2 0,-4-1,-2-1,-4 0,-2-1,-3 0,-5-45,0 84,-1-1,-1 1,-2-1,-1 2,-1-1,-1 1,-2 0,-4-7,10 25,1 0,-2 0,1 0,-1 1,-1-1,1 1,-1 1,-1 0,1 0,-1 0,-1 1,1 0,-1 0,0 1,0 0,-1 1,1 0,-1 1,0-1,0 2,0 0,0 0,-1 1,0 0,9 1,2 0,0 0,-1 0,1 0,0 0,-1 1,1-1,0 0,-1 0,1 0,0 0,-1 0,1 0,0 0,-1 0,1 0,0 0,-1 0,1 0,0 0,-1 0,1 0,0 0,-1 0,1-1,0 1,-1 0,1 0,0 0,0-1,-1 1,1 0,0 0,0 0,-1-1,1 1,0 0,0-1,0 1,-1 0,1 0,0-1,0 1,0 0,0-1,0 1,0-1,7-4</inkml:trace>
  <inkml:trace contextRef="#ctx0" brushRef="#br0" timeOffset="5837.752">10178 424,'-10'4,"-1"1,1 0,-1 1,1 0,1 0,0 1,0 1,0-1,0 1,1 1,0 1,-3 1,-29 31,2 2,3 2,1 1,2 1,3 2,-7 18,5-3,3 1,3 2,2 1,-11 65,25-90,2 0,2 1,0 44,5-73,1 0,0 0,1-1,1 1,0-1,1 1,1-1,0 0,1-1,1 1,0-1,8 11,-11-20,0 1,0-1,1 0,0-1,-1 1,2-1,-1 0,0 0,1 0,0-1,0 0,0 0,0-1,0 1,0-1,1-1,2 1,0-1,0 0,0-1,-1 0,1 0,0-1,0 0,0-1,0 0,-1 0,2-1,12-6,0-1,0 0,-1-2,-1 0,0-1,0-2,-2 0,10-9,12-17,-1-2,-3-2,-1-1,-3-2,-1-1,-3-1,-2-2,-2-1,-3 0,-2-2,-2 0,-3-1,3-28,-13 55,-1 1,-1-2,-1 1,-2 0,-1 0,-1 0,-1 0,-2 1,-1-2,4 19,-1-1,0 1,0 0,-1 0,-1 1,0-1,0 1,-1 1,0-1,-1 1,0 0,0 1,-1 0,0 0,-1 1,0 0,0 1,0 0,0 0,-1 1,0 1,0 0,-2 0,-39-6,8 8</inkml:trace>
  <inkml:trace contextRef="#ctx0" brushRef="#br0" timeOffset="6598.309">12619 673,'-10'4,"1"1,0 0,0 1,1-1,0 2,0 0,0 0,1 0,0 1,-5 6,6-8,-31 39,2 0,2 3,3 1,1 1,3 1,-3 11,-4 18,4 2,3 1,-12 67,25-83,3 0,2 1,4 0,2 15,3-56,0 0,2 0,0-1,2 1,1-1,1 0,2 0,0-1,2 0,0-1,2 0,1 0,-8-15,0-1,1 0,-1-1,2 0,-1 0,1 0,0-1,0 0,0 0,1-1,0 0,0-1,1 0,-1 0,1-1,0 0,0-1,0 0,0-1,0 0,0 0,0-1,0-1,0 1,0-2,0 1,0-1,0-1,0 0,0 0,7-4,8-6,0 0,0-1,-2-1,0-1,0-2,-2 0,0-1,-1-1,-1-1,-1-1,-1 0,-1-1,0-2,10-18,-2-1,-2-1,-2-1,-2 0,-2-2,-2 0,-2-1,-4 7,-2 1,-1-1,-2 0,-2-1,-2 1,-2 0,-1 0,-3 0,-1 1,-2 0,-8-19,10 37,-2 1,0 0,-2 0,0 1,-1 0,-2 1,0 1,0 0,-8-5,8 10,0 1,-1 1,0 1,-1 0,0 1,-1 1,0 0,0 2,-1 0,0 1,0 0,-6 1,-19-2</inkml:trace>
  <inkml:trace contextRef="#ctx0" brushRef="#br0" timeOffset="8035.969">940 2541,'0'4,"4"1,10 1,11-6,14-3,17-4,17-11,12-10,4-4,1-6,-8-4,-8 4,-22 13,-24 16,-16 8</inkml:trace>
  <inkml:trace contextRef="#ctx0" brushRef="#br0" timeOffset="8685.911">915 2515,'5'-2,"5"10,10 14,11 20,-2 1,-1 2,-3 0,4 14,77 197,-100-242,113 328,-15 4,-14 4,-16 7,-67-321,-2-17,-1 1,-1 0,-1-1,0 1,-2 0,0 5,-3-12,3-12,0-1,0 0,0 0,0 0,0 1,0-1,-1 0,1 0,0 0,0 0,0 0,0 1,0-1,0 0,0 0,0 0,-1 0,1 0,0 0,0 1,0-1,0 0,0 0,-1 0,1 0,0 0,0 0,0 0,0 0,-1 0,1 0,0 0,0 0,0 0,0 0,-1 0,1 0,0 0,0 0,0 0,-1 0,1 0,0 0,0 0,0 0,0 0,0 0,-1 0,1-1,0 1,0 0,0 0,0 0,0 0,-1 0,1-1,-6-8</inkml:trace>
  <inkml:trace contextRef="#ctx0" brushRef="#br0" timeOffset="9370.169">1637 2366,'252'482,"-20"-40,-38-36,-129-258,32 120,-84-223,-12-28,-9-26,-5-13</inkml:trace>
  <inkml:trace contextRef="#ctx0" brushRef="#br0" timeOffset="10020.067">2982 1943,'4'0,"10"0,11 4,14 2,17-1,17-5,7-2,8-6,-2-5,-8-5,-13 1,-13 2,-20 5,-15 4</inkml:trace>
  <inkml:trace contextRef="#ctx0" brushRef="#br0" timeOffset="10566.693">2982 1943,'-4'147,"1"-52,5 48,20 105,33 145,-21-224,6-3,50 124,-82-265,1-1,2 0,0-1,7 9,-4-17,-7-20</inkml:trace>
  <inkml:trace contextRef="#ctx0" brushRef="#br0" timeOffset="11233.686">3654 2017,'-1'1,"-1"-1,1 1,0-1,-1 0,1 1,0 0,0-1,-1 1,1 0,0 0,0 0,0 0,0 0,0 0,0 0,0 0,0 0,0 0,1 0,-1 1,0-1,1 0,-1 0,1 1,-1-1,1 1,0-1,0 0,-1 1,-5 43,5 19,3 1,2-1,8 28,42 190,52 132,-71-304,6-2,38 71,-74-168,51 91,-50-93,0-1,0 0,1 0,0-1,0 1,1-2,0 1,0-1,7 4,-14-9,0 0,0 0,0-1,0 1,0 0,0-1,0 1,0-1,1 1,-1-1,0 0,0 1,0-1,0 0,1 0,-1 0,0 0,0 0,1 0,-1 0,0 0,0 0,0-1,0 1,1 0,-1-1,0 1,0-1,0 1,0-1,0 0,0 0,0 1,0-1,0 0,0 0,-1 0,1 0,0 0,0 0,-1 0,1 0,-1 0,1-1,6-25</inkml:trace>
  <inkml:trace contextRef="#ctx0" brushRef="#br0" timeOffset="11872.675">5373 1818,'8'0,"12"0,14 0,20 0,16-4,18-6,11-5,1-5,-7-7,-16-3,-17 3,-23 7,-17 6</inkml:trace>
  <inkml:trace contextRef="#ctx0" brushRef="#br0" timeOffset="12333.747">5347 1893,'5'13,"5"12,5 15,4 22,4 25,2 29,0 23,-3 18,-6 7,-6-2,-4-12,-7-20,-4-26,-1-28,1-30,0-28,3-20,0-11</inkml:trace>
  <inkml:trace contextRef="#ctx0" brushRef="#br0" timeOffset="12869.054">6169 1793,'0'0,"0"0,0 0,0-1,0 1,1 0,-1-1,0 1,0 0,0-1,0 1,0 0,0-1,0 1,0 0,0-1,-1 1,1 0,0 0,0-1,0 1,0 0,0-1,-1 1,1 0,0 0,0-1,0 1,-1 0,1 0,0-1,0 1,-1 0,1 0,0 0,0 0,-1-1,1 1,0 0,-1 0,1 0,0 0,0 0,-1 0,1 0,0 0,-1 0,1 0,0 0,-1 0,1 0,0 0,-1 0,1 0,0 0,-1 0,1 1,0-1,0 0,-1 0,1 0,0 0,0 1,-1-1,1 0,0 0,0 1,-1-1,1 0,-16 21,12-8,0 0,1 0,1 0,0 1,0-1,2 1,0 3,8 102,-5-89,27 197,10-2,10-1,14 11,-58-213,9 31,1 0,3-1,20 37,-39-88,14 21,-14-21,0-1,0 0,1 0,-1 1,0-1,0 0,0 1,1-1,-1 0,0 0,0 1,1-1,-1 0,0 0,1 0,-1 0,0 1,1-1,-1 0,0 0,1 0,-1 0,0 0,1 0,-1 0,0 0,1 0,-1 0,0 0,1 0,-1 0,0 0,1 0,-1 0,0 0,1 0,-1-1,0 1,1 0,-1 0,0 0,0-1,1 1,-1 0,0 0,0-1,1 1,-1 0,0 0,0-1,0 1,1 0,-1-1,6-18</inkml:trace>
  <inkml:trace contextRef="#ctx0" brushRef="#br0" timeOffset="13854.997">7090 1694,'6'0,"-1"1,1 0,-1 0,0 0,0 1,0 0,2 0,20 7,37 3,1-2,0-3,15-3,202-4,-178-1,-89 1,1 0,-1-1,1 0,-1-1,0-1,7-3,-32 28,0 0,1 0,2 1,0 0,2 0,0 1,1-1,1 17,-2-7,-12 97,6 0,5 1,6 0,14 94,-10-191,1 0,2 0,2 0,1-1,13 30,-16-48</inkml:trace>
  <inkml:trace contextRef="#ctx0" brushRef="#br0" timeOffset="14354.479">7166 1668,'-5'5,"-5"9,-1 15,-3 20,1 23,3 24,2 21,4 17,2 10,5-2,3-4,4-13,0-19,-1-19,2-20,4-22,-2-18</inkml:trace>
  <inkml:trace contextRef="#ctx0" brushRef="#br0" timeOffset="15284.758">9282 2067,'9'6,"-1"0,1-1,0 0,0-1,1 0,-1 0,1-1,0 0,8 1,14 5,28 8,1-3,1-2,54 3,189 0,-198-13,-105-2,1 0,-1 0,1 0,-1 0,1 0,-1 1,1-1,-1 1,1-1,-1 1,1 0,-1 0,0 0,0 0,1 1,-1-1,0 0,0 1,0 0,0 0,-2 0,1 0,-1 0,0 0,0 0,0 0,0 0,0 0,0 0,0 0,-1 0,1 0,-1 0,0 0,1 0,-1 0,0 0,0 0,0 0,-1-1,1 1,0 0,0-1,-1 1,0 0,-28 41,2 2,2 1,2 1,2 2,-5 19,-15 56,-13 76,34-116,3 0,4 0,4 2,0 79,11-150,0-13,-1 0,1 1,-1-1,0 0,0 0,0 1,0-1,0 0,-1 1,1-1,-1 0,1 0,-1 1,0-1,0 0,0 0,0 1,-6-3</inkml:trace>
  <inkml:trace contextRef="#ctx0" brushRef="#br0" timeOffset="15790.675">9331 2142,'0'-1,"0"1,0 0,0 0,0-1,0 1,-1 0,1 0,0-1,0 1,0 0,-1 0,1 0,0-1,0 1,0 0,-1 0,1 0,0 0,-1-1,1 1,0 0,0 0,-1 0,1 0,0 0,-1 0,1 0,0 0,0 0,-1 0,1 0,0 0,-1 0,1 0,0 0,0 0,-1 0,1 1,0-1,0 0,-1 0,1 0,0 0,0 1,-1-1,1 0,0 0,0 0,0 1,-1-1,1 0,0 0,0 1,0-1,0 0,0 0,-1 1,1-1,0 0,-16 17,6-3,1 1,0 0,1 1,1 0,1 0,-2 7,-26 106,34-127,-24 114,5 2,5 0,5 1,5-1,6 1,7 31,-7-127,6 45,-7-63,0-1,1 1,-1 0,1-1,0 1,0-1,0 1,1-1,0 0,-1 0,4 3,10 3</inkml:trace>
  <inkml:trace contextRef="#ctx0" brushRef="#br0" timeOffset="16740.877">11548 2441,'8'1,"0"0,0 0,0 1,0 0,-1 1,1 0,5 2,19 7,114 29,1-7,3-6,0-7,1-6,0-7,58-7,-200-2,-5 2,-1-1,1 0,-1 0,1 0,0-1,-1 1,1-1,-1 0,0 0,1 0,-1-1,0 1,1-1,1 0,-48 25,23 1,1 1,1 1,1 0,2 1,0 1,-2 10,2-8,-57 123,-35 110,74-169,5 2,4 0,-5 56,27-136,-2 20,0-30,0-18,0-6</inkml:trace>
  <inkml:trace contextRef="#ctx0" brushRef="#br0" timeOffset="17287.358">11623 2391,'-4'0,"-6"0,-10 9,-5 10,-7 20,-3 20,1 25,2 24,2 19,6 18,3 4,5-5,5-10,5-20,3-25,2-23,1-19,1-17</inkml:trace>
  <inkml:trace contextRef="#ctx0" brushRef="#br0" timeOffset="20539.838">915 2615,'-6'-9,"6"9,0 0,0-1,0 1,0 0,-1 0,1 0,0 0,0 0,0 0,0 0,0 0,-1 0,1 0,0 0,0 0,0 0,0 0,0 0,-1 0,1 0,0 0,0 0,0 0,0 1,0-1,-1 0,1 0,0 0,0 0,0 0,0 0,0 0,0 0,0 1,-1-1,1 0,0 0,0 0,0 0,0 0,0 0,0 1,0-1,0 0,0 0,0 0,0 0,0 0,0 1,0-1,0 0,0 0,0 0,0 0,0 1,0-1,0 0,0 0,0 0,0 0,0 0,1 0,-1 1,0-1,0 0,0 0,0 0,0 0,7 30,2-1,1-1,5 11,14 40,46 173,8 97,34 265,-116-607,2 11,0-1,-1 1,-1 14,-1-32,1 1,-1-1,0 0,0 1,0-1,0 1,1-1,-1 1,0-1,0 0,0 1,0-1,0 1,0-1,0 1,0-1,-1 0,1 1,0-1,0 1,0-1,0 0,0 1,-1-1,1 1,0-1,0 0,-1 1,1-1,0 0,0 0,-1 1,1-1,0 0,-1 0,1 1,-1-1,1 0,0 0,-1 0,1 1,-1-1,1 0,0 0,-1 0,1 0,-1 0,1 0,-1 0,1 0,0 0,-1 0,1 0,-1 0,1 0,0-1,-1 1,1 0,-1 0,1 0,0-1,-1 1,1 0,0 0,-1-1,1 1,-1-1,-24-26,20 20,-26-27,-2 1,0 1,-3 2,0 2,-1 1,-2 2,-1 2,-1 1,-19-6,2 5,-1 2,-1 3,-1 3,0 2,-1 3,-43 0,43 6,36 4,0-1,1-2,-1 0,1-2,-21-7,34 6,12 6,-1 0,1 0,0 0,0 0,0 0,0 0,0 0,-1-1,1 1,0 0,0 0,0 0,0 0,0 0,0-1,0 1,0 0,0 0,-1 0,1 0,0-1,0 1,0 0,0 0,0 0,0-1,0 1,0 0,0 0,0 0,0 0,0-1,0 1,1 0,-1 0,0 0,0 0,0-1,0 1,0 0,0 0,0 0,0 0,1 0,-1-1,0 1,0 0,0 0,0 0,0 0,1 0,-1 0,0 0,10-5</inkml:trace>
  <inkml:trace contextRef="#ctx0" brushRef="#br0" timeOffset="21273.711">466 3785,'0'-1,"0"1,0-1,0 1,0-1,0 1,0-1,0 0,0 1,0-1,0 1,-1-1,1 1,0-1,0 1,-1-1,1 1,0-1,-1 1,1-1,0 1,-1 0,1-1,-1 1,1-1,-1 1,1 0,-1 0,1-1,-1 1,1 0,-1 0,0-1,-22 3,-20 18,-16 19,3 2,-30 30,54-45,23-19,-71 64,71-62,1 0,-1 1,2-1,-1 2,2-1,-1 1,0 2,7-12,-1 0,0 0,0 1,1-1,-1 0,1 0,-1 0,1 1,0-1,-1 0,1 0,0 1,0-1,0 0,0 1,0-1,0 0,0 1,0-1,1 0,-1 0,0 1,1-1,-1 0,1 0,0 0,0 1,0-1,1 0,-1 0,1-1,0 1,-1-1,1 0,0 1,-1-1,1 0,0 0,-1 0,1 0,0 0,-1 0,1-1,-1 1,1 0,0-1,11-3,0 0,0-1,-1-1,12-6,213-143,-51 31,-180 120,0 0,0 0,0 0,0-1,-1 0,1 0,-1-1,-1 0,1 0,-1 0,0 0,7-16</inkml:trace>
  <inkml:trace contextRef="#ctx0" brushRef="#br0" timeOffset="22306.43">1637 2366,'181'203,"-61"-66,-119-136,10 12,1-1,1 0,-1-1,8 3,-18-12,1 0,-1 0,1-1,0 0,0 1,0-1,0 0,-1-1,1 1,1 0,-1-1,2 1,-3-1,-1-1,0 1,1 0,-1-1,1 1,-1-1,0 1,1-1,-1 0,0 0,0 1,1-1,-1 0,0 0,0 0,0 0,0 0,0 0,0-1,-1 1,1 0,0 0,0-1,-1 1,1 0,0-2,5-21,-1 0,-1 0,-1 0,-1-1,-1 1,-1-1,-4-23,2-16,7-292,1 243,6 1,7-16,-6 69,-13 54</inkml:trace>
  <inkml:trace contextRef="#ctx0" brushRef="#br0" timeOffset="22757.87">2111 2092,'7'-5,"0"0,1 1,0 0,0 0,1 1,-1 0,1 0,-1 1,1 0,7 0,13-5,-6 0,2 1,-1 0,1 2,-1 1,1 1,0 2,0 0,4 1,-28-1,1 1,-1-1,1 0,-1 0,1 1,-1-1,0 0,1 1,-1 0,0-1,1 1,-1 0,0-1,0 1,0 0,0 0,1 0,-1 0,-1 0,2 1,-2-1,0 0,0-1,0 1,0 0,0 0,0 0,0-1,0 1,-1 0,1 0,0-1,0 1,-1 0,1 0,-1-1,1 1,0 0,-1-1,1 1,-1-1,1 1,-1 0,0-1,1 1,-1-1,-5 5,0-1,0 1,-1-1,1-1,-1 1,-5 1,-38 11,-1-3,-1-2,0-2,-30 1,67-8</inkml:trace>
  <inkml:trace contextRef="#ctx0" brushRef="#br0" timeOffset="24403.604">2907 2017,'-4'2,"0"-1,1 0,-1 1,1 0,-1 0,1 0,0 0,-1 0,1 1,0-1,1 1,-1 0,0 0,1 0,0 0,-1 0,1 1,0 0,-1 0,-24 37,2 0,1 2,3 0,1 2,-6 22,-14 56,-8 59,29-102,2 2,5 0,3 0,2 77,7-155,-1 0,2 0,-1 0,0 0,1 0,0 0,-1 0,2-1,-1 1,0 0,1 0,0-1,-1 1,2-1,-1 1,-1-3,0-1,0 1,0 0,0 0,0-1,0 1,0-1,0 1,0-1,0 0,1 1,-1-1,0 0,0 0,0 0,1 0,-1 0,0 0,1 0,33-13,57-43,26-25,15-10,300-174,-329 209,2 5,2 4,37-7,-138 52,12-5,1 1,0 0,0 2,1 0,-1 2,3 0,-19 1,0 1,0 0,-1 1,1-1,0 1,0-1,-1 1,1 0,-1 1,1-1,-1 1,1-1,-1 1,0 0,0 0,0 0,0 1,0-1,0 1,-1 0,1-1,-1 1,0 0,1 0,-1 1,-1-1,1 0,-1 1,1-1,-1 1,0 0,0-1,0 1,-1 0,1 2,3 19,2 1,0-1,2-1,1 1,10 19,-18-41,0 1,0-1,0 1,0-1,0 1,-1-1,1 1,-1 0,0 1,0-4,0 0,0 1,0-1,0 0,-1 1,1-1,0 0,-1 1,1-1,-1 0,1 0,-1 0,1 1,-1-1,0 0,0 0,0 0,1 0,-1 0,0 0,0-1,0 1,-1 0,1 0,0-1,0 1,0 0,-8 0</inkml:trace>
  <inkml:trace contextRef="#ctx0" brushRef="#br0" timeOffset="25391.43">3679 1943,'-1'0,"1"-1,0 1,0 0,0 0,-1-1,1 1,0 0,0-1,-1 1,1 0,0 0,-1-1,1 1,0 0,-1 0,1 0,0 0,-1-1,1 1,0 0,-1 0,1 0,-1 0,1 0,0 0,-1 0,1 0,-1 0,1 0,0 0,-1 0,1 0,0 1,-1-1,1 0,0 0,-1 0,1 0,0 1,-1-1,1 0,0 0,-1 1,1-1,0 0,0 1,-1-1,1 0,0 0,0 1,0-1,0 0,-1 1,1-1,0 1,0-1,0 0,0 1,0-1,0 0,0 1,0-1,0 1,0-1,0 0,0 1,0-1,0 31,9 10,2 0,2-1,1 0,3-1,19 34,1 6,16 37,121 286,-172-398,-1 0,1 0,-1 0,0 0,0 0,0 0,0 0,-1 0,1 1,-1 2,-1-7,1 1,0-1,0 1,0-1,0 1,-1-1,1 1,0-1,-1 0,1 1,0-1,-1 1,1-1,0 0,-1 1,1-1,0 0,-1 0,1 1,-1-1,1 0,-1 0,1 0,-1 1,1-1,-1 0,1 0,-1 0,-26-5,-201-99,143 62,-1 4,-73-21,132 51,1 1,-1 2,0 1,-1 0,1 3,-7 0,19 1,-1 2,1 0,-1 0,1 1,0 1,0 1,0 0,1 1,0 0,0 2,-9 5,-27 23,2 1,-32 34,-37 30,113-98,-1 0,1 1,-1-1,1 2,-1-1,1 0,1 1,-3 2,5-6,1 1,-1 0,0 0,1-1,-1 1,1 0,-1 0,1 0,0 0,0 0,0 0,0 0,0-1,0 1,1 0,-1 0,1 0,-1 0,1 0,0-1,-1 1,1 0,0-1,0 1,1 0,3 8,0 1,-1 0,0 0,-1 0,0 0,0 5,1-2,1-2,1-6</inkml:trace>
  <inkml:trace contextRef="#ctx0" brushRef="#br0" timeOffset="34878.933">5246 1865,'2'5,"0"-1,1 1,-1-1,-1 1,1 0,-1 0,0 0,0-1,0 1,-1 0,1 0,-1 0,-1 3,3 14,13 181,-10 151,1 49,-3-375,-1-1,-13-49,0-9,-1 2,-2-1,-1 2,-1 0,-1 1,-1 0,-14-13,19 26,0 0,-1 1,0 1,-1 0,0 1,-1 1,-1 1,1 0,-2 1,1 0,-1 2,0 0,-12-2,-10 1,0 1,0 2,0 2,-1 2,1 2,0 1,-9 3,38-3,5 1</inkml:trace>
  <inkml:trace contextRef="#ctx0" brushRef="#br0" timeOffset="35507.662">4841 2717,'-2'-2,"-1"1,1 0,0-1,-1 1,1 1,-1-1,1 0,-1 0,0 1,1 0,-1-1,0 1,1 0,-1 0,0 1,1-1,-1 0,0 1,1 0,-1-1,1 1,-1 0,-56 24,33-11,0 1,1 1,1 2,0 0,1 2,1 0,1 2,1 0,1 1,1 1,-8 15,23-34,1 0,-1 0,1 0,1 0,-1 0,0 0,1 1,0 2,1-7,0-1,0 1,0 0,0 0,0 0,0 0,0 0,0 0,1-1,-1 1,0 0,0 0,1 0,-1 0,1-1,-1 1,1 0,-1-1,1 1,-1 0,1 0,0-1,1 1,-1-1,0 1,0-1,1 0,-1 1,0-1,0 0,1 0,-1 0,0 0,0 0,1 0,-1 0,0-1,1 1,-1 0,0-1,1 0,12-4,0 0,-1-2,0 1,-1-2,1 0,-1 0,6-7,81-75,-63 54,16-13,-8 5,2 3,51-36,-74 64,7-4,-20 6</inkml:trace>
  <inkml:trace contextRef="#ctx0" brushRef="#br0" timeOffset="36343.429">6222 1642,'0'0,"-1"1,1-1,-1 0,1 0,-1 0,1 1,-1-1,1 0,-1 1,1-1,0 1,-1-1,1 0,-1 1,1-1,0 1,-1-1,1 1,0-1,0 1,0-1,-1 1,1-1,0 1,0-1,0 1,0 0,0-1,0 1,0-1,0 1,0-1,0 1,0-1,0 1,0 0,4 26,-3-23,26 140,6-2,34 87,-49-190,-18-38,0-1,0 1,0-1,1 1,-1-1,0 1,0-1,1 1,-1-1,0 1,1-1,-1 1,1-1,-1 1,1-1,-1 0,0 1,1-1,-1 0,1 0,0 1,-1-1,1 0,-1 0,1 0,-1 1,1-1,-1 0,1 0,0 0,-1 0,1 0,-1 0,1 0,0 0,-1-1,1 1,-1 0,1 0,-1 0,1-1,-1 1,1 0,-1 0,1-1,-1 1,1-1,-1 1,1 0,-1-1,0 1,1-1,-1 1,0-1,1 1,-1-1,0 1,0-1,1 1,-1-1,0 1,0-1,0 0,9-25,-1 0,-1 0,-2-1,-1 0,-1 0,0-18,3-22,-4 53,42-297,-30 245,1 0,4 1,17-39,-13 60,-19 39</inkml:trace>
  <inkml:trace contextRef="#ctx0" brushRef="#br0" timeOffset="36775.742">6543 1586,'20'0,"-1"1,1 1,-1 0,1 1,-1 1,0 1,0 1,7 4,-25-10,0 0,0 1,0-1,0 0,0 1,-1-1,1 1,0-1,0 1,-1-1,1 1,0-1,0 1,-1 0,1-1,-1 1,1 0,-1 0,1-1,-1 1,1 0,-1 0,1 0,-1 0,0-1,0 1,0 0,1 1,-2-1,1 0,-1 0,0 0,1 0,-1 0,0 0,0 0,0-1,0 1,1 0,-1 0,0 0,0-1,-1 1,1-1,0 1,0-1,0 1,-54 16,17-11,0-1,0-2,-7-2,25-1</inkml:trace>
  <inkml:trace contextRef="#ctx0" brushRef="#br0" timeOffset="38826.472">7130 1684,'-2'4,"0"0,1 0,-1-1,-1 1,1-1,0 1,-1-1,0 0,-2 2,-9 14,-50 76,10 21,5 2,-25 97,-48 255,93-335,-8 118,32-188,2 0,3 0,3 0,3 0,2 0,-5-44,1-1,1 0,0 0,2-1,0 1,1-1,1-1,1 1,0-2,1 1,1-2,1 1,1-2,0 0,0 0,2-1,0-1,0-1,1 0,1-1,0-1,0-1,1 0,15 4,-24-9,8 3,0 0,0-1,1-1,0 0,0-2,0 0,10-1,-29-2,0 0,0 0,0 0,1 0,-1 0,0 0,0 0,0 0,1 0,-1 0,0 0,0 0,0 0,1 0,-1 0,0 0,0-1,0 1,1 0,-1 0,0 0,0 0,0 0,0-1,0 1,0 0,1 0,-1 0,0-1,0 1,0 0,0 0,0 0,0-1,0 1,0 0,0 0,0 0,0-1,0 1,0 0,0 0,0-1,0 1,0 0,0 0,0 0,0-1,0 1,0 0,-1 0,1 0,0 0,0-1,0 1,0 0,0 0,-1 0,1 0,0-1,0 1,0 0,0 0,-1 0,-5-8</inkml:trace>
  <inkml:trace contextRef="#ctx0" brushRef="#br0" timeOffset="39664.024">7465 3847,'-32'-5,"28"4,-1 0,0 0,1 0,-1 1,0-1,0 1,-4 1,-4 1,0 1,1 1,0 0,-1 1,1 0,1 0,-1 2,1-1,0 1,1 1,0 0,0 1,-6 6,12-11,0 0,0 0,0 0,1 1,0 0,0-1,0 1,0 0,1 0,0 1,0-1,0 0,1 1,0-1,0 1,0-1,0 1,1 0,0-1,0 1,1 0,0-1,0 1,0-1,0 1,1-1,0 1,0-1,1 0,-1 0,1 0,0 0,5 5,0 0,0 0,1-1,0 0,1 0,0-1,9 5,-12-8,0 0,0-1,1-1,0 1,-1-1,1 0,0-1,1 0,-1 0,0-1,1 0,3 0,5-2</inkml:trace>
  <inkml:trace contextRef="#ctx0" brushRef="#br0" timeOffset="40244.996">7562 3736,'-7'17,"0"0,1 1,0 0,2 0,0 0,-1 12,-5 116,8-95,-2 101,-8 98,12-249,0-1,0 0,0 1,0-1,0 1,0-1,0 0,0 1,0-1,0 0,0 1,0-1,1 1,-1-1,0 0,0 1,0-1,1 0,-1 1,0-1,0 0,1 0,-1 1,0-1,1 0,-1 0,0 1,1-1,-1 0,0 0,1 0,-1 0,0 1,1-1,-1 0,1 0,-1 0,0 0,1 0,-1 0,1 0,-1 0,0 0,1 0,-1 0,1-1,-1 1,0 0,1 0,-1 0,0 0,1-1,29-10,-16 5,30-4,0 1,0 3,1 1,0 2,0 3,17 2,47-2,-106 0,22-2,-24 2,-1 0,1-1,0 1,-1 0,1 0,0 0,-1 0,1-1,-1 1,1 0,0-1,-1 1,1 0,-1-1,1 1,-1-1,1 1,-1 0,0-1,1 0,-1 1,1-1,-1 1,0-1,1 1,-1-1,0 0,0 1,0-1,0 1,1-1,-3-8</inkml:trace>
  <inkml:trace contextRef="#ctx0" brushRef="#br0" timeOffset="40827.811">7576 3722,'21'1,"0"1,0 1,5 2,43 6,13-8,20-5,41 2,-141 0,-1-1,1 1,-1 1,1-1,-1 0,1 0,-1 0,1 1,-1-1,0 1,1-1,-1 1,0 0,1-1,-1 1,0 0,0 0,0 0,1 0,-1 0,0 0,0 0,-1 0,1 0,0 1,0-1,0 0,-1 1,1-1,-1 0,1 1,-1-1,0 1,1-1,-1 0,0 1,0 0,0 6,0 1,-1-1,-1 0,1 1,-1-1,-2 4,-2 14,-3 39,2-1,3 2,3-1,3 0,2 0,5 7,-8-66,-1-3,0 0,0-1,0 1,1 0,-1-1,1 1,0 0,0-1,0 1,0-1,0 1,0-1,1 0,-1 0,1 1,0-1,0 0,-2-2,0 0,1 0,-1 0,0 0,0 0,0 0,1 0,-1 0,0 0,0 0,0 0,1 0,-1 0,0 0,0 0,1 0,-1 0,0-1,0 1,0 0,0 0,1 0,-1 0,0 0,0 0,0-1,0 1,1 0,-1 0,0 0,0-1,0 1,0 0,0 0,0 0,0-1,0 1,0 0,0 0,0 0,0-1,0 1,0 0,0 0,0-1,0 1,0 0,0 0,0 0,0-1,0 1,0 0,0 0,0 0,-1-1,-1-12,-3 1</inkml:trace>
  <inkml:trace contextRef="#ctx0" brushRef="#br0" timeOffset="43226.272">9418 2187,'-7'-8,"-15"-10,21 18,0 0,0 0,0 0,1 0,-1 1,0-1,0 0,0 0,1 1,-1-1,0 0,0 1,1-1,-1 1,0-1,0 1,1-1,-1 1,1 0,-1-1,1 1,-1 0,1-1,-1 1,1 0,-1 0,1-1,0 1,-1 0,1 0,0 0,0 0,0-1,0 1,0 1,-7 25,1 1,2 1,1-1,1 0,2 1,1 18,0 4,1 219,36 248,-20-385,6 0,5-2,7-1,44 108,-54-176,3 0,2-2,4-2,40 54,-44-71,3-1,1-2,2-2,2-1,0-2,36 22,-13-12,-63-47,-4-4</inkml:trace>
  <inkml:trace contextRef="#ctx0" brushRef="#br0" timeOffset="44062.584">10326 4434,'0'-1,"-1"1,1-1,0 1,0-1,0 1,0 0,0-1,-1 1,1-1,0 1,0 0,-1-1,1 1,0 0,0-1,-1 1,1 0,-1-1,1 1,0 0,-1 0,1 0,0-1,-1 1,1 0,-1 0,1 0,-1 0,1 0,0 0,-1-1,1 1,-1 0,1 0,-1 1,1-1,-1 0,1 0,0 0,-1 0,1 0,-1 0,1 1,-1-1,1 0,0 0,-1 0,1 1,-23 10,13-2,0 0,0 0,1 1,0 1,1-1,0 1,1 1,0-1,0 1,2 1,-1-1,-1 9,0-2,1 2,1-1,1 0,1 1,1 0,0-1,2 20,1-33,-1 0,1 0,0 0,1-1,0 1,0 0,0 0,1-1,0 0,0 1,1-1,0 0,0-1,2 3,-4-6,1 1,0-1,0 1,0-1,0 0,0 0,0 0,1-1,-1 1,0-1,1 0,-1 0,1 0,0 0,-1-1,1 1,0-1,-1 0,1 0,0 0,0-1,-1 1,1-1,-1 0,1 0,0 0,2-2,5-2,1-1,-1 0,-1-1,1 0,-1-1,0 0,-1-1,0 0,0 0,-1-1,0 0,-1 0,6-11,-9 14,0-1,-1 0,1 1,-1-2,-1 1,0 0,0 0,-1-1,1 1,-2-1,0 4,0-1,0 1,-1 0,0-1,0 1,0 0,0 0,-1 0,0 0,0 0,-1 0,1 0,-1 1,0-1,0 1,-2-1,-9-10,-1 2,0 0,-1 0,0 1,-4 0,-18-15,8 5</inkml:trace>
  <inkml:trace contextRef="#ctx0" brushRef="#br0" timeOffset="44383.759">10186 4155,'0'7,"0"9,2 12,4 8,2 5,3 0,2-4,1-4,0-7,-2-6,-3-7</inkml:trace>
  <inkml:trace contextRef="#ctx0" brushRef="#br0" timeOffset="44749.668">10311 4992,'5'4,"4"5,2 5,5 5,2 4,0 3,-1 1,-1-1,0-5,-3-3,-5-8,-2-6</inkml:trace>
  <inkml:trace contextRef="#ctx0" brushRef="#br0" timeOffset="45877.092">10032 4838,'-4'1,"0"0,0 1,0 0,0-1,0 1,0 0,0 1,1-1,-1 1,1-1,0 1,-2 2,-8 5,-74 54,-2-5,-3-3,-3-4,-2-5,-1-4,-3-4,-1-4,-2-5,88-26,8-2,0 1,-1-2,1 1,-1-1,1 0,0-1,-1 0,-1-1,10 1,0 0,0 0,0 0,0 0,0 0,0 0,1 0,-1 0,0 0,0 0,0 0,0-1,0 1,0 0,0 0,0 0,0 0,0 0,0 0,0 0,0 0,0-1,0 1,0 0,0 0,0 0,0 0,0 0,-1 0,1 0,0 0,0 0,0 0,0-1,0 1,0 0,0 0,0 0,0 0,0 0,0 0,0 0,0 0,-1 0,1 0,0 0,0 0,0 0,0 0,0 0,0 0,0 0,0 0,-1 0,1 0,0 0,0 0,0 0,0 0,0 0,0 0,0 0,0 0,0 0,-1 0,13-5,18-2,-9 7,-1 0,1 2,0 0,0 1,-1 1,1 1,15 7,37 14,30 18,-85-36,561 288,-328-159,180 66,-423-200,9 5,-1-1,1-1,0-1,1 0,-1-1,1-1,0 0,0-2,0 0,14-5</inkml:trace>
  <inkml:trace contextRef="#ctx0" brushRef="#br0" timeOffset="47100.044">10646 4601,'84'-74,"69"-46,-52 43,-99 75,-1 1,1-1,-1 1,1 0,0-1,0 1,0 0,0 0,0 0,0 0,0 1,0-1,0 0,0 1,0 0,1-1,-1 1,0 0,0 0,0 0,1 0,0 2,1 0,-1 0,0 0,0 0,0 1,0-1,0 1,-1 0,1 0,1 2,5 6,20 15,0-1,2-2,0 0,2-2,1-2,3 1,14 8,220 128,256 102,-411-215,-102-38,1-2,-1 0,0-1,1 0,-1-1,1-1,6 0,-22 0,0-1,0 1,1 0,-1-1,0 1,0 0,1-1,-1 1,0-1,1 1,-1-1,0 1,1-1,-1 0,1 1,-1-1,1 0,-1 1,1-1,-1 0,1 0,0 1,0-1,-1 0,1 0,0 0,0 0,0 1,0-1,0 0,0 0,0 0,0 0,0 1,0-1,0 0,1 0,-1 0,0 1,0-1,1 0,-1 0,1 1,-1-1,1 0,-1 1,1-1,-1 0,1 1,0-1,-1 1,1-1,0 1,-12 5,0 0,0 1,1 1,-1-1,2 2,-1 0,1 0,0 0,-1 4,-9 5,-500 522,509-527,4-5,0 0,-1 0,1-1,-1 0,0 0,-1-1,-2 2,-5-6,8-10</inkml:trace>
  <inkml:trace contextRef="#ctx0" brushRef="#br0" timeOffset="50250.575">11288 4922,'-8'1,"0"0,0 0,0 0,0 1,0 1,0-1,0 1,1 1,-1 0,1 0,0 0,0 0,0 1,1 1,0-1,0 1,0 0,1 0,0 0,0 1,0 0,1 0,0 0,-2 6,-1 1,1 0,1 0,0 0,1 1,0 0,1 0,1 0,0 0,1 0,1 0,0 0,1 0,1 1,-1-11,0 0,0 1,0-1,1 0,0 0,0 0,0 0,1 0,-1 0,1 0,0-1,1 0,-1 1,1-1,0-1,0 1,0 0,0-1,1 0,-1 0,1 0,0-1,0 1,0-1,0 0,0-1,1 1,-1-1,0 0,1 0,-1-1,1 0,-1 0,0 0,1 0,-1-1,1 0,-1 0,0-1,0 1,1-1,3-2,4-2,0 0,0-1,-1 0,0 0,0-2,-1 1,0-2,-1 1,0-1,0-1,-1 0,-1 0,1-1,-2 0,1-3,-4 9,-1 0,0-1,0 1,-1-1,1 0,-2 0,1 1,-1-2,0 1,0 0,-1 0,0 0,0 0,-1 0,0 0,0 0,-1 0,0 0,0 0,0 0,-1 1,0-1,0 1,-1 0,0 0,0 0,0 0,-1 1,0 0,-4-4,-49-38,55 44,-1 0,0 1,1 0,-1 0,0 0,0 0,0 0,0 1,0 0,0 0,-1 0,1 0,0 1,-1 0,-2 0,-3 3</inkml:trace>
  <inkml:trace contextRef="#ctx0" brushRef="#br0" timeOffset="50781.789">11177 4936,'-5'1,"0"1,1 0,-1 0,1 0,-1 1,1 0,0 0,0 0,0 0,-2 3,-54 48,49-44,-23 23,0 0,-1-2,-1-1,-17 9,50-37,2-1,-1 0,1 0,-1 0,1 0,-1 0,0 0,1-1,-1 1,0 0,0-1,0 0,1 1,-1-1,0 0,-3-2</inkml:trace>
  <inkml:trace contextRef="#ctx0" brushRef="#br0" timeOffset="52320.159">11247 4908,'4'-1,"0"0,0 0,0-1,1 1,-1-1,0 0,-1 0,1 0,1-2,14-6,133-70,-4-6,58-48,-93 59,192-128,78-51,-361 239,0 2,1 1,0 1,0 0,1 2,13-3,-36 12,0-1,1 0,-1 1,0-1,1 0,-1 0,0 0,0 0,0 0,0 0,0 0,0-1,0 1,0 0,-1 0,1-1,0 1,-1-1,1 1,-1 0,1-1,-1 1,0-1,0 1,0-1,1 1,-1-1,-1 1,1-1,0 1,0-1,-1 1,1-2,-16-64,8 38,-10-111,1-118,8 97,-10-27,-20-79,39 266,0 0,0 0,0-1,0 1,0 0,-1 0,1-1,0 1,-1 0,1 0,-1-1,1 1,-1 0,0 0,0 0,1 0,-1 0,0 0,0 0,0 0,0 1,0-1,0 0,0 0,-1 0,-6-1</inkml:trace>
  <inkml:trace contextRef="#ctx0" brushRef="#br1" timeOffset="54919.07">989 916,'0'-2,"0"1,2 6,1 5,3 7,2 8,2 7,2 2,1 4,1-1,-2-4,-1-6,1-6,0-10,-2-10,-2-6,-3-3</inkml:trace>
  <inkml:trace contextRef="#ctx0" brushRef="#br1" timeOffset="55283.759">1101 847,'0'2,"0"4,0 2,0 3,0 2,2 3,3 4,4 5,2 4,2 1,0 1,-1-4,0-2,-3-5,-3-2,-2-5</inkml:trace>
  <inkml:trace contextRef="#ctx0" brushRef="#br1" timeOffset="55765.284">1086 1349,'3'0,"2"0,4 0,2 0,2 0,3-2,1-4,1 0,-1-2,-3-1,-5 0</inkml:trace>
  <inkml:trace contextRef="#ctx0" brushRef="#br1" timeOffset="56499.253">961 1475,'0'2,"2"4,4 2,2 1,8 0,6 0,5-3,6-4,7-5,4-7,-1-6,-1-5,-5-4,-7 0,-10 4,-11 8,-10 9,-4 5</inkml:trace>
  <inkml:trace contextRef="#ctx0" brushRef="#br1" timeOffset="57055.403">961 1530,'2'19,"1"-1,1 0,1 0,1 0,0-1,8 16,-10-24,3 8,1 0,0-1,1-1,1 1,0-1,5 3,-12-14,0-1,0 1,1-1,0 0,-1 0,1-1,0 1,1-1,-1 0,0 0,1 0,0 0,-2-1,0-1,0 1,0-1,0 0,0 0,0 0,0-1,0 1,0-1,0 1,0-1,0 0,0 0,-1 0,1-1,0 1,-1-1,1 1,-1-1,2-1,5-5,-1 0,1-1,-1 0,-1-1,0 0,0 0,-1 0,0-1,-1 0,0 0,2-10,4-13,-1-1,-2 0,0-12,-5-3,3-15,-6 60,1 1,0 0,0 0,1 0,-1 0,1 1,0-1,0 0,0 1,0-1,1 1,-1 0,1-1,7-5</inkml:trace>
  <inkml:trace contextRef="#ctx0" brushRef="#br1" timeOffset="58299.006">3264 526,'0'2,"0"4,0 4,2 9,1 8,0 6,0 5,1 1,0-2,2-4,2-9,0-10,1-12,-1-7</inkml:trace>
  <inkml:trace contextRef="#ctx0" brushRef="#br1" timeOffset="58636.108">3348 526,'0'7,"0"5,0 7,0 5,0 4,2 1,1 1,0-2,-1-4,0-4,-1-2,-3-5,0-4</inkml:trace>
  <inkml:trace contextRef="#ctx0" brushRef="#br1" timeOffset="58971.284">3236 931,'2'0,"4"0,5 0,3 0,1 0,4-3,3 0,-1-2,0-3,-5-3,-4 2</inkml:trace>
  <inkml:trace contextRef="#ctx0" brushRef="#br1" timeOffset="59883.577">3208 1112,'2'0,"4"0,5 0,5 0,5-2,7-4,2-2,-1-3,-1-2,-8 1,-6 4</inkml:trace>
  <inkml:trace contextRef="#ctx0" brushRef="#br1" timeOffset="60454.46">3166 1154,'3'24,"1"0,1 0,1 0,2 0,0-1,1 0,1-1,5 7,-14-26,1 0,-1-1,0 1,1-1,-1 0,1 1,0-1,-1 0,1 0,0 0,0 0,1-1,-1 1,0 0,1-1,-1 0,1 1,-1-1,1 0,1 0,-2-1,1 0,-1-1,0 1,1-1,-1 0,0 0,0 0,0 0,1 0,-1 0,0-1,0 1,-1 0,1-1,0 0,0 1,-1-1,1 0,-1 0,0 0,1 0,-1 0,0 0,0-1,28-50,-2-1,-3-2,-2 0,-2-2,-3-1,-12 44</inkml:trace>
  <inkml:trace contextRef="#ctx0" brushRef="#br1" timeOffset="61453.638">5441 484,'2'0,"1"2,0 4,2 5,2 5,1 10,0 8,0 4,0 1,-1-1,1-5,-2-6,2-7,-2-9,2-10,-2-4</inkml:trace>
  <inkml:trace contextRef="#ctx0" brushRef="#br1" timeOffset="61786.128">5566 498,'0'2,"0"4,3 4,0 7,2 4,1 4,1 2,2 1,-1-1,2-4,-2-5</inkml:trace>
  <inkml:trace contextRef="#ctx0" brushRef="#br1" timeOffset="62122.689">5552 903,'3'0,"2"0,4 0,2-3,4 0,2-2,0-1,-2-1,-4 0</inkml:trace>
  <inkml:trace contextRef="#ctx0" brushRef="#br1" timeOffset="63322.185">5427 1056,'-13'-10,"12"12,23 18,-13-16,1 1,-1-1,1-1,1 0,-1 0,0-1,1 0,-1-1,1 0,-1-1,1 0,-1-1,1 0,-1-1,1 0,1-1,2 0,-1-1,0-1,-1 0,1-1,-1 0,0-1,-1 0,1-1,-1 0,-1-1,0 0,3-3,-12 10,-4 5</inkml:trace>
  <inkml:trace contextRef="#ctx0" brushRef="#br1" timeOffset="63839.789">5427 1084,'0'0,"0"0,0 0,0-1,0 1,0 0,0 0,0 0,0-1,0 1,0 0,0 0,0 0,0-1,0 1,0 0,0 0,0 0,0-1,0 1,1 0,-1 0,0 0,0 0,0-1,0 1,0 0,0 0,1 0,-1 0,0 0,0 0,0 0,1-1,-1 1,0 0,0 0,0 0,0 0,1 0,-1 0,0 0,0 0,0 0,1 0,-1 0,0 0,12 6,8 13,-7 0,-1 0,-1 1,2 7,-6-12,0-1,1 1,1-1,1 0,-1-1,10 9,-17-20,-1-1,0 0,1 1,0-1,-1 0,1 0,0 0,-1 0,1 0,0 0,0-1,0 1,0-1,-1 1,1-1,0 1,0-1,0 0,0 0,0 0,0 0,0-1,0 1,0 0,0-1,0 1,0-1,0 0,0 0,-1 0,1 0,0 0,-1 0,1 0,-1 0,1-1,-1 1,1 0,-1-1,0 1,0-1,1 0,7-10,0-1,-1 0,-1 0,0 0,2-6,-2 4,7-14,-2-1,0 0,-2-3,-6 19</inkml:trace>
  <inkml:trace contextRef="#ctx0" brushRef="#br1" timeOffset="64856.71">7646 456,'0'-2,"0"1,0 3,0 7,0 6,0 5,-2 6,-2 7,-1 3,-1 2,2-2,0-4,4-8,5-10,2-10,2-5</inkml:trace>
  <inkml:trace contextRef="#ctx0" brushRef="#br1" timeOffset="65190.2">7729 484,'0'12,"0"8,-2 6,-1 6,0 1,1-1,0-2,1-4,0-6</inkml:trace>
  <inkml:trace contextRef="#ctx0" brushRef="#br1" timeOffset="65609.328">7604 847,'2'0,"6"0,4 0,2 0,4 0,0 0,3-3,0 0,-2-2,-3-1</inkml:trace>
  <inkml:trace contextRef="#ctx0" brushRef="#br1" timeOffset="66286.115">7534 986,'3'-2,"2"-1,4 0,4 0,5 2,4 0,4 0,3 1,3-3,0-2,-3-1,-4-2,-7 1</inkml:trace>
  <inkml:trace contextRef="#ctx0" brushRef="#br1" timeOffset="66793.568">7562 972,'-1'1,"1"-1,-1 1,0-1,0 1,1-1,-1 1,0-1,1 1,-1-1,1 1,-1 0,0 0,1-1,0 1,-1 0,1 0,-1-1,1 1,0 0,0 0,-1 0,1 0,0 0,0-1,0 1,0 0,0 0,0 0,-2 32,2-27,-1 19,1 74,1-91,0 0,0 0,1 0,0 0,0 0,1 0,0-1,0 1,1-1,3 4,-7-9,1-1,0 0,0 1,0-1,0 0,0 0,0 0,0 0,0 0,1 0,-1 0,0 0,1-1,-1 1,0 0,1-1,-1 1,1-1,-1 1,1-1,-1 0,1 0,-1 0,1 0,-1 0,2 0,0-1,0 0,0 0,0 0,0-1,-1 1,1-1,0 1,-1-1,1 0,-1 0,0 0,2-3,7-8,0-1,-1 0,-1 0,4-8,-13 21,17-32,-2 0,6-22,15-35,-26 70</inkml:trace>
  <inkml:trace contextRef="#ctx0" brushRef="#br1" timeOffset="67910.112">10019 1098,'2'2,"3"4,4 0,4 2,3-1,3 1,3 0,3-3,-1-1,-1-2,-4-3,-3-2</inkml:trace>
  <inkml:trace contextRef="#ctx0" brushRef="#br1" timeOffset="68492.459">10186 749,'-3'5,"0"4,-2 7,-3 8,-2 5,0 5,0 3,-1 1,1-5,3-4,2-6,5-9,2-9,1-10,-1-4</inkml:trace>
  <inkml:trace contextRef="#ctx0" brushRef="#br1" timeOffset="68825.124">10298 777,'-3'5,"-2"6,-4 8,-2 6,1 6,-1 2,2 1,0-2,2-3,1-4,5-7,2-6</inkml:trace>
  <inkml:trace contextRef="#ctx0" brushRef="#br1" timeOffset="69491.541">9879 1126,'0'2,"0"4,2 2,4 6,5 4,5 4,8 3,6 0,6-2,3-5,2-6,2-4,-2-4,-3-3,-11-1,-9-1</inkml:trace>
  <inkml:trace contextRef="#ctx0" brushRef="#br1" timeOffset="70158.489">9837 1140,'-5'7,"1"-1,0 1,0 0,0 0,1 1,0-1,0 1,1 0,-1 7,-2 3,-7 21,2 0,-3 35,11-61,0 0,2 0,-1 0,2 0,0-1,0 1,1 0,1 0,0-1,1 1,0-1,-3-9,1 0,-1 0,1 0,-1 0,1 0,0 0,0-1,0 1,1-1,-1 1,1-1,-1 0,1 0,-1 0,1 0,0-1,0 1,0-1,0 0,2 1,-1-1,1-1,0 1,0-1,-1 0,1 0,0 0,0-1,-1 0,1 0,0 0,-1 0,1-1,0 0,13-6,0-1,-1-1,0-1,0 0,-1-2,2-2,19-16,-2-1,-2-1,-1-2,11-17,-36 42</inkml:trace>
  <inkml:trace contextRef="#ctx0" brushRef="#br1" timeOffset="71211.959">12363 1628,'3'0,"2"0,6 0,3 0,4 0,6-2,4-3,1-4,-1 0,-3 0,-4-2,-5-1,-6 2</inkml:trace>
  <inkml:trace contextRef="#ctx0" brushRef="#br1" timeOffset="71804.405">12433 1140,'0'2,"2"6,1 9,0 8,0 7,-2 5,0 4,0-1,2-4,0-4,2-8,3-9,0-13,-2-6</inkml:trace>
  <inkml:trace contextRef="#ctx0" brushRef="#br1" timeOffset="72140.807">12545 1154,'0'2,"0"6,0 6,0 8,0 7,0 4,0 0,0 0,0-3,2-5,1-9,0-7</inkml:trace>
  <inkml:trace contextRef="#ctx0" brushRef="#br1" timeOffset="72679.615">12279 1810,'3'0,"5"-2,6-2,5 1,7-2,8-2,6-2,5-5,5-5,1-1,-4-2,-7 0,-8 2,-12 4,-12 7,-7 6</inkml:trace>
  <inkml:trace contextRef="#ctx0" brushRef="#br1" timeOffset="73307.745">12307 1810,'0'-1,"0"1,0-1,0 1,0-1,0 1,0-1,0 0,0 1,0-1,0 1,0-1,0 1,0-1,0 0,0 1,1-1,-1 1,0-1,0 1,1-1,-1 1,0-1,1 1,-1 0,1-1,-1 1,1-1,-1 1,0 0,1-1,-1 1,1 0,-1 0,1-1,0 1,-1 0,1 0,-1 0,1 0,-1 0,1-1,-1 1,1 0,0 0,-1 1,1-1,-1 0,1 0,-1 0,1 0,0 0,-1 1,1-1,-1 0,1 0,-1 1,1-1,-1 0,1 1,2 0,-1 1,1 0,-1 0,1 0,-1 0,0 0,0 0,1 1,-2-1,3 3,6 19,-1 1,-1 0,-1 1,-1 0,0 8,0-5,0-1,1 0,2 0,6 11,-15-37,1 0,0 0,0 0,-1-1,1 1,0 0,0-1,1 1,-1-1,0 1,1-1,-1 0,0 1,1-1,0 0,-1 0,1 0,0 0,-1 0,3 0,-3-1,1 0,-1 0,1 0,-1 0,1-1,-1 1,1 0,-1-1,0 1,1-1,-1 0,0 1,1-1,-1 0,0 0,0 0,0 0,0 0,0 0,1-1,6-8,0 0,-1-1,0 0,-1-1,3-6,-7 15,91-203,7-48,-89 225,2 5,-10 22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7:18.361"/>
    </inkml:context>
    <inkml:brush xml:id="br0">
      <inkml:brushProperty name="width" value="0.1" units="cm"/>
      <inkml:brushProperty name="height" value="0.1" units="cm"/>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14 1050,'-2'8,"0"0,0 0,1 0,0-1,0 2,1-1,0 0,0 0,1 0,0 0,1 3,1 20,9 151,47 1021,-59-1015,0-21,7 0,12 46,-18-202,-1-9,0 0,0 0,0 0,0 0,0-1,1 1,-1 0,1 0,-1 0,1 0,0-1,0 1,0 0,0-1,0 1,1 1,2-5</inkml:trace>
  <inkml:trace contextRef="#ctx0" brushRef="#br0" timeOffset="1250.739">154 3325,'36'-5,"-30"4,0 0,1 0,-1 1,1-1,-1 1,1 1,1-1,80 19,-1 3,42 19,-25-8,528 145,639 94,-1168-255,-19-4</inkml:trace>
  <inkml:trace contextRef="#ctx0" brushRef="#br0" timeOffset="2318.237">1 1050,'12'-1,"0"-1,0 0,0 0,0-2,6-2,27-6,463-73,-206 39,-126 17,692-111,2 38,-822 99</inkml:trace>
  <inkml:trace contextRef="#ctx0" brushRef="#br0" timeOffset="3471.134">2876 562,'-1'0,"0"1,0-1,1 0,-1 1,0-1,1 1,-1 0,1-1,-1 1,1-1,-1 1,1 0,-1-1,1 1,0 0,-1 0,1-1,0 1,0 0,-1 0,1-1,0 1,0 0,0 0,0 0,0 0,0 0,-2 31,2-26,-28 1113,-12 291,25-1184,3-50,7 79,4-248,2 0,-1 0,1 0,0 0,0 0,0-1,1 1,1 0,-1-1,4 7,-3-9,-1-6,-4-8,-3-1</inkml:trace>
  <inkml:trace contextRef="#ctx0" brushRef="#br0" timeOffset="5016.404">2876 603,'70'82,"-18"-18,-42-54,23 29,-31-37,0 0,-1 1,1-1,-1 0,1 1,-1 0,0-1,0 1,-1 0,1-1,0 1,-1 0,0 0,1 0,-1 0,0-2,-1 0,1-1,0 1,0 0,-1-1,1 1,0 0,-1-1,1 1,0-1,-1 1,1-1,-1 1,1-1,-1 1,1-1,-1 0,0 1,1-1,-1 0,1 1,-1-1,0 0,1 0,-1 1,0-1,1 0,-1 0,0 0,1 0,-1 0,0 0,1 0,-1 0,0 0,1 0,-1 0,0-1,0 1,0 0,0-1,0 1,0 0,0 0,0 0,0 0,0 0,0 0,0 0,0 0,0 1,0-1,0 0,0 0,0 1,0-1,0 1,0-1,0 1,0-1,0 1,1 0,-1-1,0 1,0 0,1 0,-1-1,0 1,1 0,-1 0,1 0,-1 0,1 0,0 0,-1 0,-2 17,0 0,2 0,0 0,0 0,3 12,-1 21,-35 559,6-201,22-278,-33 940,41-990,2 1,5-1,13 54,-19-119,4 30,-7-45,0 1,0-1,0 0,0 0,0 0,0 1,-1-1,1 0,0 0,-1 0,1 0,-1 0,0 1,1-1,-1 0,0 0,1 0,-1-1,0 1,0 0,0 0,0 0,0-1,0 1,0 0,0-1,0 1,0-1,0 1,0-1,-1 1,-19 6,19-5,-1-1,1 1,-1-1,0 0,1 0,-1 0,0 0,0-1,0 1,0-1,0 1,0-1,0 0,0 0,0-1,0 1,0-1,0 1,-2-2,-3-6</inkml:trace>
  <inkml:trace contextRef="#ctx0" brushRef="#br0" timeOffset="7040.229">1173 59,'-4'-1,"1"0,-1 0,1 1,-1-1,1 1,-1 0,1 0,-1 0,0 0,1 1,-1 0,1-1,-1 1,1 0,-2 1,-51 23,43-16,-1 0,2 1,-1 1,1 0,1 0,0 1,1 1,0 0,1 0,0 1,1 0,1 1,0-1,1 1,0 1,2-1,0 1,-2 11,2-9,2 0,-1 0,2 1,1-1,0 0,1 1,1-1,1 0,0 0,1 0,1 0,1-1,1 0,0 0,1 0,5 7,-8-17,0 0,1 0,-1-1,1 1,1-1,-1 0,1-1,0 0,0 0,1 0,-1-1,1 0,0-1,0 1,2-1,1 0,1-1,-1 0,1-1,0 0,-1 0,1-2,0 1,0-1,-1-1,6-2,10-3,-1-1,0-1,-1-2,0 0,-1-2,0-1,-1-1,0 0,3-6,-7 6,-1-1,-1-1,0 0,-2-1,0-1,-1 0,0-1,-2 0,2-7,-10 18,0 0,0 0,-1 0,0 0,-1 0,0-1,-1 1,0-1,0 0,-1 1,0-1,-1 0,0 1,0-1,-1 1,0-1,-1 1,0 0,-1 0,0 0,0 1,0-1,-1 1,-1 0,-5-7,-2 1,1 0,-2 1,1 0,-2 2,0-1,0 2,-1 0,-7-3,-4-1,-1 1,-1 1,0 2,0 1,-11-1,38 9,0 0,-1 0,1 1,-1-1,1 0,-1 1,1 0,-1 0,0 0,1 0,-1 0,1 0,-1 1,1-1,-1 1,1 0,-1 0,1 0,0 0,-1 0,1 0,0 0,0 1,0-1,-2 2,-1 7</inkml:trace>
  <inkml:trace contextRef="#ctx0" brushRef="#br0" timeOffset="7992.899">950 227,'40'-22,"-26"14,1 0,0 0,0 2,1 0,0 0,0 2,6-1,-12 3,-1 1,0 0,1 0,-1 1,0 1,1 0,-1 0,0 0,0 1,0 1,0 0,0 0,0 0,-1 1,1 1,-1-1,0 1,-1 1,1-1,-1 1,0 1,-1-1,1 1,-1 1,0-1,-1 1,0 0,0 0,-1 0,0 0,0 1,-1 0,0 0,-1 1,2 1,-1 1,0-1,-1 1,0-1,-1 1,0 0,-1 0,-1 0,0-1,0 1,-1 0,0-1,-5 12,4-14,-1-1,-1 1,0-1,0 1,0-2,-1 1,0 0,-1-1,0 0,0-1,0 0,-1 0,1 0,-2-1,1 0,0-1,-3 1,-4 2,0 0,0-2,-1 1,1-2,-4 0,5-2</inkml:trace>
  <inkml:trace contextRef="#ctx0" brushRef="#br0" timeOffset="10115.728">1298 101,'9'1,"-1"0,0 0,0 1,0 0,0 1,-1 0,1 0,0 1,-1 0,3 2,3 2,-1 0,1 1,-2 1,1 0,1 3,-10-9,0-1,0 1,-1 0,1 0,-1 0,0 0,-1 0,1 0,-1 0,1 1,-1-1,0 1,-1-1,1 1,-1-1,0 2,0-4,0 0,0 0,-1 0,1 0,-1 0,1 0,-1 0,0 0,1-1,-1 1,0 0,0 0,0-1,-1 1,1-1,0 1,-1-1,1 1,-1-1,1 0,-1 1,1-1,-1 0,0 0,0 0,1-1,-1 1,0 0,0-1,0 1,0-1,0 0,0 1,0-1,0 0,0 0,-1-1,0 2,1-1,0-1,-1 1,1 0,-1-1,1 1,0-1,-1 0,1 1,0-1,0 0,0-1,0 1,0 0,0-1,0 1,0-1,0 1,0-1,1 0,-1 0,1 0,0 0,-1 0,1 0,0 0,0 0,0 0,0-2,-3-8,2 0,-1 0,1 0,1 0,0-8,-4-25,5 43,-1 0,1 0,-1 0,0 0,0 1,0-1,0 0,0 0,-1 1,1-1,0 1,-1-1,1 1,-1 0,1-1,-1 1,0 0,0 0,1 0,-1 0,0 0,0 1,0-1,0 1,0-1,0 1,0-1,0 1,-1 0,2 0,-1 0,1 0,-1 0,1 0,-1 1,1-1,0 0,-1 1,1-1,-1 1,1-1,0 1,-1 0,1 0,0-1,0 1,-1 0,1 0,0 0,0 0,0 1,0-1,0 0,1 0,-1 0,0 1,0-1,1 0,-1 1,1-1,-1 1,1-1,0 1,0-1,-1 1,1-1,0 1,0 0,37-15,-36 13,0-1,0 1,-1 0,1-1,0 1,0 0,-1 0,1 0,0-1,0 1,0 0,-1 0,1 0,0 0,0 0,0 0,-1 1,1-1,0 0,0 0,0 1,-1-1,2 12,-3-11,1 0,0 0,0 0,-1 0,1-1,0 1,0 0,0 0,0 0,0 0,1 0,-1 0,0 0,0-1,0 1,1 0,-1 0,0 0,1 0,-1-1,1 1,-1 0,1 0,0-1,-1 1,1 0,-1-1,1 1,0-1,0 1,-1-1,1 1,0-1,0 1,0-1,-1 0,1 0,0 1,0-1,0 0,0 0,29 3,-24-3,1 0,-1 1,1 0,-1 0,1 0,-1 1,6 2,-11-3,0-1,0 1,0 0,0 0,0 0,0 0,0 0,0 0,-1 0,1 0,0 1,0-1,-1 0,1 0,-1 1,1-1,-1 0,0 1,1-1,-1 0,0 1,0-1,0 0,0 1,0-1,0 1,-1-1,1 0,0 1,-1-1,1 0,-1 0,1 1,-1-1,0 0,1 0,-1 0,0 1,0-1,-18 28,16-25,0 0,0 1,0-1,0 1,1 0,0-1,0 1,0 0,0 3,2-7,0 0,0-1,1 1,-1-1,0 1,0 0,1-1,-1 1,0-1,1 1,-1-1,0 1,1-1,-1 1,1-1,-1 0,1 1,-1-1,1 0,-1 1,1-1,0 0,-1 0,1 1,-1-1,1 0,0 0,-1 0,1 0,-1 0,1 0,0 0,-1 0,1 0,0 0,-1 0,1 0,-1 0,1-1,0 1,-1 0,1 0,-1-1,38-7,-31 6,-6 1,0 1,0-1,0 1,0 0,0 0,0-1,0 1,0 0,1 0,-1 0,0 0,0 0,0 0,0 1,0-1,0 0,0 1,1-1,-1 0,0 1,0-1,0 1,-1 0,1-1,0 1,0 0,0 0,0 0,-1 1,1-1,-1 1,0-1,0 1,0-1,0 1,0-1,0 1,0 0,0-1,-1 0,1 1,-1-1,1 1,-1-1,1 1,-1-1,-7 15,-1 0,0-1,-8 10,7-11,9-13,1-1,-1 0,1 1,-1 0,0-1,1 1,-1-1,1 1,0 0,-1-1,1 1,-1 0,1 0,0-1,0 1,-1 0,1 0,0-1,0 1,0 0,0 0,0 0,0-1,0 1,0 0,0 0,0 0,1-1,-1 1,0 0,21-8,-20 6,1 0,-1 0,1 0,0 0,-1 0,1 1,0-1,0 1,0-1,0 1,-1-1,1 1,0 0,0 0,0 0,0 0,0 0,1 1,-3 0,1-1,-1 1,0 0,0 0,0 0,0 0,0-1,0 1,0 0,0 0,0 0,0 0,0-1,0 1,0 0,-1 0,1 0,0-1,-1 1,1 0,-1-1,1 1,-1 0,1-1,-1 1,1 0,-1-1,0 1,-19 23,17-21,-8 9,1 0,-2-2,0 1,-5 2,14-12,6-6,12-13,-9 9,-33 30,21-17,0 0,-1 0,2 1,-1-1,1 1,-1 1,2-1,-1 1,0 0,-2 5,25-18,7-9,-11 4,-15 10,-25 20,11-7</inkml:trace>
  <inkml:trace contextRef="#ctx0" brushRef="#br0" timeOffset="10621.196">1270 673,'3'2,"0"4,0 5,2 3,0 2,-1 0,-1 2,-1 1,-1-3</inkml:trace>
  <inkml:trace contextRef="#ctx0" brushRef="#br0" timeOffset="12567.2">1201 1245,'-6'2,"0"0,1 0,-1 1,1-1,-1 1,1 0,0 1,0-1,0 1,1 0,-1 0,1 1,-1 1,0-2,-16 19,1 1,1 1,1 0,1 2,1 0,1 1,2 0,1 1,1 0,1 1,2 1,-2 18,0 7,2 0,3 1,2 0,3-1,2 1,6 29,-5-61,1 0,1 0,2-1,0 0,1 0,2-1,2 3,-9-19,0-1,0 0,1 0,0-1,0 1,0-1,1 0,0 0,0 0,0-1,1 1,-1-2,1 1,0 0,0-1,0 0,1 0,-1-1,1 0,-1 0,1 0,0-1,0 0,-1-1,1 1,0-1,0 0,1-1,7-2,0 0,0-1,0-1,-1-1,1 0,-1 0,-1-1,1-1,-1-1,-1 0,9-7,9-10,-1-1,-2-1,0-2,-1-1,-2-2,-1 0,-1-1,-2-1,-2-1,-1 0,-2-1,-1-1,-2-1,-2 0,2-18,-9 36,-1-1,0 1,-2-1,-1 1,0-1,-2 1,0 0,-1 0,-4-11,2 17,1 1,-2 0,0 0,0 0,-1 1,-1 0,0 0,-1 1,-1 0,1 1,-2 0,0 1,-9-7,8 8,-1 1,1 0,-1 1,-1 0,1 1,-2 1,8 2,1 1,-1 0,0 0,0 1,0 0,0 0,0 1,-1 0,1 1,0-1,0 2,-4 0,10-1,0-1,0 1,1 0,-1 0,0-1,1 1,-1 0,1 0,-1 1,1-1,0 0,-1 0,1 1,0-1,0 1,0-1,0 1,0-1,0 1,1 0,-1-1,0 1,1 0,-3 10</inkml:trace>
  <inkml:trace contextRef="#ctx0" brushRef="#br0" timeOffset="13823.74">782 2753,'2'-3,"0"1,0-1,0 1,1-1,-1 1,0 0,1 0,0 0,0 0,-1 1,1-1,3 0,1-2,29-16,1 1,0 2,1 2,1 1,16-2,57-11,32-1,-111 22,174-25,-177 29,0 0,1 2,-1 1,0 2,23 5,-38-3,-17-3</inkml:trace>
  <inkml:trace contextRef="#ctx0" brushRef="#br0" timeOffset="14475.154">824 2767,'1'-1,"-1"1,1 0,0-1,-1 1,1 0,-1-1,1 1,0 0,-1 0,1 0,0 0,-1 0,1 0,0 0,-1 0,1 0,0 0,-1 0,1 0,0 0,-1 1,1-1,0 0,-1 0,1 1,-1-1,1 0,0 1,-1-1,1 1,-1-1,1 1,-1-1,1 1,-1-1,0 1,1-1,-1 1,1 0,15 25,-4 1,-1 1,-2 0,-1 0,-1 1,1 14,14 148,-21-184,4 106,-3-61,1-1,8 35,-11-85,0-1,0 1,0-1,0 1,0-1,0 1,0-1,0 1,0-1,0 1,0 0,0-1,0 1,0-1,0 1,0-1,1 1,-1-1,0 1,0-1,1 1,-1-1,0 0,1 1,-1-1,0 1,1-1,-1 0,1 1,-1-1,1 0,-1 0,1 1,-1-1,1 0,-1 0,1 0,-1 1,1-1,-1 0,1 0,-1 0,7-7</inkml:trace>
  <inkml:trace contextRef="#ctx0" brushRef="#br0" timeOffset="15122.909">1787 2501,'2'3,"1"2,3 11,2 12,5 15,2 17,1 15,0 13,1 10,-4 3,-1-3,-3-6,-3-10,-2-14,-2-13,-2-19,0-22,0-14</inkml:trace>
  <inkml:trace contextRef="#ctx0" brushRef="#br1" timeOffset="17770.259">1131 1567,'0'-3,"2"0,2 2,-1 7,-1 6,2 6,0 5,0 6,1 2,0 1,-1 0,1-3,2-5,1-8,-3-7</inkml:trace>
  <inkml:trace contextRef="#ctx0" brushRef="#br1" timeOffset="18239.814">1243 1539,'0'2,"0"4,2 4,1 4,0 4,0 4,1 5,0 3,-1 1,0-3,-1-3,1-4,1-7,-1-7</inkml:trace>
  <inkml:trace contextRef="#ctx0" brushRef="#br1" timeOffset="19002.959">1173 1943,'0'-2,"2"-1,4-3,2 1,3-2,2-2,1 0,0 0,1 1,-3 5,-3 2</inkml:trace>
  <inkml:trace contextRef="#ctx0" brushRef="#br1" timeOffset="19736.671">1089 2209,'2'-5,"-1"0,1 0,0 1,1 0,-1-1,1 1,0 0,0 0,0 0,1 1,-1-1,4-1,1-5,7-6,1 1,1 0,0 1,0 1,2 0,1 1,-9 5,0 1,1 1,0 0,0 0,0 1,0 1,1 0,-1 1,1 0,0 1,1 0,-8 1,-1 1,0-1,0 1,0 1,1-1,-1 0,2 2,0 0</inkml:trace>
  <inkml:trace contextRef="#ctx0" brushRef="#br1" timeOffset="20328.318">1298 1455,'3'2,"0"4,2 2,3 3,3 2,-2 1,1-2,1-3,-3-3,-4-3</inkml:trace>
  <inkml:trace contextRef="#ctx0" brushRef="#br1" timeOffset="20925.611">1173 1413,'0'2,"0"4,-3 2,0 3,-2 2,-1 1,-1 0,-2 1,1-3</inkml:trace>
  <inkml:trace contextRef="#ctx0" brushRef="#br1" timeOffset="24906.028">587 1371,'2'2,"6"2,4 1,4 1,2-2,3 2,0 0,-1-2,-4 1,-7 3,-5-1</inkml:trace>
  <inkml:trace contextRef="#ctx0" brushRef="#br1" timeOffset="25412.161">475 1594,'5'0,"6"0,6 0,5 0,6 0,0 0,1 0,-3 0,-6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33:38.454"/>
    </inkml:context>
    <inkml:brush xml:id="br0">
      <inkml:brushProperty name="width" value="0.1" units="cm"/>
      <inkml:brushProperty name="height" value="0.1" units="cm"/>
      <inkml:brushProperty name="ignorePressure" value="1"/>
    </inkml:brush>
  </inkml:definitions>
  <inkml:trace contextRef="#ctx0" brushRef="#br0">25 224,'0'-4,"0"2,0 11,0 20,-4 23,-1 23,-1 20,2 15,1 6,1-8,1-19,5-20,1-25,5-26,0-27,-1-26,-2-6</inkml:trace>
  <inkml:trace contextRef="#ctx0" brushRef="#br0" timeOffset="366.722">1 224,'4'4,"6"6,9 14,10 15,9 14,11 11,5 11,1 6,1-3,-5-10,-8-13,-6-15,-5-15,-9-15,-7-19,-7-7</inkml:trace>
  <inkml:trace contextRef="#ctx0" brushRef="#br0" timeOffset="695.41">374 100,'4'30,"2"30,3 27,1 19,-1 13,1 4,0-11,2-21,3-29,0-35,-4-21</inkml:trace>
  <inkml:trace contextRef="#ctx0" brushRef="#br0" timeOffset="1016.058">773 150,'4'4,"1"10,1 19,2 22,1 22,-2 19,-1 15,-3 4,-1-7,-1-15,3-23,2-31,-1-31,-2-18</inkml:trace>
  <inkml:trace contextRef="#ctx0" brushRef="#br0" timeOffset="1366.168">747 199,'21'13,"16"12,10 20,9 14,4 14,1 12,-3 4,-6-5,-3-12,-7-19,-5-18,-10-24,-9-17,-7-8</inkml:trace>
  <inkml:trace contextRef="#ctx0" brushRef="#br0" timeOffset="1697.418">1171 0,'8'59,"8"41,0 29,-2 17,1 2,2-12,-2-25,0-32,3-36,-2-27</inkml:trace>
  <inkml:trace contextRef="#ctx0" brushRef="#br0" timeOffset="2031.529">1520 174,'-1'197,"3"229,-1-406,8 103,-7-112,0 1,1 0,0-1,1 0,0 0,1 0,0 0,7 9,-10-17,0 0,0 0,1 0,-1 0,1 0,0-1,-1 1,1-1,0 0,1 0,-1 0,0-1,1 1,-1-1,1 1,-1-1,1 0,3 0,-1-1,0 1,1-1,-1-1,1 1,-1-1,0 0,0-1,1 1,-1-1,4-2,14-8,0 0,-1-2,-1 0,20-17,-30 22,34-26,-1-2,32-34,-45 35</inkml:trace>
  <inkml:trace contextRef="#ctx0" brushRef="#br0" timeOffset="2362.7">1470 722,'34'-17,"19"-10,14-8,4-3,-10 0,-16 8</inkml:trace>
  <inkml:trace contextRef="#ctx0" brushRef="#br0" timeOffset="2363.7">1470 274,'42'-25,"31"-18,16-4,6 0,-6 9,-9 6,-17 9</inkml:trace>
  <inkml:trace contextRef="#ctx0" brushRef="#br0" timeOffset="2696.378">2292 74,'-1'13,"-9"108,5-1,6 1,7 26,-7-130,2 1,0-1,1 0,1 1,0-2,1 1,1-1,1 0,5 9,-9-19,1 0,-1-1,1 1,0-1,0 0,0 0,1 0,0-1,0 0,0 0,0-1,1 1,-1-2,1 1,0 0,0-1,0-1,0 1,0-1,0 0,0-1,1 1,-1-2,5 1,23-5,1-2,-1-1,-1-1,1-3,7-4,7-1,1 1,6 2,-29 7,-6 1</inkml:trace>
  <inkml:trace contextRef="#ctx0" brushRef="#br0" timeOffset="11918.748">3188 224,'0'-4,"-4"-2,-2 5,-4 2,0 6,2 5,2 5,6 0,7-7,8-10,0-9,-2-7,-8-2,-4 8,-3 5</inkml:trace>
  <inkml:trace contextRef="#ctx0" brushRef="#br0" timeOffset="12425.951">3213 648,'0'-5,"-4"4,-2 5,-4 7,0 6,6-1,8-2,7-8,6-6,5-6,-2-6,-8-2,-11 2,-9 3,-4 7,5 4,3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09.509"/>
    </inkml:context>
    <inkml:brush xml:id="br0">
      <inkml:brushProperty name="width" value="0.1" units="cm"/>
      <inkml:brushProperty name="height" value="0.1" units="cm"/>
      <inkml:brushProperty name="ignorePressure" value="1"/>
    </inkml:brush>
  </inkml:definitions>
  <inkml:trace contextRef="#ctx0" brushRef="#br0">278 1,'-5'6,"1"0,0 1,1-1,-1 1,1 0,1 0,-1 0,1 0,1 1,-1 2,-5 14,-38 158,-21 180,56-298,-94 856,104-920,0-1,0 1,0 0,0 0,-1 0,1 0,0 0,0 0,0 0,0 0,0 0,0 1,0-1,0 0,-1 0,1 0,0 0,0 0,0 0,0 0,0 0,0 0,0 0,0 0,0 0,0 0,0 0,0 0,-1 0,1 1,-3-19,1 7,-3-6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05.305"/>
    </inkml:context>
    <inkml:brush xml:id="br0">
      <inkml:brushProperty name="width" value="0.1" units="cm"/>
      <inkml:brushProperty name="height" value="0.1" units="cm"/>
      <inkml:brushProperty name="ignorePressure" value="1"/>
    </inkml:brush>
  </inkml:definitions>
  <inkml:trace contextRef="#ctx0" brushRef="#br0">347 242,'-14'1,"1"2,-1 0,1 1,0 0,0 1,1 0,-1 1,1 0,1 1,-1 1,0 1,-14 8,2 1,0 1,-10 11,24-20,0 0,1 1,0 0,1 1,0 0,0 0,2 1,-3 6,7-16,0 1,1 0,0-1,0 1,0 0,1 0,-1 0,1 0,0 0,0-1,0 1,1 0,-1 0,1 0,0 0,0 0,0-1,0 1,1-1,1 3,-1-3,0 0,1 0,-1-1,1 1,-1-1,1 1,0-1,0 0,0 0,0-1,1 1,-1 0,0-1,1 0,-1 0,1 0,-1 0,1-1,-1 1,1-1,0 0,0 0,9-1,0 0,0 0,1-2,-1 1,0-2,-1 0,1 0,-1-1,0-1,0 0,0-1,1-1,1-1,0-1,0-1,-1 0,-1-1,0 0,0 0,-1-2,-1 1,3-7,-9 14,-1 0,0-1,0 1,-1-1,0 0,2-6,-4 10,1 0,-1 0,1 0,-1 0,0-1,0 1,-1 0,1 0,-1 0,1 0,-1 0,0 0,0 0,0 0,0 1,-1-1,2 2,0 1,0 0,0 0,0 0,0 0,0 0,-1 0,1 0,0 0,0 0,0-1,0 1,0 0,0 0,0 0,0 0,-1 0,1 0,0 0,0 0,0 0,0 0,0 0,0 0,0 0,-1 0,1 0,0 0,0 0,0 0,0 0,0 0,0 0,0 0,-1 0,1 0,0 0,0 0,0 1,0-1,0 0,0 0,0 0,0 0,-1 0,1 0,0 0,0 0,0 0,0 1,0-1,0 0,0 0,0 0,0 0,0 0,0 0,0 0,0 1,0-1,-5 13,0 16,-2 65,4 1,5 0,3 0,5-1,3 0,6 5,-18-95,2 13,1-1,0 1,1-1,1 0,1 0,0-1,1 0,7 10,-1-15,-4-12</inkml:trace>
  <inkml:trace contextRef="#ctx0" brushRef="#br0" timeOffset="372.008">654 307,'-3'4,"0"0,0 0,1 0,0 0,0 1,0-1,0 1,1-1,-1 1,1 0,0 0,-7 56,7-59,0 11,1 0,0 0,0 0,1 0,1-1,0 1,1 0,1-1,-1 1,2-1,5 10,-8-17,0-1,1 0,0 1,0-1,0-1,0 1,0 0,1-1,0 1,-1-1,1 0,1-1,-1 1,0-1,1 1,-1-1,1-1,0 1,-1-1,1 1,0-1,0-1,0 1,0-1,0 0,0 0,0 0,0 0,0-1,-1 0,1 0,0-1,5-1,-1-1,0 0,0 0,-1-1,1 0,-1 0,0-1,-1 0,1-1,-1 0,0 0,-1 0,0-1,0 0,0 0,3-7,-3 4,0-1,0 1,-1-1,-1 0,0 0,-1 0,0-1,0 1,-2-1,1 0,-2 1,0-12,0 21,-1-1,1 0,-1 1,0-1,0 1,0-1,-1 1,1 0,-1-1,1 1,-1 0,0 0,-1 0,1 0,-13-10</inkml:trace>
  <inkml:trace contextRef="#ctx0" brushRef="#br0" timeOffset="732.138">1113 460,'17'-6,"0"0,-1-2,0 0,-1-1,4-2,-12 7,-1-1,0 0,0 0,0 0,-1 0,0-1,0 0,0 0,-1 0,1-1,-1 1,-1-1,1-1,-4 7,1-1,-1 1,1 0,-1-1,0 1,1-1,-1 1,0-1,0 0,0 1,0-1,0 1,-1-1,1 1,0-1,-1 1,1-1,-1 1,1 0,-1-1,0 1,0 0,0-1,1 1,-1 0,-1 0,0-2,-1 1,1 0,-1 1,0-1,0 0,0 1,0 0,0-1,0 1,-1 1,1-1,-1 0,-5-1,-1 1,0 0,1 1,-1 0,1 0,-1 1,0 0,-3 2,8-2,-1 1,0 0,0 1,1-1,-1 1,1 0,0 0,0 1,0-1,1 1,-1 0,1 0,0 1,0-1,0 1,1 0,-1 0,1 1,0-1,1 0,-1 1,1 0,0-1,0 4,1-4,1 1,-1 0,1-1,0 1,1 0,-1-1,1 1,0 0,1-1,-1 0,1 1,0-1,0 0,1 0,0 0,0 0,0 0,0 0,1-1,-1 0,1 0,0 0,1 0,-1 0,1-1,0 0,1 2,1-1,0 0,0 0,1-1,-1 0,1 0,-1-1,1 0,0 0,0-1,0 0,0 0,0-1,0 0,0 0,0-1,0 0,0-1,0 0,0 0,30-11</inkml:trace>
  <inkml:trace contextRef="#ctx0" brushRef="#br0" timeOffset="1088.629">1486 219,'-3'2,"1"0,-1-1,1 1,-1 0,1 1,0-1,0 0,0 1,0-1,0 1,0-1,1 1,-1 0,1 0,0 0,0 0,0 0,0 1,1-2,0 0,0 1,0-1,1 1,-1-1,1 0,-1 0,1 1,0-1,0 0,0 0,0 0,0 0,0 0,1 0,-1 0,1 0,-1 0,1-1,0 1,-1-1,1 1,0-1,2 1,13 9,2-1,-1 0,1-2,1 0,5 1,0 0,1 1,13 9,-37-19,0 1,0 0,-1 0,1 0,0 0,-1 0,1 0,0 1,-1-1,0 0,1 1,-1-1,0 1,0 0,0-1,0 1,0 0,0-1,0 1,0 0,-1 0,1 0,-1 0,1 0,-1 0,0 0,0 0,0 0,0 0,0 0,0 0,-1 0,1 0,-1 0,1-1,-1 1,0 0,1 0,-1 0,0-1,0 1,-1 0,1-1,0 1,0-1,-2 2,-7 7,0 0,0 0,-1-1,0 0,-1-1,0 0,-17 10,-1 0,0-2,-1-1,-1-1,-3-2,33-11,1 0,0 0,0-1,-1 1,1-1,-1 1,1-1,0 1,-1-1,1 0,-1 0,1 0,-1 0,1 0,-1 0,1 0,-1 0,1-1,0 1,-1 0,1-1,-1 1,1-1,0 0,-1 1,1-1,-1 0,-2-11</inkml:trace>
  <inkml:trace contextRef="#ctx0" brushRef="#br0" timeOffset="1423.346">1727 263,'4'0,"4"0,10-4,8 0,7-5,6-3,3-1,3 3,0-1,-3 1,-9 3</inkml:trace>
  <inkml:trace contextRef="#ctx0" brushRef="#br0" timeOffset="1752.916">1946 263,'4'30,"5"17,4 8,4 3,3-6,2-11,-3-13</inkml:trace>
  <inkml:trace contextRef="#ctx0" brushRef="#br0" timeOffset="1753.916">2231 219,'8'19,"2"13,-1 9,2 5,0-2,-7-8,-3-10</inkml:trace>
  <inkml:trace contextRef="#ctx0" brushRef="#br0" timeOffset="2105.115">2165 1,'0'0</inkml:trace>
  <inkml:trace contextRef="#ctx0" brushRef="#br0" timeOffset="2520.518">2625 88,'-14'8,"1"1,-1 0,1 0,1 1,0 1,0 0,1 1,1 0,-9 12,12-15,1 0,0 1,1 0,0 0,0 0,1 0,0 1,1-1,1 1,-1 0,2 0,-1 0,1 0,1 6,0-13,0 0,1 1,-1-1,1 0,0 0,0 0,0 0,1 0,-1-1,1 1,0 0,0-1,0 1,0-1,1 1,0-1,-1 0,1 0,0 0,1-1,-1 1,0-1,1 0,-1 0,1 0,0 0,0 0,-1-1,1 0,0 0,0 0,0 0,1 0,-1-1,3 0,5 0,0 0,0-1,0-1,-1 0,1-1,0 0,-1-1,0 0,1 0,-2-1,11-6,-9 3,1-1,-1 0,-1 0,0-1,0 0,-1-1,0-1,-1 1,6-11,-13 19,0 0,0 0,0 0,-1 0,1-1,-1 1,0-1,0 1,0-1,0 1,-1-1,1 1,-1-1,0 0,0 1,-1-1,1 0,-1 1,1-1,-1 0,0 1,0 0,-1-1,1 1,-1-1,0 1,0 0,0 0,0 0,0 0,-1 1,1-1,-1 1,0-1,0 1,0 0,0 0,0 0,0 0,-3-1,-92-41,75 32</inkml:trace>
  <inkml:trace contextRef="#ctx0" brushRef="#br0" timeOffset="2924.57">2932 175,'2'45,"7"41,2 15,-7-77,-4-24,1 0,-1 0,0 0,1 0,-1 0,0 0,0 0,1 0,-1 0,0 0,1 0,-1-1,0 1,0 0,1 0,-1 0,0 0,0-1,1 1,-1 0,0 0,0 0,0-1,1 1,-1 0,0 0,0-1,0 1,0 0,0 0,0-1,1 1,-1 0,0-1,0 1,0 0,0 0,0-1,15-45,-6 12,2 1,13-26,-20 49,1 0,0 1,1-1,0 1,1 0,-1 0,2 1,-1 0,1 0,9-6,-16 13,1 0,-1 0,1 0,0 0,-1 0,1 1,0-1,-1 0,1 1,0 0,0-1,0 1,-1 0,1 0,0 0,0 0,0 0,0 0,-1 0,1 1,0-1,1 1,0 1,0 0,0-1,0 1,-1 0,1 0,-1 1,0-1,1 0,-1 1,0 0,0-1,0 2,7 12,-2-1,0 1,0 0,2 13,-5-18,3 12,-2-6,0-1,1 0,1 0,0-1,1 0,4 4,-12-18,1 0,-1 0,1 0,0 0,0 0,-1 0,1-1,0 1,0 0,0-1,0 1,0-1,0 1,0-1,0 1,0-1,0 1,0-1,0 0,0 0,0 0,1 1,-1-1,0 0,0 0,0-1,0 1,0 0,0 0,0 0,0-1,1 1,13-9</inkml:trace>
  <inkml:trace contextRef="#ctx0" brushRef="#br0" timeOffset="3338.138">3524 88,'-5'-2,"0"1,-1-1,1 1,0 0,0 0,-1 0,1 1,-1 0,1 0,0 0,-1 0,1 1,0 0,-1 0,1 1,0 0,0-1,-1 2,3-2,1 0,-1 0,1 1,-1-1,1 1,-1-1,1 1,0 0,0 0,0 0,0 0,0 0,0 0,1 1,-1-1,1 0,0 1,-1-1,1 1,0 0,0-1,1 1,-1 0,1 0,-1 0,1-1,0 1,0 0,0 0,0 0,1-1,-1 1,1 0,0 2,1 0,0-1,0 0,0 1,1-1,0-1,-1 1,1 0,0-1,1 1,-1-1,1 0,-1 0,1 0,0 0,0-1,0 0,1 0,-1 0,5 1,11 4,1-1,0-1,21 2,0 0,-31-5,-1 1,1 0,0 1,-1 0,0 0,0 1,0 0,1 2,-9-5,0-1,0 0,-1 1,1 0,-1-1,1 1,-1 0,1-1,-1 1,0 0,0 0,0 0,0 0,0 0,0 1,-1-1,1 0,-1 0,1 0,-1 1,0-1,0 0,0 1,0-1,0 0,0 0,-1 1,1-1,-1 0,0 0,0 0,0 0,0 0,0 0,0 0,0 0,0 0,-1 0,1 0,-1-1,1 1,-2 0,-11 13,-1-1,-1-1,0 0,-1-1,0-1,-1 0,-1-1,1-1,-20 6,35-14,-1 1,0-1,0 0,0 0,0 0,0-1,0 0,0 1,-3-2,6 1,0 0,0 0,0 0,0-1,0 1,0-1,0 1,0-1,0 1,1-1,-1 1,0-1,0 0,1 1,-1-1,0 0,1 0,-1 0,1 1,-1-1,1 0,-1 0,1 0,0 0,-1 0,1 0,0 0,0 0,0 0,0 0,-1 0,1 0,1 0,-1 0,0 0,0 0,0 0,0 0,1 0,3-23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03.120"/>
    </inkml:context>
    <inkml:brush xml:id="br0">
      <inkml:brushProperty name="width" value="0.1" units="cm"/>
      <inkml:brushProperty name="height" value="0.1" units="cm"/>
      <inkml:brushProperty name="ignorePressure" value="1"/>
    </inkml:brush>
  </inkml:definitions>
  <inkml:trace contextRef="#ctx0" brushRef="#br0">96 593,'71'-78,"-51"53,0 2,2 1,1 1,1 0,4-1,-26 21,-1 0,1 0,0-1,0 1,-1 0,1 1,0-1,0 0,0 1,0-1,0 1,0-1,0 1,0 0,0 0,1 0,-1 0,0 0,0 1,0-1,0 0,0 1,0 0,0-1,0 1,-1 0,1 0,0 0,0 0,-1 0,1 1,0-1,-1 1,1-1,-1 1,0-1,1 1,-1 0,0-1,0 2,7 10,-2 0,1 0,-2 1,1 0,0 9,3 2,66 150,-49-118,-24-53,0 0,-1 1,1-1,-1 1,0-1,0 1,0 4,-1-8,0 0,0-1,0 1,0 0,0 0,0 0,-1 0,1 0,0 0,-1 0,1 0,0-1,-1 1,1 0,-1 0,0-1,1 1,-1 0,0 0,1-1,-1 1,0-1,1 1,-1-1,0 1,0-1,0 1,0-1,0 0,1 1,-1-1,0 0,0 0,0 0,0 0,0 0,0 0,0 0,0 0,0 0,-28-1,0-1,1-2,-18-4,-55-6,74 13,-1 1,1 1,-25 5,40-4,1 0,-1 1,1 1,-1-1,1 2,0 0,0 0,1 1,-10 6,18-11,1 0,-1 0,1 0,-1 0,1 1,0-1,-1 0,1 1,0-1,0 0,0 1,0-1,0 1,0 0,1-1,-1 1,0 0,1 0,0-1,-1 1,1 0,0 0,0 0,0 0,0 0,1 0,0 0,0 0,0 0,0 0,0 0,0-1,1 1,-1 0,0-1,1 1,0-1,-1 0,1 1,0-1,-1 0,3 1,5 3,1-1,0 0,-1 0,1-1,1 0,-1-1,9 1,18-2,-1-2,0-1,0-2,0-1,0-2,-1-2,0-1,-1-1,0-3,21-10,-43 17,0 1,0-2,-1 0,0 0,1-2,9-10</inkml:trace>
  <inkml:trace contextRef="#ctx0" brushRef="#br0" timeOffset="435.967">929 417,'-10'1,"0"0,0 0,1 1,-1 0,0 1,1 0,0 1,-1-1,-6 6,10-6,0 0,1 0,-1 1,1 0,0 0,0 1,0 0,0 0,1 0,-1 0,2 0,-1 1,0 0,-1 4,5-8,-1-1,0 1,1 0,-1 0,1 0,0 0,0 0,0 0,0 0,0 0,0-1,0 1,1 0,-1 0,1 0,-1 0,1 0,0-1,0 1,-1 0,1 0,0-1,1 1,-1-1,0 1,0-1,1 0,-1 1,1-1,-1 0,1 0,0 0,-1 0,1 0,0 0,-1 0,1-1,0 1,0-1,0 1,0-1,12 4,1-1,-1 0,1-1,-1-1,1 0,-10-1,71 2,-54-2,0 0,-1 1,1 1,-1 1,1 1,-1 0,15 7,-33-10,-1 0,1-1,-1 1,0 1,0-1,1 0,-1 0,0 1,0-1,0 1,-1 0,1 0,0 0,-1 0,1 0,-1 0,1 0,-1 0,0 0,0 1,0-1,0 0,0 2,-1 0,0-1,0 0,-1 0,1 1,-1-1,0 0,0 0,0 0,0 0,0 0,-1 0,1 0,-1-1,0 1,0 0,0 0,-8 9,-1-1,0 0,-1-1,0 0,0-1,-1 0,-3 1,14-9,-70 35,68-34,0 0,-1-1,1 1,-1-1,0 0,1 0,-1 0,0-1,0 0,1 0,-1 0,0 0,0-1,1 0,-1 0,-11-12,8-3</inkml:trace>
  <inkml:trace contextRef="#ctx0" brushRef="#br0" timeOffset="1000.755">1302 0,'-14'50,"9"0,3-1,1 0,3 1,1-1,3 0,2 0,3-1,8 23,-18-65,1-1,1 1,-1-1,1 1,0-1,0 0,1 0,-1 0,1-1,3 4,-6-8,0 1,0 0,0-1,0 1,0-1,0 1,0-1,0 1,0-1,0 0,0 1,0-1,0 0,0 0,0 0,1 0,-1 0,0 0,0 0,0 0,0 0,0-1,2 1,-1-2,0 1,-1 0,1 0,0-1,0 1,0-1,-1 1,1-1,-1 0,0 1,1-1,-1 0,0 0,1-2,6-12,0-2,-1 1,-1-1,0 0,-2-1,3-12,-7 31,0-1,0 1,0 0,0-1,0 1,1 0,-1-1,0 1,0 0,0-1,0 1,0-1,0 1,0 0,0-1,0 1,0 0,0-1,0 1,-1 0,1-1,0 1,0 0,0-1,0 1,-1 0,1-1,0 1,0 0,0 0,-1-1,1 1,0 0,-1 0,1-1,0 1,0 0,-1 0,-13 6,-12 20,21-20,0 1,0 0,0 1,1-1,0 1,1 0,0 0,0 0,0 0,1 0,-1 5,3-9,0 0,-1-1,1 1,0 0,1-1,-1 1,1-1,-1 1,1 0,0-1,1 0,-1 1,0-1,1 0,0 1,0-1,0 0,0 0,0-1,1 1,-1 0,1-1,0 1,-1-1,1 0,0 0,0 0,1 0,10 4,0 0,0-1,1-1,-1 0,1-1,0-1,0 0,0-1,3 0,63 9,-64-6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24.99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850 6,'0'0,"0"-1,0 1,1 0,-1-1,0 1,0 0,0-1,1 1,-1 0,0 0,1-1,-1 1,0 0,1 0,-1 0,0-1,1 1,-1 0,0 0,1 0,-1 0,0 0,1 0,-1 0,1 0,-1 0,0 0,1 0,-1 0,1 0,-1 0,0 0,1 0,-1 1,3 12,-9 22,-18 36,-3-2,-21 36,-5 13,-154 388,-54 127,235-572,-13 27,4 2,-14 59,37-108,-18 38,-2 6,22-63,6-20,3-14,4-6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17.195"/>
    </inkml:context>
    <inkml:brush xml:id="br0">
      <inkml:brushProperty name="width" value="0.1" units="cm"/>
      <inkml:brushProperty name="height" value="0.1" units="cm"/>
      <inkml:brushProperty name="ignorePressure" value="1"/>
    </inkml:brush>
  </inkml:definitions>
  <inkml:trace contextRef="#ctx0" brushRef="#br0">0 526,'4'0,"5"-3,8-2,13-3,15-5,16-3,12-3,5-2,0 3,-5 5,-16-1,-20 4,-18 3</inkml:trace>
  <inkml:trace contextRef="#ctx0" brushRef="#br0" timeOffset="334.332">329 461,'0'37,"4"24,4 9,6-1,-1-7,2-11,-1-15</inkml:trace>
  <inkml:trace contextRef="#ctx0" brushRef="#br0" timeOffset="666.444">592 658,'21'0,"-1"-1,1-1,-1-1,1-1,-1 0,15-7,-29 10,-1-1,1 0,-1 0,0-1,0 0,0 0,0 0,0 0,0-1,-1 0,0 1,0-2,0 1,0 0,-1-1,1 0,-1 0,0 0,-1 0,1 0,-1-1,0 1,0-1,-1 1,0-1,0 0,-1 2,0 0,0 0,0 1,-1-1,0 0,1 0,-1 1,-1-1,1 1,0-1,-1 1,0 0,0-1,0 1,0 0,0 0,-1-1,-2-1,-1 0,1 0,-1 0,1 1,-2 0,1 0,0 0,-1 1,-3-2,3 3,0-1,0 1,-1 0,1 0,-1 1,0 0,1 0,-1 1,0 0,4 0,0 0,0 1,0-1,0 1,0 0,1 0,-1 0,0 1,0-1,1 1,-1 0,1 0,0 0,0 1,-1-1,1 1,-1 2,0 0,0 1,1-1,0 1,0-1,0 1,1 0,0 0,0 0,0 0,1 1,0-1,0 0,1 1,0-1,0 0,0 1,1-1,0 1,1 10,1 0,1 0,1 0,0 0,1-1,4 7,-4-11,1 0,0 0,0 0,1-1,1 0,0-1,1 0,0 0,0-1,1 0,0-1,0 0,3 0,-8-4,0-1,0-1,0 1,0-1,1 0,-1 0,1-1,-1 1,1-2,0 1,-1-1,1 0,0 0,-1-1,1 0,0 0,-1 0,1-1,-1 0,0 0,0-1,0 0,0 0,0 0,0-1,-1 0,5-4,-2 1,0 0,0-1,-1 0,0-1,3-6,5-10</inkml:trace>
  <inkml:trace contextRef="#ctx0" brushRef="#br0" timeOffset="1001.616">1337 396,'-12'0,"0"1,1 1,-1 0,1 0,0 1,0 0,0 1,0 1,0 0,1 0,0 1,0 0,0 1,1 0,0 0,1 1,-2 2,3-3,0 0,1 1,0 0,1 0,0 0,0 0,1 1,0 0,0 0,1 0,0 1,1-1,0 1,0-1,1 1,1 0,-1-1,2 1,-1 0,2 6,-1-11,0 1,0-1,1 1,0-1,0 0,0 1,1-1,0 0,0 0,0-1,0 1,1-1,0 0,0 1,0-2,0 1,3 1,-1 0,1-2,0 1,1 0,-1-1,1-1,-1 1,1-1,0-1,0 1,0-1,6 0,0-1,1 0,0-1,-1 0,1-2,0 1,-1-2,0 0,0-1,0 0,0-1,-1 0,0-1,3-3,-8 4,-1 0,0 0,-1 0,1-1,-1 0,-1 0,1-1,-1 1,2-6,10-23</inkml:trace>
  <inkml:trace contextRef="#ctx0" brushRef="#br0" timeOffset="1336.04">1512 1,'4'22,"5"26,4 20,0 17,-1 13,-4 4,-3 1,-2-11,-2-17,-1-25,0-25,-1-16</inkml:trace>
  <inkml:trace contextRef="#ctx0" brushRef="#br0" timeOffset="1669.679">1534 570,'264'-122,"-258"118,1 1,0 0,-1 1,2-1,-1 2,0-1,0 1,4-1,-9 2,0 1,0-1,0 0,0 1,0-1,0 1,0-1,-1 1,1 0,0 0,0 0,0 0,-1 0,1 0,-1 0,1 1,-1-1,1 1,-1-1,0 1,0-1,0 1,0 0,0-1,0 1,0 0,0 0,-1 0,1 0,-1 0,1 0,-1 1,21 100,4 18,-19-101,-3-7,0 0,1 0,1 0,0-1,0 1,1-1,1-1,0 1,1-1,0-5,-5-7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15.708"/>
    </inkml:context>
    <inkml:brush xml:id="br0">
      <inkml:brushProperty name="width" value="0.1" units="cm"/>
      <inkml:brushProperty name="height" value="0.1" units="cm"/>
      <inkml:brushProperty name="ignorePressure" value="1"/>
    </inkml:brush>
  </inkml:definitions>
  <inkml:trace contextRef="#ctx0" brushRef="#br0">3 71,'-1'42,"0"-14,0-1,2 0,5 27,-5-48,0 0,0 0,1 0,0-1,0 1,0-1,0 1,1-1,0 0,0 0,1 0,-1 0,1-1,0 0,0 1,1-1,-1-1,1 1,0-1,1 2,0-3,1 0,-1 0,1-1,-1 0,1 0,-1 0,1-1,0 0,-1 0,1 0,-1-1,1 0,-1-1,1 1,-1-1,0 0,1-1,-1 0,0 0,4-3,10-5,-1-1,0-1,-1-1,0 0,7-10,-15 14,0-2,0 1,-1-1,-1-1,0 1,0-1,-2-1,6-12,-10 21,-1 0,0 1,0-1,0 0,0 0,-1 0,1 0,-1 0,-1 1,1-1,-1 0,0 0,0-1,0 3,0 0,-1-1,0 1,1 0,-1 0,0 0,-1 0,1 1,0-1,-1 0,0 1,1 0,-1 0,0 0,0 0,0 0,0 0,-1 1,-1-1,-17-6</inkml:trace>
  <inkml:trace contextRef="#ctx0" brushRef="#br0" timeOffset="337.335">638 5,'0'23,"0"18,0 17,0 13,0 11,0 5,4-1,1-3,3-9,1-13,-2-21,-1-21,-3-13</inkml:trace>
  <inkml:trace contextRef="#ctx0" brushRef="#br0" timeOffset="667.023">550 115,'35'-21,"1"2,0 2,29-9,-52 21,0 1,1 0,-1 1,1 1,-1 0,1 0,0 2,-1 0,1 0,0 1,0 1,7 2,-17-3,0 0,1 0,-1 1,0 0,0-1,-1 1,1 1,0-1,-1 0,1 1,-1 0,0 0,0 0,0 0,0 0,0 1,-1-1,0 1,0 0,0-1,0 1,0 0,-1 0,1 0,-1 3,0-2,-1 0,0 0,0 0,0 0,-1 0,0 0,0-1,0 1,0 0,-1 0,0-1,0 1,0-1,0 1,-1-1,0 0,0 0,0 0,0-1,-1 1,1-1,-1 1,-22 16,-1-1,-1-1,0-1,-2-1,0-2,0-1,-26 7,54-20,-35 10,36-10,-1 0,1 1,0-1,-1 0,1 0,0 0,0 0,-1 0,1 0,0 0,-1-1,1 1,0 0,0-1,-1 1,1-1,0 1,0-1,0 0,0 1,0-1,0 0,0 0,0 0,0 0,0 0,-2-10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12.925"/>
    </inkml:context>
    <inkml:brush xml:id="br0">
      <inkml:brushProperty name="width" value="0.1" units="cm"/>
      <inkml:brushProperty name="height" value="0.1" units="cm"/>
      <inkml:brushProperty name="ignorePressure" value="1"/>
    </inkml:brush>
  </inkml:definitions>
  <inkml:trace contextRef="#ctx0" brushRef="#br0">110 67,'0'7,"0"14,0 19,0 16,4 18,1 15,3 7,1-1,2-6,0-15,1-15,-5-22,-4-18</inkml:trace>
  <inkml:trace contextRef="#ctx0" brushRef="#br0" timeOffset="356.929">1 593,'251'-88,"-186"69,2 3,55-6,-111 21,-1-1,0 2,0-1,1 2,-1-1,0 2,6 0,-14-1,-1-1,1 1,0-1,0 1,-1 0,1 0,0 0,-1 0,1 0,-1 0,0 0,1 0,-1 1,0-1,1 0,-1 1,0-1,0 1,0-1,0 1,-1 0,1 0,0-1,-1 1,1 0,-1 0,0 0,1-1,-1 1,0 0,0 0,0 0,0 0,-1-1,1 1,0 0,-1 0,1 0,-1-1,0 1,0 0,0 1,-6 12,0-1,0 1,-1-1,-1-1,0 0,-1 0,-1-1,0 0,-5 4,-19 16,-2-1,-24 15,31-25,-1-2,-21 10,43-24,0 0,-1-1,1-1,-1 0,0 0,0-1,0 0,0 0,-1-1,1-1,-7 0,15 0,1 0,0 0,0 0,-1 0,1-1,0 1,0 0,-1-1,1 1,0-1,0 1,0-1,0 1,0-1,0 0,0 0,0 1,0-1,0 0,0 0,0 0,0 0,1 0,-1 0,0 0,1-1,0-8</inkml:trace>
  <inkml:trace contextRef="#ctx0" brushRef="#br0" timeOffset="968.25">767 505,'40'-21,"-18"9,0 1,1 0,22-6,-39 15,0 1,0-1,0 1,0 0,0 1,0 0,0-1,0 2,0-1,0 1,0 0,0 0,0 1,0 0,0 0,0 0,-1 0,1 1,-2 0,0 0,-1 0,1 0,-1 1,1-1,-1 1,-1 0,1-1,0 1,-1 0,0 1,0-1,2 4,17 67,-7-23,-12-46,10 31,-11-36,-1 0,0-1,0 1,1 0,-1 0,0-1,0 1,0 0,0-1,0 1,0 0,0 0,0-1,0 1,0 0,0 0,0-1,-1 1,1 0,0-1,-1 1,1 0,0-1,-1 1,1-1,-1 1,1 0,-1-1,1 1,-1-1,1 1,-1-1,1 0,-1 1,0-1,1 1,-1-1,0 0,1 0,-1 1,0-1,1 0,-1 0,-15-1,0 0,0-1,-13-4,-45-4,47 10,-1 0,1 2,-24 4,43-4,-1-1,1 1,0 1,0 0,0 0,0 0,0 1,1 0,-1 0,1 1,1 0,-1 1,0-1,-1 4,6-8,1 1,-1-1,1 1,-1-1,1 1,0 0,0 0,0-1,0 1,0 0,0 0,1 0,-1 0,0 0,1 0,0 0,-1 0,1 1,0-1,0 0,0 0,1 0,-1 0,0 0,1 0,-1 0,1 0,0 0,0 0,-1 0,1 0,1 0,-1-1,0 1,0 0,1-1,-1 1,1-1,-1 1,1-1,1 1,3 2,0 0,0-1,0 1,1-1,-1-1,1 1,0-1,0-1,0 1,0-1,6 0,8-1,0 0,0-2,0-1,0 0,0-2,-1 0,0-1,0-1,-1-1,1-1,-2 0,1-2,-2 0,1-1,-2-1,1 0,3-5,1-6</inkml:trace>
  <inkml:trace contextRef="#ctx0" brushRef="#br0" timeOffset="1334.316">1513 417,'-11'0,"0"0,0 1,0 1,0 0,1 0,-1 1,1 0,-1 1,1 0,0 0,1 2,-1-1,1 1,0 0,-2 2,5-3,1 1,0-1,1 1,-1 0,1 0,0 0,0 0,1 1,0-1,0 1,0 0,1 0,0 0,0 0,1 1,0-1,0 0,1 1,0-1,0 1,1-1,1 7,-1-8,0 0,0 0,1 0,-1 0,1 0,1-1,-1 1,1-1,0 1,0-1,1 0,-1 0,1 0,0-1,1 1,-1-1,1 0,-1 0,1-1,1 1,-1-1,0 0,2 0,1 0,0-1,1 0,-1 0,0-1,1 1,-1-2,1 0,-1 0,1 0,-1-1,1 0,-1-1,0 1,0-2,0 1,5-3,0 0,0-1,0-1,-1 1,0-2,0 0,-1 0,0-1,0-1,-1 1,0-2,-1 1,0-2,3-6,9-18</inkml:trace>
  <inkml:trace contextRef="#ctx0" brushRef="#br0" timeOffset="1983.379">1754 1,'-2'130,"0"-22,4 0,13 76,-14-180,-1 1,1 0,0-1,0 1,1-1,-1 1,1-1,0 0,2 3,-4-7,0 0,1 1,-1-1,0 0,1 1,-1-1,0 0,1 0,-1 1,0-1,1 0,-1 0,1 0,-1 1,1-1,-1 0,0 0,1 0,-1 0,1 0,-1 0,1 0,-1 0,1 0,-1 0,1 0,-1 0,0 0,1 0,-1-1,1 1,1-1,0-1,0 1,-1 0,1-1,-1 0,1 1,-1-1,1 0,-1 0,0 0,1-1,13-23,45-66,-54 83,1 0,1 1,0 0,0 1,0 0,1 0,0 0,6-2,-25 16,0 0,0 1,0 1,1 0,-6 7,11-12,1 0,0 1,0-1,1 0,-1 1,1 0,0-1,0 1,-1 4,3-7,0 1,-1-1,1 0,0 1,0-1,0 0,1 1,-1-1,0 0,1 0,0 1,-1-1,1 0,0 0,0 0,0 0,0 0,1 0,-1 0,0 0,1 0,0 0,7 5,0 1,0-1,1 0,0-1,0-1,0 1,1-1,0-1,11 3,0 0,0-2,0 0,1-2,15 1,-7-4,-5-4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46.204"/>
    </inkml:context>
    <inkml:brush xml:id="br0">
      <inkml:brushProperty name="width" value="0.1" units="cm"/>
      <inkml:brushProperty name="height" value="0.1" units="cm"/>
      <inkml:brushProperty name="ignorePressure" value="1"/>
    </inkml:brush>
  </inkml:definitions>
  <inkml:trace contextRef="#ctx0" brushRef="#br0">637 654,'-3'-2,"1"0,-1 0,1 1,-1-1,0 1,1 0,-1 0,0 0,0 0,0 0,0 0,0 1,0 0,0 0,0-1,-2 2,-53 6,48-5,-53 11,1 3,0 3,2 3,0 2,1 2,-29 21,40-14,32-10,16-23,0 1,0 0,0 0,0-1,0 1,0 0,0 0,0-1,0 1,0 0,0-1,1 1,-1 0,0-1,0 1,1 0,-1-1,0 1,1 0,-1-1,1 1,-1-1,1 1,-1-1,1 1,0-1,-1 1,1-1,-1 0,1 1,0-1,7 3,1 0,-1 0,0-1,1-1,0 1,-1-2,1 1,-1-1,1 0,5-1,2 1,226-10,-115 2,0 6,120 14,-220-9,-1 1,1 1,-1 2,2 1,-23-6,0-1,0 1,0 0,-1 0,1 0,0 1,-1 0,1 0,-1 0,0 0,0 1,-1-1,1 1,-1 0,1 0,-1 0,0 1,-1-1,1 1,-1 0,0-1,0 1,1 3,-3-4,0 1,0-1,-1 0,1 0,-1 0,0 0,0 0,0 0,0 0,-1 0,0 0,0 0,0-1,0 1,0-1,-1 1,1-1,-1 0,0 0,0 0,0 0,-1-1,1 1,-2 0,-11 8,-1 0,-1-1,0-1,-10 3,-20 6,0-1,-1-3,0-2,-23 1,-206 20,231-28,-2 0,18 0,0-2,1-1,-1-1,0-2,0-1,-17-4,47 6,0 0,0 0,1 0,-1 0,0 0,0 0,1 0,-1-1,0 1,1 0,-1 0,0-1,1 1,-1 0,0-1,1 1,-1-1,1 1,-1-1,0 1,1-1,-1 1,1-1,0 1,-1-1,1 0,-1 1,1-1,0 0,0 1,-1-1,1 0,0 1,0-1,0 0,0 0,0 1,0-1,0 0,0 0,0 1,0-1,0 0,0 1,0-1,1 0,-1 0,9-13</inkml:trace>
  <inkml:trace contextRef="#ctx0" brushRef="#br0" timeOffset="581.127">1235 82,'0'-24,"2"40,0 9,121 916,-111-855,-9-69,-2-3,2 0,-1 0,2 0,0-1,0 1,-4-14,0 0,1-1,-1 1,0 0,0 0,0 0,0 0,0 0,0-1,0 1,1 0,-1 0,0 0,0 0,0 0,0 0,1 0,-1-1,0 1,0 0,0 0,0 0,1 0,-1 0,0 0,0 0,0 0,1 0,-1 0,0 0,0 0,0 0,1 0,-1 0,0 1,0-1,0 0,0 0,1 0,-1 0,0 0,0 0,0 0,0 0,0 1,1-1,-1 0,0 0,0 0,0 0,0 0,0 1,0-1,0 0,0 0,0 0,0 1,0-1,1 0,-1 0,0 0,0 0,0 1,3-17,0-11</inkml:trace>
  <inkml:trace contextRef="#ctx0" brushRef="#br0" timeOffset="1334.841">1658 779,'8'-7,"0"1,0 0,1 0,0 0,0 1,1 1,4-2,15-8,-20 9,57-31,1 4,2 2,1 3,7 2,-68 22,1 1,0 0,-1 0,1 1,0 1,0 0,0 0,0 1,6 1,-11-1,-1 0,0 1,0-1,0 1,0 0,0 0,0 1,0-1,0 1,-1 0,1 0,-1 0,0 0,0 0,0 1,-1-1,1 1,-1 0,0 0,0 0,2 4,10 33,-1 0,-2 1,1 15,-7-29,1 1,1-1,1 0,2-1,0 0,2 0,1-1,8 10,-149-67,90 24,0 3,-1 1,1 1,-1 3,-6 1,22 0,1 1,-1 1,1 1,0 0,0 2,0 1,1 1,1 0,-8 6,24-13,1 0,-1 0,1 0,0 1,0-1,0 1,0 0,0 0,1 0,-1 0,1 1,0-1,0 1,0-1,0 1,0 2,2-5,-1 1,1-1,0 0,0 0,0 1,0-1,0 0,1 0,-1 1,0-1,1 0,-1 0,0 0,1 1,0-1,-1 0,1 0,0 0,-1 0,2 1,0 0,0 0,1 0,-1 0,1-1,-1 1,1 0,0-1,0 0,0 0,0 0,3 1,14 2,0 0,0-2,0 0,1-1,-1-2,1 0,-1-1,0 0,7-4,36-7,0-4,17-9,-48 17,-1-2,0-2,-1 0,-1-2,0-2,-1 0,-1-2,4-5,-4-3</inkml:trace>
  <inkml:trace contextRef="#ctx0" brushRef="#br0" timeOffset="2067.705">3226 530,'-3'-3,"0"1,0 0,0 0,-1 1,1-1,0 1,-1 0,0 0,1 0,-1 0,1 0,-1 1,0-1,0 1,1 0,-1 1,-1-1,-67 10,67-9,-29 6,0 1,0 3,1 0,0 2,-26 16,45-22,0 1,0 0,1 1,0 1,1 0,0 0,1 1,0 1,1 0,0 0,1 1,0 1,1-1,-1 3,6-10,1 0,0 0,0 0,0 0,1 0,-1 0,1 1,1-1,-1 0,1 1,1-1,-1 0,1 1,0-1,0 0,1 0,-1 1,2-1,-1-1,1 1,-1 0,2-1,-1 1,0-1,1 0,0 0,0 0,1-1,0 1,-1-1,1 0,4 2,5 3,0-1,1 0,0-1,0 0,0-2,1 1,0-2,1 0,-1-1,0-1,1 0,2-1,25-2,-1-1,0-3,0-1,-1-2,0-2,34-13,-16 2,-2-3,0-2,-1-3,17-14,-62 36,1-1,-2-1,1 0,-1 0,0-2,-1 1,6-9,3-12</inkml:trace>
  <inkml:trace contextRef="#ctx0" brushRef="#br0" timeOffset="2399.819">3699 6,'0'-4,"0"3,0 14,5 18,1 24,3 25,1 19,3 10,3 4,3-6,-1-11,0-14,1-26,-2-26,-9-26,-5-19,-3-6</inkml:trace>
  <inkml:trace contextRef="#ctx0" brushRef="#br0" timeOffset="2733.538">3675 654,'30'-13,"22"-8,19-5,15-6,5-3,4 2,-5 1,-14 2,-16 6,-22 7,-22 7,-22 9,-19 9,-4 3</inkml:trace>
  <inkml:trace contextRef="#ctx0" brushRef="#br0" timeOffset="3070.872">4049 504,'8'17,"8"10,12 4,12 2,10-1,10-2,8-1,4-2,-1-5,-4-2,-5-5,-9-5,-14-7,-12-10,-17-3,-8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50.791"/>
    </inkml:context>
    <inkml:brush xml:id="br0">
      <inkml:brushProperty name="width" value="0.1" units="cm"/>
      <inkml:brushProperty name="height" value="0.1" units="cm"/>
      <inkml:brushProperty name="ignorePressure" value="1"/>
    </inkml:brush>
  </inkml:definitions>
  <inkml:trace contextRef="#ctx0" brushRef="#br0">82 723,'-18'39,"1"1,-11 40,23-64,1 0,0 0,2 1,0 0,1-1,0 1,1 0,3 14,-3-28,0 0,1-1,-1 1,1 0,-1 0,1-1,0 1,0 0,0-1,1 1,-1-1,1 1,-1-1,1 0,0 0,0 1,0-1,0 0,0-1,0 1,0 0,1-1,-1 1,1-1,-1 0,1 0,0 0,-1 0,1 0,0 0,0-1,-1 0,1 1,0-1,0 0,0 0,0 0,-1-1,1 1,0-1,0 0,0 0,11-2,-1-2,0 0,-1 0,1-1,-1-1,0 0,0 0,0-2,23-22,-1-1,-2-2,26-35,-59 76,0-1,0 1,0 0,1 0,0-1,0 1,1 0,0 0,0-1,1 1,-1-1,1 1,1-1,-1 0,1 0,0 0,1 0,-1 0,1-1,1 1,-1-1,1 0,-1-1,1 1,1-1,-1 0,0 0,1 0,2 0,7 4,1 0,-1-2,1 0,0-1,0 0,1-1,-1-1,1-1,0 0,0-1,9-1,2-2,-1-1,1-1,-1-1,0-1,-1-2,0-1,0 0,2-3,-14 5,-1-1,1 0,-1 0,-1-1,0-1,0 0,1-3,-6 6,-2 1,1-1,-1-1,0 1,0-1,-1 0,0 0,0 0,-1 0,0-1,-1 1,1-5,-2 5,0 0,0 1,-1-1,0 0,0 1,-1-1,0 0,0 1,-1-1,0 1,-1 0,1-1,-1 1,-4-6,1 2,-1 1,-1 0,1 1,-2-1,1 1,-1 1,0 0,-1 0,0 1,-16-10,0 2,0 1,-1 1,-1 1,-1 1,1 2,-10-2,12 6,20 4,0 0,0 0,0 0,1-1,-1 0,0 0,1 0,-1-1,1 0,0 0,-3-2,-1-6</inkml:trace>
  <inkml:trace contextRef="#ctx0" brushRef="#br0" timeOffset="353.385">1178 1,'0'4,"0"14,4 22,2 20,3 21,6 18,-1 14,2 4,-2-1,-4-11,2-16,-2-18,-3-26,-2-24,-6-21,-3-13,-2-6</inkml:trace>
  <inkml:trace contextRef="#ctx0" brushRef="#br0" timeOffset="680.5">1203 773,'80'-60,"3"3,2 4,32-12,-110 62,-1 0,1 0,0 0,0 1,0 0,0 0,0 1,7-1,-12 2,0 0,0 1,0-1,0 0,0 1,0-1,-1 1,1 0,0-1,0 1,-1 0,1 0,0 0,-1 0,1 0,-1 1,0-1,1 0,-1 1,0-1,0 1,1 0,-1-1,-1 1,1 0,0-1,0 1,-1 0,1 0,-1 0,1 0,-1 0,0-1,0 2,8 46,-3 1,-2 7,9 81,-9-120,1 0,1 0,0 0,1-1,1 0,5 8,-11-22,0-1,1 1,-1-1,1 0,0 1,-1-1,1 0,0 0,0 0,0 0,1 0,-1-1,0 1,1 0,-2-2,0 0,0 0,0 0,0 0,0 0,0 0,0 0,0 0,0 0,0-1,0 1,0 0,0-1,0 1,0 0,0-1,0 1,0-1,0 0,0 1,-1-1,1 0,0 1,0-1,-1 0,1 0,-1 0,1 0,-1 1,1-1,-1 0,1 0,-1 0,0 0,1 0,-1 0,0 0,11-31</inkml:trace>
  <inkml:trace contextRef="#ctx0" brushRef="#br0" timeOffset="1400.531">1925 674,'14'-13,"1"0,0 1,1 1,0 1,1 0,0 1,1 1,8-3,-13 6,0 1,0 0,0 1,1 0,-1 1,1 1,-1 0,1 0,-1 2,1 0,0 0,2 2,-8-1,0 1,0-1,0 2,-1-1,0 1,1 0,-2 1,1-1,0 2,-1-1,0 1,0-1,0 2,10 13,0 1,-2 1,6 11,-7-11,1 0,1-1,4 4,-135-45,88 18,0 0,1 2,-1 0,0 2,-20 5,33-4,1 0,-1 1,1 0,0 1,0 1,1 0,0 1,0 1,0 0,1 0,-7 7,17-13,-1 0,1 0,-1 0,1 1,0-1,-1 1,1-1,1 1,-1 0,0 0,1 0,-1 0,1 0,0 0,0 0,0 0,0 1,1-1,-1 0,1 0,0 1,0-1,0 0,0 1,1-1,0 0,-1 0,1 2,2-1,-1 0,1-1,-1 1,1-1,0 1,0-1,1 0,-1 0,1 0,-1 0,1-1,0 0,0 1,0-1,0-1,0 1,1-1,-1 1,1-1,2 0,13 2,1-1,0-1,0 0,-1-2,1-1,0 0,-1-1,1-2,-1 0,0-1,13-6,31-14,-1-2,50-33,-111 60,15-8,1 0,-1-1,-1-2,0 1,-1-2,0 0,0-1,7-10,-1-8</inkml:trace>
  <inkml:trace contextRef="#ctx0" brushRef="#br0" timeOffset="1731.636">2498 499,'4'0,"10"-4,15-6,16-1,17-3,14-3,8 1,-2 3,-12 0,-12 2,-25 3,-22 2,-14 3</inkml:trace>
  <inkml:trace contextRef="#ctx0" brushRef="#br0" timeOffset="2068.827">2921 424,'4'43,"2"26,3 10,1 0,3-9,3-13,4-15,1-15,7-21,7-19,-3-9</inkml:trace>
  <inkml:trace contextRef="#ctx0" brushRef="#br0" timeOffset="2400.054">3418 400,'-6'0,"-1"1,0 0,0 0,0 1,0 0,1 0,-1 1,1 0,-1 0,1 0,0 1,0-1,-2 4,6-6,1 0,-1 1,0-1,1 1,-1-1,1 1,0-1,-1 1,1 0,0 0,0 0,0 0,1 0,-1 0,0 0,1 0,-1 0,1 0,-1 0,1 0,0 0,0 0,0 1,0-1,1 0,-1 0,1 0,-1 0,1 0,-1 0,1 0,0 0,0 0,0 0,0 0,1-1,-1 1,0 0,1-1,-1 1,1-1,-1 1,1-1,0 0,0 0,10 8,1-1,0 0,1-1,-1 0,1-1,1-1,-1-1,1 0,0 0,0-1,4-1,-1 1,1 1,-1 0,0 1,0 2,-1-1,0 2,3 2,-18-9,1 1,0 0,0-1,-1 1,1 0,-1 0,0 1,0-1,0 0,0 1,0 0,0-1,0 1,-1 0,1 0,-1 0,0 0,0 0,0 0,-1 0,1 0,-1 0,1 0,-1 1,0-1,0 0,0 0,-1 0,1 0,-1 1,0-1,0 0,0 0,0 0,0 0,-1-1,1 1,-1 0,0 0,-6 9,0-1,-1 0,0 0,-1 0,0-1,-1-1,0 0,-4 2,-67 42,75-49,0 0,-1-1,1 0,-1 0,0 0,0-1,0 0,0-1,0 0,-5 0,11-1,1 0,-1 0,1 0,-1 0,1-1,0 1,-1-1,1 1,-1-1,1 1,0-1,-1 0,1 1,0-1,0 0,0 0,-1 0,1 0,0 0,0 0,1-1,-1 1,0 0,0 0,0-1,1 1,-1 0,1-1,-1 0,0-2,0 0,0-1,1 1,0-1,0 1,0-1,0 1,1-5,7-31</inkml:trace>
  <inkml:trace contextRef="#ctx0" brushRef="#br0" timeOffset="3187.97">3942 574,'-1'-2,"-1"1,1-1,0 0,0 0,1 1,-1-1,0 0,0 0,1 0,-1 0,1 0,0 0,0 0,0 0,0 0,0 0,0 0,0 0,0 0,1 0,-1 0,1 1,-1-1,1 0,0 0,0 0,0 1,0-1,0 0,0 1,1-1,-1 0,6-7,0 1,0 0,1 0,0 0,3-2,3-1,1 0,0 1,1 0,-1 2,2 0,-1 0,1 2,0 0,1 1,-1 1,1 0,2 1,-12 2,1 0,-1 1,0 0,0 0,0 1,0 0,0 1,0-1,0 2,0-1,0 1,-1 0,1 0,-1 1,0 0,0 1,0-1,-1 1,1 1,-1-1,-1 1,1 0,-1 0,0 1,0 0,-1 0,3 5,2 9,0 0,-2 0,4 20,18 49,-26-83,1 1,-1-1,1 0,1 0,-1-1,1 1,0-1,1 0,5 4,-10-9,0 0,0 0,0-1,0 1,0 0,1-1,-1 1,0-1,0 1,1-1,-1 0,0 1,1-1,-1 0,0 0,1 0,-1 0,0 0,1 0,-1 0,0-1,1 1,-1-1,-1 1,1 0,-1 0,0-1,1 1,-1-1,1 1,-1 0,0-1,1 1,-1-1,0 1,0-1,1 1,-1-1,0 1,0-1,0 1,0-1,0 1,0-1,0 1,0-1,0 1,0-1,0 1,0-1,0 1,0-1,0 0,0 1,-1-1,1 1,0 0,0-1,-1 1,1-1,0 1,0-1,-1 1,1 0,-1-1,1 1,0-1,-1 1,1 0,-1 0,1-1,-1 1,1 0,-1 0,1 0,-5-4,0 0,0 1,0 0,0 0,-1 1,1-1,-1 1,1 0,-1 1,0-1,0 1,0 0,0 1,-2 0,-14-1,-1 1,1 1,-6 2,-25 4,1 1,0 3,-5 4,36-8,-1 0,1 1,0 1,1 1,0 1,1 1,0 0,-9 10,25-20,0 0,0 1,1-1,-1 1,1 0,0-1,0 1,0 0,0 1,0-1,1 0,0 0,-1 1,1-1,0 1,1-1,-1 1,0 0,2-1,-1-1,1 0,-1 1,1-1,0 0,0 1,0-1,0 0,0 0,0 0,1 0,-1 0,1 0,-1 0,1-1,0 1,0 0,-1-1,1 1,0-1,1 0,-1 0,0 0,0 0,0 0,1 0,1 0,10 3,1 0,0-1,0 0,0-1,1-1,-1 0,0-2,0 1,7-3,26-3,0-3,17-6,-7-1,0-2,53-25,-79 28,-1-1,-1-1,0-1,-1-2,21-19,-15 3,-13 6</inkml:trace>
  <inkml:trace contextRef="#ctx0" brushRef="#br0" timeOffset="3564.232">4963 400,'4'0,"2"8,3 12,1 19,-1 24,-3 22,2 19,0 12,3 8,-1-1,3-12,2-17,0-33,-8-39,-8-41,-5-16</inkml:trace>
  <inkml:trace contextRef="#ctx0" brushRef="#br0" timeOffset="4050.467">4913 350,'90'-1,"-30"-1,-1 2,1 2,-1 4,0 2,31 9,-81-15,-1 1,1 0,-1 0,1 1,-1 0,0 1,-1 0,5 3,-10-6,0-1,0 1,-1-1,1 1,-1 0,1 0,-1 0,0 0,1 0,-1 0,0 0,0 1,-1-1,1 0,0 0,-1 1,0-1,1 0,-1 1,0-1,0 1,0-1,0 0,-1 1,1-1,-1 0,1 1,-1-1,0 0,0 0,0 0,0 0,0 1,-1-1,-6 9,0 0,0-1,-2 0,1 0,-1-1,0 0,-1-1,0 0,0-1,-1 0,-11 4,-27 13,-1-3,-13 2,60-22,-2 1,-110 35,102-34,-1 0,0 0,0-1,-1-1,1-1,-12 0,-5-9,31 9,1 0,-1-1,0 1,0-1,0 1,1-1,-1 1,0-1,1 1,-1-1,0 0,1 0,-1 1,1-1,-1 0,1 0,-1 1,1-1,0 0,-1 0,1 0,0 0,0 0,0 0,-1 1,1-1,0 0,0 0,0 0,1 0,-1 0,0-1,6-12</inkml:trace>
  <inkml:trace contextRef="#ctx0" brushRef="#br0" timeOffset="4664.657">5660 350,'5'0,"4"8,7 12,3 15,4 18,1 22,2 14,-5 14,-4 2,-7-5,-4-10,-3-12,-2-24,-2-25,-4-26,-2-13</inkml:trace>
  <inkml:trace contextRef="#ctx0" brushRef="#br0" timeOffset="5049.349">5710 300,'44'-12,"0"2,1 2,-1 1,1 3,22 2,-44 1,-1 2,-1 1,1 1,0 1,0 1,-1 0,0 2,0 0,-1 2,0 0,0 1,1 3,-16-10,0 0,0 1,0 0,-1 0,1 0,-1 1,0-1,0 1,-1 0,1 0,-1 0,0 1,-1-1,1 1,-1 0,1 4,-2-5,-1-1,1 1,-1 0,0 0,0 0,-1 0,1 0,-1-1,0 1,-1 0,1 0,-1-1,0 1,0-1,0 0,-1 1,0-1,1 0,-1-1,-1 1,0 1,-11 10,-1 0,-1-2,0 1,-1-2,0 0,-1-2,0 0,-3 0,-50 21,-43 10,107-38,-39 13,-1-2,-22 2,59-15,19-5,22-5,-29 8,35-10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1:57.307"/>
    </inkml:context>
    <inkml:brush xml:id="br0">
      <inkml:brushProperty name="width" value="0.1" units="cm"/>
      <inkml:brushProperty name="height" value="0.1" units="cm"/>
      <inkml:brushProperty name="ignorePressure" value="1"/>
    </inkml:brush>
  </inkml:definitions>
  <inkml:trace contextRef="#ctx0" brushRef="#br0">596 499,'-39'1,"1"2,0 2,0 2,1 1,0 2,0 1,1 2,0 2,1 1,1 2,-7 6,28-16,1 0,0 1,0 1,1 0,1 0,-1 1,2 0,0 1,0 0,1 1,-7 13,12-20,0 1,1 0,-1 0,1 1,0-1,1 0,0 1,0-1,1 1,0-1,0 1,1-1,0 1,0-1,0 1,1-1,1 0,-1 0,1 0,0 0,0 0,1-1,0 1,2 1,2 2,0-1,1 0,0-1,0 0,1 0,0-1,0 0,1-1,0 0,0-1,1 0,-1-1,1 0,0-1,0 0,0-1,9 1,12 0,0-1,0-1,0-2,0-2,0 0,1-3,31-6,0-4,-1-2,11-7,-34 9,-1-1,-1-2,0-2,-2-1,12-10,-48 31,47-40,-46 40,0-2,-1 1,1 0,0 0,-1-1,1 1,-1 0,0-1,0 0,0 1,0-1,0 0,0 1,-1-1,1 0,-1 0,0 1,0-1,0-3,-7-13</inkml:trace>
  <inkml:trace contextRef="#ctx0" brushRef="#br0" timeOffset="341.202">1144 1,'0'4,"0"10,0 16,0 19,0 26,4 23,6 15,5 5,5 0,3-8,1-13,-3-20,-4-27,-11-30,-10-24,-8-18,-2-6</inkml:trace>
  <inkml:trace contextRef="#ctx0" brushRef="#br0" timeOffset="669.255">1094 648,'74'-29,"45"-18,108-59,-206 94,-7 3,1 1,-1 1,1 1,0 0,1 0,2 1,-16 5,0 0,0 0,0 0,0 0,0 0,1 0,-1 1,0-1,0 1,0-1,0 1,0 0,0 0,0 0,0 0,0 0,-1 0,1 1,0-1,-1 0,1 1,-1 0,1-1,-1 1,0 0,0 0,0-1,0 1,0 0,0 0,0 0,-1 0,1 1,4 12,-1 0,0 1,-1-1,0 9,1 0,2 8,6 35,3 0,2-1,23 52,-39-115,-1-2,0 0,1 0,-1 0,0 1,1-1,-1 0,0 0,1 0,-1 0,1 0,0-1,-1 1,1 0,0 0,-1 0,1 0,0-1,0 1,0 0,0-1,0 1,0-1,0 1,0-1,0 1,0-1,0 0,0 1,0-1,6-8</inkml:trace>
  <inkml:trace contextRef="#ctx0" brushRef="#br0" timeOffset="1467.822">2015 524,'17'-14,"1"1,1 1,0 1,0 0,1 1,0 2,4-1,-7 1,-1 2,98-39,-100 40,0 1,0 0,1 2,0-1,-1 2,16 0,-27 1,1 1,0-1,0 1,0 0,-1 0,1 1,-1-1,1 1,-1 0,1 0,-1 0,0 0,0 0,0 1,0 0,-1-1,1 1,-1 0,1 0,-1 0,0 1,0-1,0 0,-1 1,1 1,5 13,0 1,-2 0,0 0,1 14,1 4,-6-35,1 6,0 0,0 0,-1 1,0-1,0 0,-1 1,0-1,-1 2,1-8,-1 0,0 0,0 0,0 0,0 0,0 0,0 0,-1 0,1 0,-1 0,1 0,-1-1,1 1,-1-1,0 1,0-1,0 0,0 0,0 0,0 0,0 0,0 0,-1 0,1-1,0 1,0-1,-1 0,1 1,0-1,-1 0,0-1,-97 8,47-5,0 2,-33 8,72-9,-1 0,1 2,0-1,0 2,0-1,1 2,0 0,0 1,1 0,-1 1,-4 5,14-11,-1 0,1 1,0-1,0 1,1 0,-1-1,1 1,0 1,0-1,0 0,0 0,1 1,0-1,0 1,0-1,0 1,1 0,-1 2,2-4,-1 0,1 0,-1-1,1 1,0 0,0 0,0-1,0 1,1 0,-1-1,1 1,-1-1,1 0,0 1,0-1,0 0,0 0,0 0,1-1,-1 1,0 0,1-1,0 0,-1 1,1-1,0 0,-1 0,1-1,0 1,0-1,9 2,1 0,-1-1,0-1,0 0,1-1,-1 0,0-1,0 0,0-1,0 0,0-1,-1 0,6-3,18-10,-1 0,-1-2,21-17,-9 0,-36 28,0 0,1 0,-1 1,2 0,-1 1,1 0,0 0,0 1,-9 5,-1 0,1-1,0 1,-1 0,1 0,-1 0,1 1,-1-1,1 0,0 0,-1 1,1-1,-1 1,1-1,-1 1,0 0,1 0,-1 0,0-1,1 1,-1 0,0 1,0-1,1 0,26 38,-1-3,-11-28,-3-5</inkml:trace>
  <inkml:trace contextRef="#ctx0" brushRef="#br0" timeOffset="1790.67">2663 450,'4'-5,"6"0,5-1,13-3,10 1,12-4,9 1,4-2,3 1,0-1,-8 1,-5 2,-12 0,-17 1,-16 1,-10 4</inkml:trace>
  <inkml:trace contextRef="#ctx0" brushRef="#br0" timeOffset="2116.313">3111 324,'3'46,"2"0,2-1,2 0,15 41,-8-25,-13-50,7 29,2-1,10 23,-19-53,1 0,0-1,1 1,0-1,0 0,0-1,1 1,0-1,1 0,-1-1,1 1,1-1,-1-1,2 1,-8-5,0 0,0 0,0-1,0 1,0-1,1 1,-1-1,0 1,0-1,0 0,0 0,1 1,-1-1,0 0,0 0,0 0,1 0,-1-1,0 1,0 0,0 0,0-1,1 1,-1 0,0-1,0 1,0-1,0 0,0 1,0-1,0 0,0 0,0 1,-1-1,1 0,0 0,0-2,0 1,0 0,0-1,0 1,0-1,-1 1,1-1,-1 1,0-1,1 0,-1 1,-1-1,1 1,0-1,-1 1,1-2,-5-13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9:59.901"/>
    </inkml:context>
    <inkml:brush xml:id="br0">
      <inkml:brushProperty name="width" value="0.1" units="cm"/>
      <inkml:brushProperty name="height" value="0.1" units="cm"/>
      <inkml:brushProperty name="color" value="#F6630D"/>
      <inkml:brushProperty name="ignorePressure" value="1"/>
    </inkml:brush>
  </inkml:definitions>
  <inkml:trace contextRef="#ctx0" brushRef="#br0">475 204,'-4'-2,"0"-1,0 1,0-1,0 1,0 0,0 1,-1-1,1 1,0 0,-1 0,1 0,-1 0,1 1,-1 0,0 0,1 0,-1 0,1 1,-1 0,1 0,-1 0,1 1,0-1,0 1,-1 0,1 0,0 0,1 1,-1 0,0-1,1 1,-1 0,1 1,0-1,0 1,0-1,1 1,-1 0,0 2,0 0,1 0,0 0,0 0,1 1,-1-1,1 1,1-1,-1 1,1-1,0 1,1-1,-1 1,1-1,1 1,-1-1,1 0,0 1,0-1,3 3,-3-6,0 1,0-1,0-1,0 1,1 0,-1 0,1-1,0 1,0-1,0 0,0 0,0 0,0-1,0 1,1-1,-1 1,1-1,-1 0,1 0,-1-1,1 1,0-1,-1 0,1 0,0 0,-1 0,1-1,0 1,-1-1,1 0,-1 0,1 0,-1-1,0 1,2-1,1-1,0-1,0 1,-1-1,1 0,-1-1,1 1,-1-1,-1 0,1 0,-1 0,0-1,0 0,0 0,-1 0,0 0,0 0,-1-1,0 1,1-4,-1 5,-1 1,0-1,0 0,-1 0,1 0,-1 0,0 0,0 1,-1-1,1 0,-1 0,0 0,0 0,-1 1,1-1,-1 1,0-1,-1 1,1 0,-1 0,1 0,-1 0,-1 0,1 0,0 1,-1-1,-2 0,5 3,1 0,-1 0,0 0,0 0,0 0,0 1,0-1,0 0,0 1,0-1,0 1,0-1,0 1,0-1,-1 1,1 0,0 0,0 0,0-1,-1 1,1 0,0 1,0-1,0 0,-1 0,1 0,0 1,0-1,0 0,0 1,0-1,0 1,0 0,0-1,0 1,0 0,0-1,0 1,0 0,0 0,0 0,1 0,-1 0,0 0,1 0,-1 0,1 0,-1 0,1 0,0 0,-1 1,1-1,0 0,0 0,-1 0,1 1,0-1,1 0,-1 1,-1 6,0 0,1 0,0 1,0-1,1 0,1 1,-1-1,1 0,2 2,0 0,0 0,1-1,1 0,-1 0,2 0,6 7,-11-13,0 0,0-1,0 1,1-1,-1 0,1 0,0 0,0 0,0 0,-1 0,2-1,-1 1,0-1,0 0,0 0,1 0,-1 0,0-1,1 1,-1-1,0 0,1 0,-1 0,1-1,-1 1,3-1,-4-1,1 1,-1-1,0 0,1 0,-1 0,0 0,0 0,0 0,0 0,-1 0,1-1,-1 1,1-1,-1 0,0 1,0-1,0 0,0 0,0 1,-1-1,1 0,-1 0,0 0,0 0,0 0,0 0,-1 1,1-2,-1-8,0 0,-1-1,0 1,-1 0,-1 1,0-2,-3-2,-1 0,0 1,-1 1,0-1,-1 1,0 1,-1 0,-1 0,0 1,0 1,-1 0,-1 1,1 0,-2 1,1 0,-1 1,0 1,-6-1,9 3,-1 0,1 1,-1 1,0 0,0 1,0 0,0 1,0 0,1 1,-13 3,15-2,1 0,0 1,0 0,0 1,0 0,0 1,1-1,0 2,0-1,1 1,-1 0,1 1,0 0,1 0,-2 3,-1 2,0 1,1 0,1 0,0 1,1 0,1 0,0 0,1 1,0 0,1 0,1 0,0 0,1 0,1 0,0 0,1 1,1-1,0 0,5 14,-4-17,1 1,0 0,1-1,0 0,1 0,1 0,0-1,0 0,1 0,1-1,-1 0,2 0,-1-1,1 0,1-1,0 0,0-1,0 0,1-1,0 0,0-1,11 4,-7-6,0 1,1-2,-1 0,0-2,1 1,-1-2,1 0,-1-1,1-1,-1 0,0-1,-1-1,1 0,-1-1,0-1,0-1,-1 0,13-9,-19 12,1-1,-1 0,0-1,-1 0,0 0,0-1,-1 1,1-2,-2 1,1-1,-1 1,0-1,-1-1,0 1,-1-1,0 1,0-1,-1 0,0 0,-1 0,0 0,-1 0,0-1,-1 1,1 0,-2 0,0 0,0 0,-1 0,-3-8,0 5,0 1,0 0,-1 1,-1 0,0 0,-1 0,0 1,0 1,-1-1,0 1,-1 1,0 0,0 1,-1 0,0 0,0 2,0-1,-1 1,0 1,0 0,0 1,-2 1,-10 1</inkml:trace>
  <inkml:trace contextRef="#ctx0" brushRef="#br0" timeOffset="950.828">350 204,'-3'-2,"-1"-1,0 1,0 0,0 0,0 0,0 0,-1 1,1 0,0 0,-1 0,1 0,-4 0,-55-1,56 3,-1 0,1 0,0 0,-1 1,1 0,0 1,1 0,-1 0,0 0,1 1,0 0,-1 0,2 0,-1 1,0 0,1 0,0 1,0-1,1 1,-1 0,0 3,2-4,0 0,0 0,0 0,1 1,0-1,0 1,1 0,-1-1,1 1,0 0,1 0,-1 0,1 0,1 0,-1 0,1-1,0 1,0 0,0 0,1 0,0-1,0 1,1-1,0 0,-1 0,2 0,-1 1,2-1,0 0,-1 0,1-1,1 0,-1 0,1 0,-1 0,1-1,0 0,1 0,-1-1,0 0,1 0,-1 0,1-1,0 0,-1 0,1-1,0 1,-1-2,1 1,0-1,0 0,-1 0,1-1,-1 1,2-2,4-1,0 0,0 0,0-1,0-1,-1 0,0 0,0-1,-1-1,0 0,0 0,-1-1,0 0,8-10,-14 14,1 0,-1-1,0 1,-1-1,1 1,-1-1,0 0,0 0,-1 0,0 0,0 0,0 0,-1 0,0-1,0 1,-1 0,1 0,-2-3,0 0,-1 1,0 0,-1 0,1 0,-2 0,1 0,-1 1,0 0,0 0,-1 0,0 1,-3-3,0 0,-1 1,-1-1,1 2,-1-1,0 2,-1-1,0 2,0-1,0 2,0 0,-1 0,0 1,0 0,0 1,0 1,0 0,-6 1,14 0,0 1,1-1,-1 1,0 0,1 0,-1 1,0 0,1-1,0 1,-1 1,1-1,0 1,0-1,1 1,-1 0,0 0,1 1,0-1,0 1,0 0,0 0,0 0,1 0,0 0,0 0,0 1,0-1,1 1,0 0,0-1,0 1,0 0,1-1,-1 1,1 0,1 1,-1 8,2 1,0-1,0 0,1 0,1 0,0-1,1 1,1-1,0 0,0 0,7 8,-3-7,0-1,1-1,0 0,0 0,1-1,1-1,0 0,0-1,1 0,0-1,13 5,24 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9:58.397"/>
    </inkml:context>
    <inkml:brush xml:id="br0">
      <inkml:brushProperty name="width" value="0.1" units="cm"/>
      <inkml:brushProperty name="height" value="0.1" units="cm"/>
      <inkml:brushProperty name="color" value="#F6630D"/>
      <inkml:brushProperty name="ignorePressure" value="1"/>
    </inkml:brush>
  </inkml:definitions>
  <inkml:trace contextRef="#ctx0" brushRef="#br0">332 155,'-5'1,"1"0,0 0,0 0,0 1,0-1,0 1,0 0,0 0,0 0,1 1,-1-1,1 1,-1 0,1 0,0 0,0 0,1 1,-2 0,-2 4,0 0,1 0,0 0,1 1,-1-1,1 1,-1 6,4-12,0-1,0 1,0 0,0 0,1-1,-1 1,1 0,0 0,0 0,0 0,0 0,1 0,-1 0,1-1,-1 1,1 0,0 0,0-1,0 1,1 0,-1-1,0 1,1-1,0 0,0 1,0-1,0 0,0 0,0 0,0 0,1-1,-1 1,0-1,1 1,0-1,-1 0,1 0,4 2,1-2,-1 1,1-1,-1 0,1 0,-1-1,1 0,-1-1,1 1,0-1,-1-1,0 1,7-4,0 0,-1 0,0-1,-1-1,1 0,-1-1,6-5,-14 10,-1 1,1-1,-1 0,0 0,0 0,0 0,0-1,0 1,-1-1,1 0,-1 1,0-1,-1 0,1-1,0 1,-1 0,0 0,0 0,0-1,-1 1,0-1,0 1,0-1,0 2,-1 1,0-1,0 0,0 1,-1-1,1 0,-1 1,1 0,-1-1,0 1,0 0,0 0,0 0,0 0,-1 0,1 1,0-1,-1 1,0-1,1 1,-1 0,0 0,1 0,-1 0,0 1,0-1,0 1,0-1,0 1,1 0,-3 0,-7 0,1 0,0 1,-1 0,1 1,-1 0,1 1,-5 1,9-1,0 0,1 0,-1 0,1 1,-1-1,1 2,0-1,1 1,-1 0,1 0,0 0,0 1,0 0,0 1,4-4,-1-1,1 1,0-1,0 1,0 0,0-1,1 1,-1 0,1 0,0 0,-1 0,1-1,1 1,-1 0,0 0,1 0,-1 0,1-1,0 1,0 0,0-1,0 1,0-1,1 1,-1-1,1 1,0-1,0 0,-1 0,1 0,1 0,-1 0,0 0,0-1,1 1,-1-1,1 1,0-1,7 5,1 0,0-1,0 0,1-1,0 0,-1-1,1 0,0-1,1-1,0 1,-4-2,0 1,-1-1,1 0,0-1,0 0,-1 0,1-1,-1 0,1 0,-1-1,0 0,0-1,0 0,4-2,-10 4,0 0,0 0,1 1,-1-1,0-1,-1 1,1 0,0 0,-1-1,1 1,-1-1,0 1,0-1,0 0,0 0,0 1,-1-1,1 0,-1 0,1 0,-1-3,-1 0,1 1,-1-1,0 0,0 1,-1-1,0 1,0-1,0 1,-1-1,-7-12,-1-1,0 2,-2 0,0 0,-2-1,-3-4,10 13,0 0,0 0,0 0,-1 1,-2-1,8 7,-1 0,1 0,-1 0,1 0,-1 1,0-1,0 1,0 0,0 0,0 0,0 1,0 0,0-1,0 1,0 1,0-1,-2 1,-18 3,0 1,0 1,0 1,1 2,0 0,0 1,1 2,0 0,-10 9,22-14,1 1,-1 0,2 0,-1 1,1 0,1 1,-1-1,2 2,-4 4,7-8,-1 1,1 0,0 0,1 0,0 0,0 0,1 1,0-1,1 1,-1-1,1 0,1 1,0-1,1 3,-1-2,1-1,1 1,-1-1,2 1,-1-1,1 0,0 0,1 0,0-1,0 0,0 0,1 0,5 4,-1-2,0-1,1 0,0 0,0-1,1-1,0 0,0-1,12 5,-1-4,-1 0,1-1,0-2,0 0,0-1,0-1,0-2,0 0,0-1,12-4,-19 3,0-1,-1-1,1-1,-1 0,-1-1,1 0,-1-1,0-1,-1 0,12-11,-20 16,0-1,0 1,-1-1,1 0,-1-1,-1 1,1-1,-1 1,0-1,0 0,-1 0,0 0,0-1,0 1,-1-1,1 1,-2-1,1 1,-1-1,0 1,0-1,-1 1,0-1,0 1,0-1,-1 1,-2-6,-3-3,-1 0,0 0,-1 1,-1 0,0 1,0 0,-2 1,0 0,0 0,-1 1,0 1,-1 1,-12-8,-5-1,-2 1,0 1,0 2,-1 2,-30-7,55 16,-68-13,71 15,0 0,0 1,-1 0,1 0,0 1,0-1,0 1,-1 1,1-1,-5 3,-2 7,11 1</inkml:trace>
  <inkml:trace contextRef="#ctx0" brushRef="#br0" timeOffset="3388.804">506 180,'-1'-2,"1"1,-1-1,1 0,-1 1,1-1,-1 1,0-1,0 1,0-1,0 1,0 0,0-1,0 1,-1 0,1 0,0 0,-1 0,1 0,-1 0,1 0,-1 1,1-1,-1 0,1 1,-1-1,0 1,0-1,-50-7,36 8,-1 1,0 1,1 1,0 0,0 1,0 1,0 0,1 1,0 1,0 1,0 0,-1 1,-1 1,2 0,0 2,0 0,1 0,0 1,1 1,1 0,-6 9,16-21,0 1,0-1,0 1,1 0,-1 0,1 0,0 0,-1 0,1 0,1 0,-1 0,0 1,1-1,0 0,-1 0,1 1,1-1,-1 0,0 0,1 1,0-1,-1 0,1 0,1 0,-1 0,1 3,1-3,0 0,0-1,0 1,0 0,0-1,0 0,1 0,-1 0,1 0,-1 0,1 0,0-1,0 0,-1 0,1 0,0 0,0-1,0 0,0 1,0-1,4-1,14-1,1-1,-1-1,0-1,0-1,-1-1,0-1,0-1,-1-1,0 0,0-2,-1 0,-1-1,0-1,-1-1,11-12,-26 25,0 0,0 0,-1-1,1 1,0-1,-1 1,0-1,1 1,-1-1,0 0,0 0,-1 0,1 1,0-4,-1 5,0-1,-1 1,1 0,0-1,0 1,-1 0,1-1,-1 1,1 0,-1-1,0 1,1 0,-1 0,0 0,0 0,0 0,0 0,0 0,0 0,0 0,-1-1,-3 0,1 0,-1 0,0 0,0 0,0 1,0 0,0 0,0 0,0 1,0 0,-1 0,1 0,0 0,0 1,-2 0,-11 3,0 0,0 1,0 1,1 1,-13 6,21-8,-1 0,2 0,-1 1,1 0,0 0,0 1,0 0,1 1,0-1,1 1,-1 2,5-9,1 1,0-1,0 0,1 1,-1-1,0 1,0 0,1-1,-1 1,1-1,-1 1,1 0,0 0,-1-1,1 1,0 0,0-1,0 1,0 0,1 0,-1-1,0 1,1 0,0-1,-1 1,1-1,0 1,-1-1,1 1,0-1,0 1,0-1,0 0,1 1,-1-1,0 0,0 0,1 0,-1 0,1 0,-1 0,1 0,-1-1,3 1,3 2,1 0,0-1,0 0,1 0,-1-1,0 0,1 0,-1-1,1 0,56-9,-1-5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3:20.397"/>
    </inkml:context>
    <inkml:brush xml:id="br0">
      <inkml:brushProperty name="width" value="0.1" units="cm"/>
      <inkml:brushProperty name="height" value="0.1" units="cm"/>
      <inkml:brushProperty name="color" value="#849398"/>
      <inkml:brushProperty name="ignorePressure" value="1"/>
    </inkml:brush>
  </inkml:definitions>
  <inkml:trace contextRef="#ctx0" brushRef="#br0">1 1247,'15'-8,"-1"-1,0-1,11-9,24-16,137-77,4 8,159-59,17 18,34 7,-81 39,48 4,-216 63,2 7,0 6,92 3,-221 15,1 2,-1 0,1 2,-1 1,10 3,-33-7,-1 0,1 1,-1-1,1 0,-1 0,1 0,-1 1,1-1,-1 0,1 0,-1 0,1 0,-1 0,1 0,-1 0,1 0,0 0,-1 0,1 0,-1 0,1-1,-1 1,1 0,-1 0,1 0,-1-1,1 1,-1 0,0-1,1 1,-11-14,-44-29,31 25,3 0,0 0,0-2,2 0,1-1,0-1,-3-8,20 30,-1 0,1-1,0 1,0 0,0 0,0 0,0 0,0 0,0-1,-1 1,1 0,0 0,0 0,0-1,0 1,0 0,0 0,0 0,0 0,0-1,0 1,0 0,0 0,0 0,0-1,0 1,0 0,0 0,0 0,1 0,-1-1,0 1,0 0,0 0,0 0,0 0,0-1,0 1,1 0,-1 0,0 0,0 0,0 0,0 0,0 0,1 0,-1-1,0 1,0 0,0 0,1 0,-1 0,0 0,0 0,0 0,0 0,1 0,-1 0,0 0,0 0,0 0,1 0,-1 0,23 5,35 16,-49-18,28 11,50 20,-80-31,-1 1,1 0,-1 0,1 0,-1 1,0 0,-1 0,1 1,-1 0,1 2,-4-6,-1 1,0-1,0 0,0 1,0-1,-1 1,1 0,-1-1,1 1,-1 0,0-1,0 1,0 0,0-1,-1 1,1-1,-1 1,0 0,1-1,-1 1,0-1,0 1,-1-1,1 0,-1 0,1 1,-1-1,1 0,-1 0,-1 0,-8 11,-1-1,-1-1,0 0,-7 5,5-4,-18 15,-26 19,3 4,-29 33,43-47,23-26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4:00.012"/>
    </inkml:context>
    <inkml:brush xml:id="br0">
      <inkml:brushProperty name="width" value="0.1" units="cm"/>
      <inkml:brushProperty name="height" value="0.1" units="cm"/>
      <inkml:brushProperty name="ignorePressure" value="1"/>
    </inkml:brush>
  </inkml:definitions>
  <inkml:trace contextRef="#ctx0" brushRef="#br0">0 0,'5'0,"5"0,5 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26.129"/>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155 0,'-3'65,"-5"26,-3 61,17 133,-1 88,-76 733,29-558,30-397,0-11,6 22,6-161,0-10,0-13,1-8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4:01.098"/>
    </inkml:context>
    <inkml:brush xml:id="br0">
      <inkml:brushProperty name="width" value="0.1" units="cm"/>
      <inkml:brushProperty name="height" value="0.1" units="cm"/>
      <inkml:brushProperty name="ignorePressure" value="1"/>
    </inkml:brush>
  </inkml:definitions>
  <inkml:trace contextRef="#ctx0" brushRef="#br0">1 585,'4'26,"6"22,6 19,8 16,5 11,1 3,1-7,-2-14,-5-16,-6-22,-12-27,-6-15</inkml:trace>
  <inkml:trace contextRef="#ctx0" brushRef="#br0" timeOffset="327.419">52 610,'47'-4,"25"3,8 5,0 7,-14 11,-19 5,-21 6,-19 7,-20 1,-16 2,-12-2,-7-4,-5-3,-1-8,3-9,7-10,15-12,12-5</inkml:trace>
  <inkml:trace contextRef="#ctx0" brushRef="#br0" timeOffset="778.38">686 712,'0'1,"1"0,-1 0,0 0,1 0,-1 0,1 0,-1 0,1-1,-1 1,1 0,0 0,-1 0,1-1,0 1,-1 0,1-1,0 1,0-1,0 1,0-1,0 1,0-1,-1 0,1 1,0-1,0 0,0 0,0 1,0-1,0 0,0 0,1 0,34-1,-22-2,0-2,-1 1,0-2,0 1,0-2,-1 0,0 0,0-1,-1-1,0 0,0 0,-1-1,0-1,-1 1,0-2,-1 1,0-1,-1 0,-1-1,6-12,-11 23,0 0,-1-1,1 1,0 0,-1-1,1 1,-1-1,0 1,0-1,0 1,0-1,0 1,0-1,-1 1,1-1,-1 1,0-1,0 1,0 0,0 0,-1-2,1 2,-1 0,0 1,0-1,0 1,0-1,0 1,-1 0,1 0,0 0,0 0,-1 0,1 0,-1 1,1-1,-1 1,1-1,-3 1,-6 0,-1 1,0-1,1 2,-1 0,1 0,0 1,0 0,-6 4,6-3,0 1,1 0,-1 1,1 0,0 1,1 0,-1 1,2-1,-1 2,1-1,0 1,1 1,-6 7,9-9,1-1,-1 0,1 1,1 0,-1 0,1 0,1 0,-1 0,1 0,1 0,0 0,0 1,0-1,1 0,0 0,1 0,0 0,0 0,1 0,1 4,4 6,1 0,1-1,0 0,1-1,0 0,2 0,0-1,0-1,2 0,-1-1,10 5,-16-12,0 0,0-1,0 1,1-2,0 1,0-2,0 1,1-1,-1 0,1-1,-1 0,1-1,0 0,0 0,0-1,0 0,-1-1,1 0,0-1,0 0,-1 0,1-1,5-3,9-7,-1-1,0-1,-1-1,-1-1,-1-1,9-11,-21 21,25-23</inkml:trace>
  <inkml:trace contextRef="#ctx0" brushRef="#br0" timeOffset="1097.206">1448 738,'-4'-4,"-6"-7,-6-4,-3-10,-4-8,-3-8,5 0,4-3,6 2,13 4,11 5,12 2,14 3,10 2,4 5,-6 6</inkml:trace>
  <inkml:trace contextRef="#ctx0" brushRef="#br0" timeOffset="1445.748">1855 255,'-9'2,"-11"3,1 0,0 1,0 1,-12 7,27-13,0 1,1 0,-1 0,1 0,0 0,0 1,0-1,0 1,0 0,0 0,1 0,-1 0,1 1,0-1,0 0,0 1,1 0,-1-1,1 1,0 0,0 0,0 0,0 0,1 0,0-1,-1 4,2-3,0-1,0 1,0 0,0 0,1 0,-1-1,1 1,0-1,0 1,0-1,1 0,-1 0,1 0,0 0,0 0,0-1,0 1,0-1,0 0,1 0,2 1,13 8,1-2,0-1,15 5,10 3,-39-13,0-1,-1 1,0 0,0 0,0 1,0 0,0 0,0 0,-1 0,3 4,-6-6,0 0,1 0,-1 0,0 1,0-1,0 1,-1-1,1 1,-1-1,1 1,-1-1,0 1,0-1,0 1,0 0,0-1,-1 1,1-1,-1 1,0-1,1 1,-1-1,0 0,-1 1,1-1,-1 1,-8 13,0-1,-1-1,-1 0,0 0,-1-1,-1-1,0 0,0-1,-1 0,-1-2,-6 4,3-8,10-8</inkml:trace>
  <inkml:trace contextRef="#ctx0" brushRef="#br0" timeOffset="1980.325">2312 102,'-7'2,"1"0,0 0,1 0,-1 1,0-1,1 1,-1 1,1-1,0 1,0 0,0 0,1 0,-1 1,-5 3,-7 8,0 0,1 1,1 1,1 0,0 1,1 0,1 1,1 1,-4 10,10-18,0-1,0 1,2 0,-1 0,1 0,1 1,1-1,0 1,0-1,2 1,-1-1,2 1,0-1,0 1,1-1,5 12,-6-20,0 0,0-1,0 1,1 0,-1-1,1 1,0-1,1 0,-1 0,1 0,0 0,0-1,0 0,0 1,0-2,1 1,0 0,-1-1,6 2,-4-2,1-1,0 0,-1 0,1-1,0 0,0 0,-1-1,1 1,0-1,-1-1,1 0,-1 1,1-2,0 1,10-6,1-1,-1 0,0-1,-1-1,0-1,-1 0,-1-1,0 0,0-1,3-6,-9 10,-1 0,1-1,-2 0,0-1,0 1,-1-1,0 0,-1 0,-1-1,0 1,0-3,-2 6,0 0,-1 0,0 0,0 0,-1-1,-1 1,1 0,-1 0,-1 0,0 1,0-1,-1 1,0-1,0 1,-5-7,-17-19,20 27,0 0,0 0,1 0,1-1,-1 1,1-1,0 0,1 0,-1-4,1-9</inkml:trace>
  <inkml:trace contextRef="#ctx0" brushRef="#br0" timeOffset="2402.546">2668 204,'11'43,"-1"-1,3 34,7 31,-19-102,0 0,1 0,0 0,0 0,0 0,0-1,1 1,0-1,1 3,-3-7,0 1,-1 0,1-1,-1 1,1-1,0 1,-1-1,1 1,0-1,-1 0,1 1,0-1,0 0,0 1,-1-1,1 0,0 0,0 0,0 0,-1 0,1 0,0 0,0 0,1-1,-1 1,1-1,-1 0,1 0,-1 0,0 0,1 0,-1 0,0 0,0 0,0-1,0 1,0 0,0-1,0 1,0-1,-1 1,27-52,-2 0,-3-2,8-31,-9 22,4 1,13-23,-36 82,-1 1,1-1,0 0,1 1,-1-1,0 1,1 0,0 0,0 0,0 0,0 1,0-1,1 1,1-1,-4 2,0 1,0 0,0 0,0-1,0 1,0 0,0 0,0 0,0 0,0 0,0 1,0-1,0 0,0 0,0 1,0-1,0 1,0-1,0 0,0 1,2 2,0-1,-1 0,1 0,-1 1,0-1,0 1,0 0,0-1,0 3,14 26,-3 0,0 0,-2 1,5 29,-7-26,2-2,0 1,3-1,4 7,-17-39,-1 1,1-1,0 1,0 0,-1-1,1 1,0-1,0 0,0 1,0-1,1 0,-1 0,0 1,0-1,1 0,-1 0,1 0,-1-1,1 1,-1 0,2 0,6-4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3:59.695"/>
    </inkml:context>
    <inkml:brush xml:id="br0">
      <inkml:brushProperty name="width" value="0.1" units="cm"/>
      <inkml:brushProperty name="height" value="0.1" units="cm"/>
      <inkml:brushProperty name="ignorePressure" value="1"/>
    </inkml:brush>
  </inkml:definitions>
  <inkml:trace contextRef="#ctx0" brushRef="#br0">16 124,'0'-5,"-4"-5,-2 3,0 7,6 13,3 12,5 15,5 9,5 5,0 2,0-4,-2-7,0-10,-2-17,-4-10</inkml:trace>
  <inkml:trace contextRef="#ctx0" brushRef="#br0" timeOffset="649.524">194 124,'23'75,"-13"-40,1 0,1-1,2 0,14 23,-27-55,0-1,-1 1,1 0,0 0,0-1,0 1,0-1,0 1,1-1,-1 1,0-1,1 0,-1 1,1-1,0 0,-1 0,1 0,0 0,-1-1,1 1,0 0,0-1,0 1,0-1,1 1,-1-2,0-1,0 1,0-1,0 1,-1-1,1 1,0-1,-1 0,1 0,-1 0,0 0,0 0,0 0,0 0,0 0,0 0,0-1,-1 1,1 0,0-3,8-32,-2 0,-1 0,-1-8,-2 13,2-1,0 1,3 1,5-15,-13 45,0 0,0 1,0-1,0 0,1 1,-1-1,0 0,0 0,1 1,-1-1,1 0,-1 1,0-1,1 1,-1-1,1 0,-1 1,1-1,0 1,-1 0,1-1,0 1,-1-1,1 1,0 0,-1-1,1 1,0 0,-1 0,1 0,0 0,0-1,-1 1,1 0,0 0,0 0,-1 1,1-1,0 0,0 0,-1 0,1 0,0 1,0-1,-1 0,1 1,0-1,-1 1,1-1,-1 0,1 1,0 0,-1-1,1 1,31 39,-26-30,16 19,1-1,1 0,1-2,2-1,0-1,2-1,0-2,11 5,-6-7</inkml:trace>
  <inkml:trace contextRef="#ctx0" brushRef="#br0" timeOffset="1055.186">930 124,'9'-5,"7"-5,5-6,7 1,9-3,1-1,3-3,-5 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3:58.397"/>
    </inkml:context>
    <inkml:brush xml:id="br0">
      <inkml:brushProperty name="width" value="0.1" units="cm"/>
      <inkml:brushProperty name="height" value="0.1" units="cm"/>
      <inkml:brushProperty name="ignorePressure" value="1"/>
    </inkml:brush>
  </inkml:definitions>
  <inkml:trace contextRef="#ctx0" brushRef="#br0">499 117,'-29'11,"1"2,0 1,1 1,1 1,0 1,1 2,1 0,1 2,1 0,0 2,-11 16,10-10,1 1,2 1,1 1,1 0,2 2,2 0,0 0,3 1,-4 21,10-28,1 1,1-1,2 1,1-1,1 1,1 0,2-1,1 0,1 0,1 0,2-1,5 12,-4-14,1-1,1 0,1-1,2 0,0-1,1-1,1 0,1-2,1 1,0-2,2-1,0 0,9 3,-18-12,1-1,0 0,0-1,0-1,1 0,0-1,0 0,0-1,1-1,-1 0,1-1,-1 0,1-1,-1-1,1 0,-1-1,1-1,-1 0,0-1,0-1,-1 0,1-1,-1 0,0-1,-1 0,0-1,0 0,0-1,-1-1,-1 0,1 0,6-11,1-1,-2-1,-1-1,-1-1,-1 0,-1-1,-1 0,-1-1,-2 0,0 0,-2-1,-1 0,-2 0,0 0,-2-13,0 6,-2-1,-2 0,-1 1,-2 0,-1 0,-1 1,-3 0,0 0,-2 1,-2 0,-6-9,10 25,-1-1,0 2,-1 0,-1 0,-1 1,0 1,0 1,-2 0,0 1,-15-9,23 15,-1 1,1 0,-1 1,0 0,0 1,0 0,0 0,-1 1,1 0,-1 1,0 0,1 1,-1 0,0 1,1 0,-1 0,1 1,-1 1,1 0,0 0,-6 3,-18 21,28-14,6-13,1 1,0-1,-1 1,1-1,-1 0,1 1,0-1,-1 0,1 0,0 0,-1 0,1 1,0-1,-1 0,1 0,0 0,-1 0,1 0,0 0,-1-1,1 1,0 0,-1 0,1 0,-1-1,1 1,24-7,1-4</inkml:trace>
  <inkml:trace contextRef="#ctx0" brushRef="#br0" timeOffset="351.144">981 143,'0'13,"4"21,11 27,6 25,9 23,7 10,3 7,-2-5,-3-10,-8-20,-3-21,-6-26,-7-21</inkml:trace>
  <inkml:trace contextRef="#ctx0" brushRef="#br0" timeOffset="678.087">854 168,'42'-25,"2"2,0 2,1 1,1 3,1 2,0 1,1 3,0 2,1 2,1 2,-39 4,0 1,-1 0,1 1,0 0,-1 0,1 1,-1 1,8 2,-16-4,0 0,1 0,-1 0,0 0,0 1,0-1,0 0,0 1,-1 0,1 0,0-1,-1 1,1 0,-1 0,1 0,-1 0,0 1,0-1,0 0,0 0,-1 1,1-1,-1 1,1-1,-1 0,0 1,0-1,0 1,0-1,0 1,0-1,-1 0,1 1,-1-1,0 1,0-1,0 0,0 1,-5 13,-1 0,-1-1,0 0,-1-1,-1 0,0 0,-3 1,-87 93,32-38,53-54,4-5,0 0,1 1,0 0,1 1,0 0,1 1,1-1,0 2,-1 3,7-15,1-1,-1 0,1 0,-1 1,1-1,0 0,0 0,0 1,0-1,1 0,-1 0,1 1,-1-1,1 0,0 0,0 0,0 0,0 0,0 0,0 0,1 0,-1 0,0 0,1-1,0 1,-1-1,1 1,0-1,0 1,0-1,0 0,0 0,0 0,0 0,1 0,9 3,1 0,-1 0,1-2,-1 1,11-1,158 13,24-9,-81-2,8-1,-86-2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3:50.256"/>
    </inkml:context>
    <inkml:brush xml:id="br0">
      <inkml:brushProperty name="width" value="0.1" units="cm"/>
      <inkml:brushProperty name="height" value="0.1" units="cm"/>
      <inkml:brushProperty name="ignorePressure" value="1"/>
    </inkml:brush>
  </inkml:definitions>
  <inkml:trace contextRef="#ctx0" brushRef="#br0">62 914,'0'2,"-1"0,2 0,-1 0,0 0,0 0,1 1,-1-1,1 0,0 0,-1 0,1 0,0-1,0 1,0 0,0 0,1 0,-1-1,0 1,1-1,-1 1,1-1,0 1,0-1,1 1,1-1,-1 1,1-1,-1 0,1 0,-1 0,1 0,0-1,0 1,-1-1,1 0,3-1,4 0,0 0,1-1,-1-1,0 0,0 0,0-1,0-1,3-2,5-3,0-1,-1-2,-1 0,0 0,0-2,-2 0,0-1,0 0,-2-1,0-1,-1 0,9-18,-19 32,0 0,0 0,-1 0,0-1,0 1,0 0,0 0,0-1,-1 1,0 0,0-1,0 1,-1-1,1 1,-1 0,0 0,0-1,-1-1,0 3,0-1,-1 1,1-1,-1 1,1 0,-1 0,0 1,0-1,0 0,0 1,-1 0,1 0,-1 0,1 0,-1 0,-2 0,-6-2,1 1,-1 1,0 0,0 0,0 1,0 1,0 0,0 0,0 1,0 1,0 0,-6 2,-1 2,1 0,0 2,0 0,1 0,0 2,0 0,1 1,1 1,-13 11,23-18,0-1,1 1,-1 0,1 0,0 0,0 1,1-1,-1 1,1 0,1 0,-1 0,1 0,0 1,0-1,1 1,0-1,0 1,0 0,1-1,0 1,1 0,-1-1,1 1,0-1,1 1,0-1,0 1,0-1,0 0,2 1,4 6,0 0,1-1,0 0,1-1,1 0,0 0,0-1,1-1,0 0,1 0,-1-1,2-1,-1 0,1-1,0-1,1 0,-1 0,1-2,0 0,0 0,11 1,0-1,0-1,0-1,0-1,1-1,-1-1,0-2,-1-1,1-1,-1-1,7-3,-22 6,-1 0,0 0,0-1,-1 0,1 0,-1-1,0 0,0-1,-1 0,0 0,1-2,12-18</inkml:trace>
  <inkml:trace contextRef="#ctx0" brushRef="#br0" timeOffset="366.645">696 534,'3'17,"0"0,1 0,1 0,0 0,1-1,1 1,1-1,5 8,7 17,-8-14,1-1,2 0,5 5,-14-21,1-1,0 0,1-1,0 0,0 0,1 0,0-1,0-1,9 6,-16-11,0 0,0 0,0 0,0-1,0 1,0 0,0-1,0 0,0 1,0-1,0 0,0 0,0 0,0 0,1 0,-1-1,0 1,0-1,0 1,0-1,0 0,0 1,1-2,0 0,0-1,0 1,0-1,0 0,0 0,-1 0,1-1,-1 1,0 0,0-1,0 0,0 0,5-15,0 0,-1 0,-1-1,1-15,-4 28,8-78,-9 62,1 1,1 0,2 0,0 0,5-11,-10 31,1 0,0 0,0 0,0-1,0 2,0-1,0 0,0 0,1 0,-1 0,1 1,-1-1,1 1,0-1,-1 1,1 0,0-1,0 1,0 0,0 0,0 1,1-1,15 0</inkml:trace>
  <inkml:trace contextRef="#ctx0" brushRef="#br0" timeOffset="837.451">1332 660,'24'-12,"-1"-1,-1-1,0-1,0-2,7-7,-23 18,0-1,0 1,-1-1,1 0,-2 0,1 0,-1-1,3-7,-5 11,-1 0,0 0,0-1,0 1,0 0,-1-1,0 1,0-1,0 1,0 0,-1-1,1 1,-1-1,0 1,-1 0,1 0,-1-2,0 2,-1-1,1 1,-1-1,1 1,-1 0,-1 0,1 0,0 0,-1 1,0-1,0 1,0 0,0 0,0 0,-1 1,0 0,1-1,-1 2,0-1,0 0,0 1,0 0,0 0,0 1,0-1,0 1,0 0,0 0,-2 1,0 0,1 0,-1 1,1-1,0 1,-1 0,1 1,0 0,0 0,0 0,1 0,-1 1,1 0,0 0,0 1,0-1,1 1,0 0,0 0,0 1,0-1,1 1,-2 2,1 3,1-1,0 1,0-1,1 1,0 0,1 0,0 0,1 0,0 0,1 0,1 7,1-2,0 0,1 0,1 0,0-1,1 0,1 0,0 0,3 2,-3-6,0 0,1 0,0-1,0-1,1 1,1-1,-1-1,2 0,-1 0,4 1,-7-5,1 0,-1 0,1-1,0 0,-1-1,1 0,1 0,-1 0,0-1,0 0,1-1,-1 0,0 0,0-1,1 0,-1-1,0 0,-1 0,1-1,-1 0,0 0,0-1,0 0,-1 0,0 0,1-1,-1 0,-1 0,1-1,-1 0,0 0,0 0,-1 0,1-1,-1 0,-1 0,2-4,4-10,-1 0,-1 0,-1-1,-1 0,-1 0,1-13,-1-11</inkml:trace>
  <inkml:trace contextRef="#ctx0" brushRef="#br0" timeOffset="1457.653">1890 685,'0'-8,"0"-17,0-16,-4-10,-2-9,1-4,0 6,6 8,7 12,11 9,7 9,7 7,6 7,7 4,2 7,-6 2</inkml:trace>
  <inkml:trace contextRef="#ctx0" brushRef="#br0" timeOffset="1788.769">2398 330,'26'9,"17"6,6 6,-1 4,-5-3,-5-5,-5-6,-3-4,-3-8,-6-8,-7-2</inkml:trace>
  <inkml:trace contextRef="#ctx0" brushRef="#br0" timeOffset="2119.562">2779 203,'-12'13,"-6"13,2 19,3 15,3 15,5 11,2 9,1 6,2-7,1-10,4-19,6-21,5-22,8-24,1-11</inkml:trace>
  <inkml:trace contextRef="#ctx0" brushRef="#br0" timeOffset="2452.712">3135 254,'-10'2,"1"1,-1 0,1 1,0 0,1 0,-1 0,1 1,-1 1,1 0,1 0,-1 0,1 1,1 0,-1 0,1 1,0-1,1 2,-1-1,2 0,-1 1,1 0,1 0,-1 0,2 1,-1-1,1 1,1-1,0 1,0 0,1 0,0-1,1 8,-1-14,0 0,0 0,1 0,-1 0,1 0,0 0,0 0,0 0,0-1,0 1,0 0,1 0,0-1,-1 1,1-1,0 0,0 1,0-1,0 0,2 1,-1-2,-1 0,1 0,-1 0,1 0,0-1,-1 1,1-1,0 0,0 0,-1 0,1 0,0 0,0 0,-1-1,1 0,0 1,-1-1,2 0,8-5,1 0,-1 0,0-1,0 0,0-1,-1-1,-1 0,1 0,3-4,-1-1,-1 0,1 0,-2-1,0-1,-1 0,2-6,-9 18,-2 1,1-1,0 1,-1-1,1 0,-1 0,0 0,0 1,-1-1,1 0,-1 0,0 0,0 0,0 0,-1 0,1 0,-1 0,0 0,0 0,0 0,-1 0,1 1,-1-1,0 1,0-1,0 1,-1 0,1 0,-1 0,1 0,-1 0,0 0,0 1,-1-1,1 1,-4-2,-7-3,-1 1,0 1,0 0,0 1,-1 1,1 0,-14 0,43 4</inkml:trace>
  <inkml:trace contextRef="#ctx0" brushRef="#br0" timeOffset="2769.499">3414 355,'7'7,"-5"-5,0 1,0-1,1 0,-1 0,1 1,-1-2,1 1,0 0,2 0,-4-1,0-1,1 0,-1 0,0 0,0 0,0 0,1-1,-1 1,0 0,0 0,0-1,1 1,-1-1,0 1,0-1,0 1,0-1,0 0,0 1,0-1,0 0,0 0,-1 0,1 0,0 0,0 0,-1 0,1 0,0-1,8-13,-1 0,-1-1,-1 0,0 0,0-1,-2 1,0-1,0-12,15-49,-19 77,0 1,0-1,0 1,0-1,0 0,1 1,-1-1,0 1,0-1,1 1,-1-1,0 1,0-1,1 1,-1-1,1 1,-1-1,0 1,1-1,-1 1,1 0,-1-1,1 1,-1 0,1-1,0 1,-1 0,1 0,-1 0,1-1,-1 1,1 0,0 0,-1 0,1 0,-1 0,1 0,0 0,-1 0,1 0,-1 0,1 1,0-1,-1 0,1 0,-1 1,1-1,-1 0,1 1,-1-1,1 0,-1 1,1-1,-1 1,1-1,-1 0,0 1,1-1,-1 1,0-1,0 1,1 0,-1-1,0 1,31 48,-21-31,5 4,1-1,1 0,1-1,1 0,-14-15,1 0,-1 0,1 0,0-1,0 0,0 0,1 0,0-1,-1 0,1 0,0 0,0-1,1-1,-1 1,0-1,7 0,8-3</inkml:trace>
  <inkml:trace contextRef="#ctx0" brushRef="#br0" timeOffset="3119.638">3923 228,'21'0,"-1"-2,1 0,0-1,-1-1,0-1,15-6,-27 8,1 0,-1 0,0-1,0 0,0-1,-1 0,0 0,0 0,0-1,0 0,-1 0,0-1,0 0,-1 0,0 0,4-7,-8 12,0-1,0 1,0 0,0-1,0 1,-1 0,1-1,-1 1,0-1,1 1,-1-1,0 1,0-1,-1 1,1-1,-1 1,1-1,-1 1,0-1,1 1,-1 0,-1 0,1-1,-1-1,-1 1,0 0,0 0,-1 0,1 0,-1 1,1-1,-1 1,0 0,0 0,0 0,0 1,0 0,-4-1,-2-1,0 1,-1 0,0 1,1 0,-1 0,1 1,-1 1,0 0,1 0,-1 1,-8 3,15-3,0-1,0 2,1-1,-1 0,0 1,1-1,-1 1,1 0,0 0,0 0,0 1,1-1,-1 1,1 0,-1-1,1 1,1 0,-1 1,-1 3,1 0,0 0,0 0,1 0,0 1,1-1,-1 0,2 1,0 4,1 5,1-1,0 0,2-1,0 1,1-1,0 0,1 0,1 0,2 1,-4-9,0 0,0-1,0 0,1 0,0-1,0 0,1 0,-1-1,1 0,1 0,-1 0,1-1,-1-1,1 0,0 0,0 0,1-1,-1-1,0 1,1-2,-1 1,1-1,-1-1,1 1,-1-2,0 1,1-1,-1-1,0 0,0 0,0-1,-1 0,1 0,-1-1,0 0,-1 0,1-1,-1 0,0 0,0-1,-1 0,0 0,0-1,0 0,0-2,8-14</inkml:trace>
  <inkml:trace contextRef="#ctx0" brushRef="#br0" timeOffset="3906.125">366 1803,'44'94,"-4"3,-19-42,2-1,3-1,2-2,28 40,-51-84,0 0,1-1,0 0,0 0,0 0,1-1,-1 0,8 4,-12-8,0 0,0 0,0 0,0 0,1-1,-1 1,0 0,0-1,0 0,1 1,-1-1,0 0,0 0,0-1,1 1,-1 0,0-1,0 1,0-1,1 1,-1-1,0 0,0 0,0 0,0 0,-1-1,1 1,0 0,0-1,-1 0,1 1,-1-1,1 0,0 0,5-9,0-1,-1 1,0-1,-1 0,0-1,-1 1,0-1,0-3,17-109,-19 109,10-122,-10 93,2-1,1 1,13-44,-5 56,0 12</inkml:trace>
  <inkml:trace contextRef="#ctx0" brushRef="#br0" timeOffset="4224.464">1077 1702,'5'13,"5"13,1 10,3 13,8 6,5 7,1 5,1-3,0-10,-6-8,-6-17,-10-22,-7-12</inkml:trace>
  <inkml:trace contextRef="#ctx0" brushRef="#br0" timeOffset="4556.739">976 1625,'17'-4,"10"-2,1 1</inkml:trace>
  <inkml:trace contextRef="#ctx0" brushRef="#br0" timeOffset="4968.973">1484 1904,'40'109,"-15"-45,6 32,-31-87,-7-13,-8-15,1-6,1-1,1 0,1-1,1 0,0-5,-9-40,-3-31,19 87,0 0,2-1,-1 1,2-1,0 1,2-6,-2 19,0-1,1 1,-1 0,1-1,0 1,0 0,0 0,0 0,1 0,-1 0,1 0,0 0,0 0,0 1,0-1,0 1,1-1,-1 1,1 0,-1 0,1 0,0 0,0 0,0 1,0-1,0 1,0 0,1 0,-1 0,0 0,0 1,1-1,1 1,29 1,0 3</inkml:trace>
  <inkml:trace contextRef="#ctx0" brushRef="#br0" timeOffset="5285.077">1789 1676,'4'-4,"6"-2,10-4,10-4,9-5,6-3,4-2,-2-1,-9 3</inkml:trace>
  <inkml:trace contextRef="#ctx0" brushRef="#br0" timeOffset="5286.077">2017 1549,'0'39,"5"26,5 10,5 1,5-4,3-5,7-9,2-12,0-12,-2-17,-4-15,-8-9</inkml:trace>
  <inkml:trace contextRef="#ctx0" brushRef="#br0" timeOffset="5622.936">2347 1702,'-2'1,"-1"1,1 0,-1 0,1 0,0 0,0 0,0 1,0-1,0 1,0-1,1 1,-1 0,1-1,0 1,0 0,0 0,0 0,0 0,0 0,1 0,0 0,0 0,-1 0,2 0,-1 0,0 0,1 0,-1 0,1 0,1 2,2 15,2-1,1 0,0-1,5 8,-6-12,0-1,0 0,1-1,1 1,0-1,0-1,1 0,1 0,0 0,8 5,-14-12,0-1,1 0,0 1,0-2,0 1,0-1,0 1,0-1,1-1,-1 1,0-1,1 0,0 0,-1 0,1-1,0 0,-1 0,1-1,-1 1,1-1,-1-1,1 1,-1-1,1 1,-1-2,0 1,5-3,-1-1,0 0,0-1,0 1,-1-2,0 1,0-1,-1 0,0-1,-1 0,1 0,-2 0,1-1,-2 0,1 0,-1 0,0-1,-1 1,-1-1,0 0,0 0,-1 0,0-1,0-2,0 1,-1 0,-1 0,0-1,-1 1,0 0,-1 0,0 0,-1 1,-1-1,0 1,0 0,-2 0,1 1,-1-1,-1 1,0 1,-1 0,0 0,-21-17,3 7</inkml:trace>
  <inkml:trace contextRef="#ctx0" brushRef="#br0" timeOffset="6325.527">2830 1651,'2'-5,"0"-1,0 1,0 0,1 0,0 1,0-1,0 0,0 1,1 0,0-1,-1 2,2-1,-1 0,3-1,-2 0,1-1,1 1,0 0,0 0,0 0,0 0,1 1,-1 1,1-1,0 1,1 1,-1-1,0 1,1 1,6-1,-7 2,-1 0,1 1,-1-1,0 2,0-1,0 1,1 0,-2 1,1 0,0 0,0 0,-1 1,0 0,0 0,0 0,0 1,3 3,14 13,-9-9,0 1,-1 0,0 0,9 15,-21-27,-1 0,1-1,-1 1,0 0,1 0,-1 0,0 0,0 0,0 0,0 0,0 0,0 0,0 0,0 0,0 0,0 0,0 0,-1 0,1 0,0 0,-1 0,1 0,-1 0,1 0,-1 0,1 0,-1 0,0-1,1 1,-1 0,0-1,0 1,1 0,-1-1,0 1,0-1,0 1,0-1,-1 1,-47 19,34-14,-42 17,2 3,-36 23,67-34,0 0,1 2,0 1,2 1,0 0,-15 21,33-37,0 1,0-1,1 1,-1-1,1 1,0 0,0 0,1 0,-1 0,1 0,0 1,0-1,0 0,1 1,-1-1,1 1,0-3,1 0,0 0,-1 0,1 0,0 1,0-1,0 0,1-1,-1 1,0 0,1 0,-1-1,1 1,-1 0,1-1,0 0,0 1,0-1,0 0,0 0,0 0,0 0,0 0,0 0,0-1,0 1,1-1,-1 0,0 1,0-1,1 0,14 1,0 0,0-1,0-1,0-1,0 0,0-1,0-1,-1-1,1 0,8-4,23-11,-1-2,39-24,-68 35,0 0,-1-1,0-1,-1-1,-10 9,-1 0,0-1,0 1,0-1,-1 0,0-1,0 1,-1-1,1 0,-2 1,1-1,1-7,1-13</inkml:trace>
  <inkml:trace contextRef="#ctx0" brushRef="#br0" timeOffset="6653.772">3236 1117,'0'9,"5"20,5 18,10 22,6 22,6 12,8 6,0 2,-1-6,-4-15,-3-19,-3-22,-2-24,-1-28,-5-23,-7-24,-4-25,-5 0</inkml:trace>
  <inkml:trace contextRef="#ctx0" brushRef="#br0" timeOffset="6987.916">3516 1041,'8'39,"8"26,10 19,8 8,8 1,5-2,3-7,-2-15,-6-14,-5-16,-8-16</inkml:trace>
  <inkml:trace contextRef="#ctx0" brushRef="#br0" timeOffset="7321.67">3948 1523,'21'5,"17"1,9 3,11 2,3 2,0-1,-1-3,-7-2,-8-2,-7-3,-11-6,-9-2</inkml:trace>
  <inkml:trace contextRef="#ctx0" brushRef="#br0" timeOffset="7322.67">4431 1219,'-9'35,"-3"28,1 25,3 24,6 14,3 8,3-3,4-5,0-12,0-12,3-19,-6-28,-7-32,-4-20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4:50.130"/>
    </inkml:context>
    <inkml:brush xml:id="br0">
      <inkml:brushProperty name="width" value="0.1" units="cm"/>
      <inkml:brushProperty name="height" value="0.1" units="cm"/>
      <inkml:brushProperty name="color" value="#F6630D"/>
      <inkml:brushProperty name="ignorePressure" value="1"/>
    </inkml:brush>
  </inkml:definitions>
  <inkml:trace contextRef="#ctx0" brushRef="#br0">0 19,'189'-10,"-90"4,19 4,868 18,1223 45,-1162-23,-445-20,57 21,73 3,851-70,-809 1,454 42,92-3,-1187-18,0-6,0-6,65-21,-119 20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2:33.046"/>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color" value="#849398"/>
      <inkml:brushProperty name="ignorePressure" value="1"/>
    </inkml:brush>
  </inkml:definitions>
  <inkml:trace contextRef="#ctx0" brushRef="#br0">13919 93,'0'174,"-6"742,-43-8,8-589,40-318,1 0,0 0,0 0,0 0,1 0,-1 0,0-1,0 1,0 0,1 0,-1 0,0 0,1 0,-1-1,1 1,-1 0,1 0,-1-1,1 1,0 0,-1-1,1 1,0-1,-1 1,1-1,0 1,0-1,-1 1,1-1,0 0,0 1,0-1,0 0,0 0,0 0,-1 0,1 1,0-1,0-1,0 1,0 0,0 0,0 0,0 0,55-10,-36 5,113-14,1 6,3 5,272 4,-66 2,40-21,154-37,-501 55,-10 1,0 0,0 2,1 1,-1 1,1 2,-25-2,0 0,0 1,-1-1,1 1,0-1,0 1,-1 0,1-1,0 1,-1 0,1 0,-1 0,1 0,-1 1,0-1,1 0,-1 1,0-1,0 1,0-1,0 1,0 0,1 2,-1 0,1 0,-1 0,0 1,0-1,-1 0,1 1,-1-1,0 4,-1 9,-1 1,-1-1,0 1,-3 6,-13 37,-15 31,16-45,1 0,3 1,1 5,12-49,0-1,1 1,0-1,0 1,0-1,0 1,0-1,0 1,1-1,0 1,0-1,0 0,0 1,0-1,1 0,-1 0,2 1,-2-2,0-1,0 0,1 0,-1 0,1 0,-1 0,1 0,-1 0,1-1,0 1,-1 0,1-1,0 1,0-1,-1 0,1 1,0-1,0 0,-1 0,1 0,0-1,0 1,0 0,-1-1,1 1,0-1,-1 1,1-1,0 0,-1 0,1 0,-1 0,1 0,-1 0,1 0,11-8,-1 0,0 0,0-2,-1 1,0-2,-1 1,0-1,6-11,15-25,18-39,-30 51,0 2,2-2,-2-1,5-17,-19 40,0 0,-1-1,-1 0,0 1,-1-1,-1 0,0 0,-1-9,-1 21,1 0,0 0,0 0,0 0,0 0,1 0,-1 0,1 0,-1 0,1 1,0-1,0 0,1 0,-1 0,1 1,-1-1,1 1,0-1,0 0,2 0,1 1,-1-1,0 0,1 1,0 0,-1 0,1 1,0-1,0 1,0 0,2 0,94-14,1 3,57 4,-24 1,548-55,299-80,-947 137,-23 4,0-1,-1 0,1 0,-1-1,0 0,0-1,0-1,8-4,-18 8,-1 0,0 1,1-1,-1 0,0 0,0 0,0 0,1 0,-1 0,0 0,0 0,0 0,0 1,-1-1,1 0,0 0,0 0,0 0,-1 0,1 0,-1 0,1 1,0-1,-1 0,1 0,-1 1,0-1,1 0,-1 1,0-1,1 0,-1 1,0-1,0 1,-4-8,0-2,1-1,0 0,0 0,1 0,1-1,0 1,0-1,1 1,1-11,1-22,2 1,1-1,0 14,70-553,0-5,-69 541,-2-1,-3-11,-1 40,-1 0,0-1,-2 1,0 0,-1 1,-7-16,8 23,3 8,0 0,0 0,0 0,0 1,-1-1,1 0,-1 1,1-1,-1 1,0 0,0 0,-1 0,0 1,0-1,0 1,0 0,0 0,0 0,0 1,0-1,-1 1,1-1,0 1,-2 0,-333-23,-490-18,-532 87,402-5,732-36,-547 20,632-12,124-7,22-4</inkml:trace>
  <inkml:trace contextRef="#ctx0" brushRef="#br1" timeOffset="43318.476">585 3953,'102'-15,"423"3,-293 12,2068-71,-10-132,-1533 88,156-70,-813 163,1 5,81-3,-127 17,-1 3,1 3,-1 2,0 2,0 2,1 3,91 31,-1 6,-46-13,2-5,1-4,35 1,32-8,2-7,46-8,343-20,346-30,822-24,-1368 81,-212-4,5-7,99-13,-76 1,1115-21,23-1,-1179 26,2514-78,-1342 63,-908 18,-87 3,2205-134,-2505 134,-2 0,853-78,-862 79,166-27,-141 21,-1-1,1-1,-1-1,-1-1,3-2,-42 22,-7 6</inkml:trace>
  <inkml:trace contextRef="#ctx0" brushRef="#br0" timeOffset="136118.872">0 499,'74'-8,"-15"1,523-14,-101 6,109-30,176-7,-618 52,140 20,144 37,17 1,829 41,-1020-96,144-21,255-45,-64 4,-305 41,20 13,781 76,-349-13,-445-47,152-18,-297-1,0-6,-1-6,52-18,-194 36,1 1,-1-1,1 0,0 0,-1 0,1-1,-1 0,0-1,1 0,-2 0,1 0,0-1,-1 0,4-4,0-14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16:56.716"/>
    </inkml:context>
    <inkml:brush xml:id="br0">
      <inkml:brushProperty name="width" value="0.1" units="cm"/>
      <inkml:brushProperty name="height" value="0.1" units="cm"/>
      <inkml:brushProperty name="ignorePressure" value="1"/>
    </inkml:brush>
  </inkml:definitions>
  <inkml:trace contextRef="#ctx0" brushRef="#br0">852 429,'-4'1,"0"0,0 1,0-1,0 1,0 0,1 0,-1 0,1 0,-1 1,1-1,0 1,0 0,0 0,1 0,-1 0,1 1,-2 1,1-1,-15 21,1 0,1 0,1 2,2 0,1 0,0 2,1 3,-7 27,3 1,-8 60,15-69,3 1,1 45,3-82,2 0,0-1,1 1,0 0,1-1,1 0,0 0,1 0,0 0,1-1,1 0,3 5,-7-14,-1-1,0 0,1 0,-1 0,1 0,0-1,0 1,0-1,1 1,-1-1,0 0,1 0,0-1,-1 1,1-1,0 0,0 0,-1 0,1 0,2-1,0 0,0 0,0-1,0 0,0 0,-1 0,1-1,0 0,-1 0,1 0,-1-1,0 0,4-2,7-7,0 0,-1-1,0 0,-1-2,-1 1,0-2,6-9,-3 0,-2 0,-1-1,-1 0,-1-1,-1-1,-1 1,-2-1,0-1,-2 0,-2 1,0-1,-2-15,-1 20,-1-1,-1 1,-1 0,-1 0,-1 0,-1 0,-1 1,-1 0,-1 0,-1 1,-1 0,-1 1,-1 0,-1 1,-1 0,11 15,-1 0,0 0,0 0,0 1,-1 0,1 0,3 3,0-1,0 1,-1 0,1 0,0 0,0 1,-1-1,1 0,0 1,-1 0,1-1,0 1,-1 0,1 0,0 0,-1 0,-1 1,-9 4</inkml:trace>
  <inkml:trace contextRef="#ctx0" brushRef="#br0" timeOffset="1377.822">507 1552,'92'6,"1"4,-1 4,19 9,7 0,-102-20,-10-3,-1 0,1 1,0 0,0 1,-1-1,1 1,-1 0,1 1,-1-1,0 1,3 2,-9-4,0-1,1 1,-1 0,0 0,0 0,0-1,0 1,0-1,0 1,-1 0,1-1,0 0,0 1,0-1,0 0,-1 1,-5 1,1 2,0-1,0 2,0-1,1 1,-1-1,1 1,0 1,1-1,-1 1,1 0,-1 2,-9 17,1 0,-3 9,-30 79,5 3,5 1,6 1,4 2,-8 115,29-197,0-3,1 0,1 0,2 1,2-1,4 26,0-46,-2-27,-4-4</inkml:trace>
  <inkml:trace contextRef="#ctx0" brushRef="#br0" timeOffset="1983.454">636 1552,'-48'49,"2"3,2 2,2 2,3 2,-30 60,6 6,6 3,-17 64,24-46,-4 36,40-122,1 2,4-1,2 2,2 29,4-84,1-4,0 1,0-1,0 1,0-1,0 1,1-1,-1 1,1-1,0 0,0 1,0-1,1 0,0 2,5-1</inkml:trace>
  <inkml:trace contextRef="#ctx0" brushRef="#br0" timeOffset="3196.444">550 1594,'-3'3,"0"1,1 0,0 0,-1-1,2 1,-1 1,0-1,1 0,-1 0,1 1,0 0,-7 55,6-46,-5 65,3 1,4 0,3 0,11 58,-12-122,1 1,0 0,2-1,0 0,1 0,0-1,3 5,-5-14,0 0,0 1,0-2,1 1,0-1,0 1,0-1,1 0,-1-1,1 0,0 0,1 0,-1-1,1 1,-1-1,1-1,7 2,38 7,0-3,0-2,42-1,-12 0,15 1,0-5,0-3,68-13,-157 14</inkml:trace>
  <inkml:trace contextRef="#ctx0" brushRef="#br0" timeOffset="4297.269">1456 2436,'7'-5,"1"1,-1 1,1-1,0 1,0 0,0 1,0 0,1 0,-1 1,0 0,3 0,0-1,13-1,-1 1,1 1,0 1,0 0,0 2,-1 1,1 1,-1 1,0 1,0 1,-1 1,14 7,-32-12,1 0,-1 0,0 0,0 0,0 1,0 0,-1 0,1 0,-1 0,0 0,2 4,-5-7,1 0,0 0,-1 0,1 1,-1-1,0 0,1 0,-1 0,0 1,0-1,1 0,-1 0,0 1,0-1,-1 0,1 0,0 1,0-1,-1 0,1 0,0 1,-1-1,1 0,-1 0,0 0,1 0,-1 0,0 0,1 0,-1 0,0 0,0 0,0 0,0-1,0 1,0 0,0-1,0 1,0 0,-1-1,1 0,0 1,0-1,0 0,-1 1,1-1,0 0,0 0,-1 0,1 0,-16 2,-1-1,0-1,1 0,-1-1,1-1,-10-3,-34-2,22 4,-70-2,98 6,0-1,0 1,0 1,0 0,0 1,0 0,1 0,-3 2,11-4,0 0,0 0,0 0,0 0,0 0,0 1,1-1,-1 1,0-1,1 1,-1-1,1 1,0 0,-1 0,1 0,0-1,0 1,0 0,1 0,-1 1,0-1,1 0,-1 0,1 0,0 0,0 1,-1-1,1 0,1 0,-1 0,0 1,1-1,-1 0,1 0,-1 0,2 1,-1 2,2-1,-1 1,0-1,1 0,0 1,0-1,0 0,1-1,-1 1,1-1,0 1,0-1,0 0,0-1,3 2,6 2,-1-2,1 0,0 0,1-1,-1-1,1 0,-1-1,1-1,-1 0,1 0,-1-2,1 1,9-4,27-7,0-2,45-19,-75 26,42-19,-35 14,1 2,20-6,-35 14,-9 3</inkml:trace>
  <inkml:trace contextRef="#ctx0" brushRef="#br0" timeOffset="5715.932">1758 558,'-7'-24,"-16"-36,23 60,0 0,0 1,0-1,0 0,0 0,0 0,0 0,0 1,0-1,0 0,0 0,0 0,-1 0,1 0,0 1,0-1,0 0,0 0,0 0,0 0,-1 0,1 0,0 0,0 0,0 0,0 1,0-1,-1 0,1 0,0 0,0 0,0 0,0 0,-1 0,1 0,0 0,0 0,0 0,0 0,-1 0,1 0,0-1,0 1,0 0,0 0,-1 0,1 0,0 0,0 0,0 0,0 0,0 0,0-1,-1 1,1 0,0 0,0 0,0 0,0 0,0-1,0 1,0 0,0 0,0 0,0-1,-4 20,1 62,4-1,8 60,-3-47,24 683,-34-683,7-96,1-1,0 1,1 0,-1 0,0 0,1 0,-1 1,1 0,0 0,0 0,0 1,5-1,67-10,-67 12,60-5,-1 4,1 3,58 9,207 44,-39-5,-275-47,37 5,-54-8,-1 0,0 0,0 0,0 0,0 0,0-1,1 1,-1-1,0 0,0 0,0 0,0 0,-1-1,3 0,0-7</inkml:trace>
  <inkml:trace contextRef="#ctx0" brushRef="#br0" timeOffset="6435.505">1737 537,'136'-62,"2"6,3 6,16 3,435-90,-541 127,-21 3,1 1,0 1,0 2,1 1,5 2,-34 0,-1 0,1 0,0 1,-1-1,1 1,-1-1,1 1,-1 0,0 0,1 0,-1 0,0 1,0-1,0 1,1-1,-2 1,1 0,0 0,0-1,0 1,-1 1,1-1,-1 0,0 0,0 0,0 1,0-1,0 1,0-1,0 1,-1-1,1 1,-1-1,0 2,1 11,-1 0,-1 0,0 0,-1 0,-3 11,0 3,-56 512,51-385,7 0,11 75,-7-219,10 90,-9-90,0 0,1-1,1 1,0-1,0 0,1 0,2 2,6 3,-13-16,1 1,-1-1,0 0,0 0,1 0,-1 0,0 0,0 0,1 0,-1 1,0-1,0 0,1 0,-1 0,0 0,1 0,-1 0,0 0,0 0,1 0,-1-1,0 1,0 0,1 0,-1 0,0 0,0 0,1 0,-1-1,0 1,0 0,1 0,-1 0,0 0,0-1,0 1,1 0,-1 0,0-1,0 1,0 0,0 0,0-1,0 1,0 0,0 0,1-1,-1 1,0 0,0 0,0-1,0 1,0 0,0-1,0 1,-1 0,1 0,0-1,0 1,0 0,0 0,0-1,0-15</inkml:trace>
  <inkml:trace contextRef="#ctx0" brushRef="#br0" timeOffset="7418.181">2298 19,'-3'0,"0"1,0 0,0 0,0 0,0 0,0 0,0 1,1-1,-1 1,1 0,-1 0,1 0,-1 0,1 0,0 1,0-1,0 1,0-1,1 1,-1 0,1-1,-1 1,1 0,0 0,0 0,0 1,-3 6,1 1,0-1,1 1,0 0,0 0,1 11,0-18,1-1,0 1,0 0,1 0,-1 0,1-1,0 1,0 0,0 0,0-1,1 1,0-1,-1 1,1-1,0 0,1 0,-1 0,1 0,-1 0,1 0,0-1,0 1,0-1,0 0,0 0,1 0,0 0,1 0,1 0,-1-1,1 0,-1 0,1-1,-1 1,1-1,-1-1,1 1,0-1,-1 0,1 0,-1 0,0-1,1 0,-1 0,0 0,3-2,6-4,-1 0,0-1,0 0,-1-1,0 0,1-2,-9 8,1-1,-1 1,0-1,0 0,-1 0,0 0,0 0,0-1,0 1,-1-1,0 0,0 1,0-1,-1 0,0 0,0 0,-1-1,0 5,0-1,0 1,-1-1,1 1,-1 0,0-1,0 1,0 0,0-1,0 1,0 0,-1 0,1 0,-1 0,1 0,-1 0,0 1,0-2,-3 0,1 0,-1 0,1 0,-1 0,0 1,0 0,0 0,-5-1,0 0,-1 1,0 0,0 1,0 0,-1 0,1 1,0 1,-4 0,-6 4</inkml:trace>
  <inkml:trace contextRef="#ctx0" brushRef="#br0" timeOffset="10837.299">1197 2349,'6'0,"1"-2,-1 1,0-1,0 1,0-2,0 1,1-1,22-8,72-21,69-33,-84 30,-75 32,-1 0,1 1,0 0,0 0,0 1,0 1,0 0,0 0,3 1,27 4,34 9,-32-5,135 23,109 19,178 59,-422-96,-12-4,1 0,0-3,0 0,1-2,31 1,-62-6,0 0,-1-1,1 1,0 0,0 1,0-1,-1 0,1 1,0-1,-1 0,1 1,0 0,-1-1,1 1,0 0,-1 0,1 1,-2-1,1 0,-1 0,0 0,0 0,0 0,0 0,0 1,0-1,-1 0,1 0,0 0,0 0,-1 0,1 0,-1 0,1 0,-1 0,1 0,-1 0,0 0,1 0,-1 0,0-1,0 1,0 0,0-1,1 1,-1 0,-1-1,-30 30,-2-1,-1-2,-36 21,41-30,1 2,1 0,0 2,2 2,1 0,-17 22,41-45,-2 3,0 0,0 0,0 0,-1 0,1-1,-1 0,-1 1,3-3,0 0,0 0,0-1,0 1,0 0,0-1,0 1,0-1,0 0,0 0,0 0,0 0,0 0,0 0,0-1,0 1,0-1,-2 0,-50-14,-1 2,-1 3,1 2,-1 2,-1 3,1 3,0 2,-1 2,-26 7,83-11,0 0,0 0,0-1,0 1,0 0,0 0,0 0,0 0,0-1,0 1,0 0,0 0,0 0,0 0,0 0,0-1,0 1,0 0,0 0,0 0,0 0,-1 0,1-1,0 1,0 0,0 0,0 0,0 0,0 0,0 0,-1 0,1-1,0 1,0 0,0 0,0 0,0 0,-1 0,1 0,0 0,0 0,0 0,0 0,-1 0,1 0,0 0,0 0,0 0,0 0,2-3,4-7</inkml:trace>
  <inkml:trace contextRef="#ctx0" brushRef="#br0" timeOffset="14214.449">3161 213,'3'-2,"0"0,0 0,0 1,0-1,0 1,0 0,0 0,1 0,-1 0,0 1,0-1,1 1,-1 0,0 0,1 0,-1 0,2 1,62 11,-56-9,-6-2,1 0,-1 1,1-1,-1 1,0 1,0-1,0 1,0-1,-1 1,5 4,-7-4,1-1,-1 1,0 0,0 0,0 1,0-1,0 0,-1 1,0-1,1 0,-1 1,-1 0,1-1,0 1,-1 0,0-1,0 2,-1 256,-2-109,3-124,0 271,16 27,-14-273,-2-36,1 0,1 0,0 0,1 0,1 2,-3-18,-1 1,1-1,-1 0,0 1,1-1,-1 1,0-1,0 0,0 1,0-1,0 1,0-1,0 1,0-1,-1 0,1 1,-1-1,1 0,-1 1,1-1,-1 0,0 1,1-1,-1 0,0 0,0 0,0 0,0 0,0 0,0 0,0 0,-1 0,1 0,0-1,0 1,-1 0,1-1,-7 3,0-1,-1 0,1-1,-1 1,1-2,-4 1,-21 2,-4 7,27-7,-1 0,1-1,-1 0,0 0,-6-1,1-2</inkml:trace>
  <inkml:trace contextRef="#ctx0" brushRef="#br0" timeOffset="14835.941">2428 1810,'-1'87,"-1"-17,3-1,10 59,-11-125,8 34,-8-36,0 1,0-1,0 0,1 0,-1 1,0-1,1 0,-1 0,1 0,0 0,-1 0,1 1,0-1,0 0,0 0,-1-1,1 1,0 0,0 0,0 0,0-1,1 1,-1 0,0-2,0 1,0 0,0-1,0 1,-1-1,1 1,0-1,0 1,0-1,-1 0,1 1,0-1,-1 0,1 0,-1 1,1-1,-1 0,1 0,-1 0,1 0,-1 0,0 0,0 0,1 0,-1 0,7-29,-7 27,12-65,-6 35</inkml:trace>
  <inkml:trace contextRef="#ctx0" brushRef="#br0" timeOffset="15147.144">2514 1918,'3'0,"6"4,0 4,0 9,-3 9,-1 6,-3 7,-1 3,0-2,-1-4,3-4,5-8,1-8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17:28.122"/>
    </inkml:context>
    <inkml:brush xml:id="br0">
      <inkml:brushProperty name="width" value="0.1" units="cm"/>
      <inkml:brushProperty name="height" value="0.1" units="cm"/>
      <inkml:brushProperty name="ignorePressure" value="1"/>
    </inkml:brush>
  </inkml:definitions>
  <inkml:trace contextRef="#ctx0" brushRef="#br0">852 429,'-4'1,"0"0,0 1,0-1,0 1,0 0,1 0,-1 0,1 0,-1 1,1-1,0 1,0 0,0 0,1 0,-1 0,1 1,-2 1,1-1,-15 21,1 0,1 0,1 2,2 0,1 0,0 2,1 3,-7 27,3 1,-8 60,15-69,3 1,1 45,3-82,2 0,0-1,1 1,0 0,1-1,1 0,0 0,1 0,0 0,1-1,1 0,3 5,-7-14,-1-1,0 0,1 0,-1 0,1 0,0-1,0 1,0-1,1 1,-1-1,0 0,1 0,0-1,-1 1,1-1,0 0,0 0,-1 0,1 0,2-1,0 0,0 0,0-1,0 0,0 0,-1 0,1-1,0 0,-1 0,1 0,-1-1,0 0,4-2,7-7,0 0,-1-1,0 0,-1-2,-1 1,0-2,6-9,-3 0,-2 0,-1-1,-1 0,-1-1,-1-1,-1 1,-2-1,0-1,-2 0,-2 1,0-1,-2-15,-1 20,-1-1,-1 1,-1 0,-1 0,-1 0,-1 0,-1 1,-1 0,-1 0,-1 1,-1 0,-1 1,-1 0,-1 1,-1 0,11 15,-1 0,0 0,0 0,0 1,-1 0,1 0,3 3,0-1,0 1,-1 0,1 0,0 0,0 1,-1-1,1 0,0 1,-1 0,1-1,0 1,-1 0,1 0,0 0,-1 0,-1 1,-9 4</inkml:trace>
  <inkml:trace contextRef="#ctx0" brushRef="#br0" timeOffset="1">507 1552,'92'6,"1"4,-1 4,19 9,7 0,-102-20,-10-3,-1 0,1 1,0 0,0 1,-1-1,1 1,-1 0,1 1,-1-1,0 1,3 2,-9-4,0-1,1 1,-1 0,0 0,0 0,0-1,0 1,0-1,0 1,-1 0,1-1,0 0,0 1,0-1,0 0,-1 1,-5 1,1 2,0-1,0 2,0-1,1 1,-1-1,1 1,0 1,1-1,-1 1,1 0,-1 2,-9 17,1 0,-3 9,-30 79,5 3,5 1,6 1,4 2,-8 115,29-197,0-3,1 0,1 0,2 1,2-1,4 26,0-46,-2-27,-4-4</inkml:trace>
  <inkml:trace contextRef="#ctx0" brushRef="#br0" timeOffset="2">636 1552,'-48'49,"2"3,2 2,2 2,3 2,-30 60,6 6,6 3,-17 64,24-46,-4 36,40-122,1 2,4-1,2 2,2 29,4-84,1-4,0 1,0-1,0 1,0-1,0 1,1-1,-1 1,1-1,0 0,0 1,0-1,1 0,0 2,5-1</inkml:trace>
  <inkml:trace contextRef="#ctx0" brushRef="#br0" timeOffset="3">550 1594,'-3'3,"0"1,1 0,0 0,-1-1,2 1,-1 1,0-1,1 0,-1 0,1 1,0 0,-7 55,6-46,-5 65,3 1,4 0,3 0,11 58,-12-122,1 1,0 0,2-1,0 0,1 0,0-1,3 5,-5-14,0 0,0 1,0-2,1 1,0-1,0 1,0-1,1 0,-1-1,1 0,0 0,1 0,-1-1,1 1,-1-1,1-1,7 2,38 7,0-3,0-2,42-1,-12 0,15 1,0-5,0-3,68-13,-157 14</inkml:trace>
  <inkml:trace contextRef="#ctx0" brushRef="#br0" timeOffset="4">1456 2436,'7'-5,"1"1,-1 1,1-1,0 1,0 0,0 1,0 0,1 0,-1 1,0 0,3 0,0-1,13-1,-1 1,1 1,0 1,0 0,0 2,-1 1,1 1,-1 1,0 1,0 1,-1 1,14 7,-32-12,1 0,-1 0,0 0,0 0,0 1,0 0,-1 0,1 0,-1 0,0 0,2 4,-5-7,1 0,0 0,-1 0,1 1,-1-1,0 0,1 0,-1 0,0 1,0-1,1 0,-1 0,0 1,0-1,-1 0,1 0,0 1,0-1,-1 0,1 0,0 1,-1-1,1 0,-1 0,0 0,1 0,-1 0,0 0,1 0,-1 0,0 0,0 0,0 0,0-1,0 1,0 0,0-1,0 1,0 0,-1-1,1 0,0 1,0-1,0 0,-1 1,1-1,0 0,0 0,-1 0,1 0,-16 2,-1-1,0-1,1 0,-1-1,1-1,-10-3,-34-2,22 4,-70-2,98 6,0-1,0 1,0 1,0 0,0 1,0 0,1 0,-3 2,11-4,0 0,0 0,0 0,0 0,0 0,0 1,1-1,-1 1,0-1,1 1,-1-1,1 1,0 0,-1 0,1 0,0-1,0 1,0 0,1 0,-1 1,0-1,1 0,-1 0,1 0,0 0,0 1,-1-1,1 0,1 0,-1 0,0 1,1-1,-1 0,1 0,-1 0,2 1,-1 2,2-1,-1 1,0-1,1 0,0 1,0-1,0 0,1-1,-1 1,1-1,0 1,0-1,0 0,0-1,3 2,6 2,-1-2,1 0,0 0,1-1,-1-1,1 0,-1-1,1-1,-1 0,1 0,-1-2,1 1,9-4,27-7,0-2,45-19,-75 26,42-19,-35 14,1 2,20-6,-35 14,-9 3</inkml:trace>
  <inkml:trace contextRef="#ctx0" brushRef="#br0" timeOffset="5">1758 558,'-7'-24,"-16"-36,23 60,0 0,0 1,0-1,0 0,0 0,0 0,0 0,0 1,0-1,0 0,0 0,0 0,-1 0,1 0,0 1,0-1,0 0,0 0,0 0,0 0,-1 0,1 0,0 0,0 0,0 0,0 1,0-1,-1 0,1 0,0 0,0 0,0 0,0 0,-1 0,1 0,0 0,0 0,0 0,0 0,-1 0,1 0,0-1,0 1,0 0,0 0,-1 0,1 0,0 0,0 0,0 0,0 0,0 0,0-1,-1 1,1 0,0 0,0 0,0 0,0 0,0-1,0 1,0 0,0 0,0 0,0-1,-4 20,1 62,4-1,8 60,-3-47,24 683,-34-683,7-96,1-1,0 1,1 0,-1 0,0 0,1 0,-1 1,1 0,0 0,0 0,0 1,5-1,67-10,-67 12,60-5,-1 4,1 3,58 9,207 44,-39-5,-275-47,37 5,-54-8,-1 0,0 0,0 0,0 0,0 0,0-1,1 1,-1-1,0 0,0 0,0 0,0 0,-1-1,3 0,0-7</inkml:trace>
  <inkml:trace contextRef="#ctx0" brushRef="#br0" timeOffset="6">1737 537,'136'-62,"2"6,3 6,16 3,435-90,-541 127,-21 3,1 1,0 1,0 2,1 1,5 2,-34 0,-1 0,1 0,0 1,-1-1,1 1,-1-1,1 1,-1 0,0 0,1 0,-1 0,0 1,0-1,0 1,1-1,-2 1,1 0,0 0,0-1,0 1,-1 1,1-1,-1 0,0 0,0 0,0 1,0-1,0 1,0-1,0 1,-1-1,1 1,-1-1,0 2,1 11,-1 0,-1 0,0 0,-1 0,-3 11,0 3,-56 512,51-385,7 0,11 75,-7-219,10 90,-9-90,0 0,1-1,1 1,0-1,0 0,1 0,2 2,6 3,-13-16,1 1,-1-1,0 0,0 0,1 0,-1 0,0 0,0 0,1 0,-1 1,0-1,0 0,1 0,-1 0,0 0,1 0,-1 0,0 0,0 0,1 0,-1-1,0 1,0 0,1 0,-1 0,0 0,0 0,1 0,-1-1,0 1,0 0,1 0,-1 0,0 0,0-1,0 1,1 0,-1 0,0-1,0 1,0 0,0 0,0-1,0 1,0 0,0 0,1-1,-1 1,0 0,0 0,0-1,0 1,0 0,0-1,0 1,-1 0,1 0,0-1,0 1,0 0,0 0,0-1,0-15</inkml:trace>
  <inkml:trace contextRef="#ctx0" brushRef="#br0" timeOffset="7">2298 19,'-3'0,"0"1,0 0,0 0,0 0,0 0,0 0,0 1,1-1,-1 1,1 0,-1 0,1 0,-1 0,1 0,0 1,0-1,0 1,0-1,1 1,-1 0,1-1,-1 1,1 0,0 0,0 0,0 1,-3 6,1 1,0-1,1 1,0 0,0 0,1 11,0-18,1-1,0 1,0 0,1 0,-1 0,1-1,0 1,0 0,0 0,0-1,1 1,0-1,-1 1,1-1,0 0,1 0,-1 0,1 0,-1 0,1 0,0-1,0 1,0-1,0 0,0 0,1 0,0 0,1 0,1 0,-1-1,1 0,-1 0,1-1,-1 1,1-1,-1-1,1 1,0-1,-1 0,1 0,-1 0,0-1,1 0,-1 0,0 0,3-2,6-4,-1 0,0-1,0 0,-1-1,0 0,1-2,-9 8,1-1,-1 1,0-1,0 0,-1 0,0 0,0 0,0-1,0 1,-1-1,0 0,0 1,0-1,-1 0,0 0,0 0,-1-1,0 5,0-1,0 1,-1-1,1 1,-1 0,0-1,0 1,0 0,0-1,0 1,0 0,-1 0,1 0,-1 0,1 0,-1 0,0 1,0-2,-3 0,1 0,-1 0,1 0,-1 0,0 1,0 0,0 0,-5-1,0 0,-1 1,0 0,0 1,0 0,-1 0,1 1,0 1,-4 0,-6 4</inkml:trace>
  <inkml:trace contextRef="#ctx0" brushRef="#br0" timeOffset="8">1197 2349,'6'0,"1"-2,-1 1,0-1,0 1,0-2,0 1,1-1,22-8,72-21,69-33,-84 30,-75 32,-1 0,1 1,0 0,0 0,0 1,0 1,0 0,0 0,3 1,27 4,34 9,-32-5,135 23,109 19,178 59,-422-96,-12-4,1 0,0-3,0 0,1-2,31 1,-62-6,0 0,-1-1,1 1,0 0,0 1,0-1,-1 0,1 1,0-1,-1 0,1 1,0 0,-1-1,1 1,0 0,-1 0,1 1,-2-1,1 0,-1 0,0 0,0 0,0 0,0 0,0 1,0-1,-1 0,1 0,0 0,0 0,-1 0,1 0,-1 0,1 0,-1 0,1 0,-1 0,0 0,1 0,-1 0,0-1,0 1,0 0,0-1,1 1,-1 0,-1-1,-30 30,-2-1,-1-2,-36 21,41-30,1 2,1 0,0 2,2 2,1 0,-17 22,41-45,-2 3,0 0,0 0,0 0,-1 0,1-1,-1 0,-1 1,3-3,0 0,0 0,0-1,0 1,0 0,0-1,0 1,0-1,0 0,0 0,0 0,0 0,0 0,0 0,0-1,0 1,0-1,-2 0,-50-14,-1 2,-1 3,1 2,-1 2,-1 3,1 3,0 2,-1 2,-26 7,83-11,0 0,0 0,0-1,0 1,0 0,0 0,0 0,0 0,0-1,0 1,0 0,0 0,0 0,0 0,0 0,0-1,0 1,0 0,0 0,0 0,0 0,-1 0,1-1,0 1,0 0,0 0,0 0,0 0,0 0,0 0,-1 0,1-1,0 1,0 0,0 0,0 0,0 0,-1 0,1 0,0 0,0 0,0 0,0 0,-1 0,1 0,0 0,0 0,0 0,0 0,2-3,4-7</inkml:trace>
  <inkml:trace contextRef="#ctx0" brushRef="#br0" timeOffset="9">3161 213,'3'-2,"0"0,0 0,0 1,0-1,0 1,0 0,0 0,1 0,-1 0,0 1,0-1,1 1,-1 0,0 0,1 0,-1 0,2 1,62 11,-56-9,-6-2,1 0,-1 1,1-1,-1 1,0 1,0-1,0 1,0-1,-1 1,5 4,-7-4,1-1,-1 1,0 0,0 0,0 1,0-1,0 0,-1 1,0-1,1 0,-1 1,-1 0,1-1,0 1,-1 0,0-1,0 2,-1 256,-2-109,3-124,0 271,16 27,-14-273,-2-36,1 0,1 0,0 0,1 0,1 2,-3-18,-1 1,1-1,-1 0,0 1,1-1,-1 1,0-1,0 0,0 1,0-1,0 1,0-1,0 1,0-1,-1 0,1 1,-1-1,1 0,-1 1,1-1,-1 0,0 1,1-1,-1 0,0 0,0 0,0 0,0 0,0 0,0 0,0 0,-1 0,1 0,0-1,0 1,-1 0,1-1,-7 3,0-1,-1 0,1-1,-1 1,1-2,-4 1,-21 2,-4 7,27-7,-1 0,1-1,-1 0,0 0,-6-1,1-2</inkml:trace>
  <inkml:trace contextRef="#ctx0" brushRef="#br0" timeOffset="10">2428 1810,'-1'87,"-1"-17,3-1,10 59,-11-125,8 34,-8-36,0 1,0-1,0 0,1 0,-1 1,0-1,1 0,-1 0,1 0,0 0,-1 0,1 1,0-1,0 0,0 0,-1-1,1 1,0 0,0 0,0 0,0-1,1 1,-1 0,0-2,0 1,0 0,0-1,0 1,-1-1,1 1,0-1,0 1,0-1,-1 0,1 1,0-1,-1 0,1 0,-1 1,1-1,-1 0,1 0,-1 0,1 0,-1 0,0 0,0 0,1 0,-1 0,7-29,-7 27,12-65,-6 35</inkml:trace>
  <inkml:trace contextRef="#ctx0" brushRef="#br0" timeOffset="11">2514 1918,'3'0,"6"4,0 4,0 9,-3 9,-1 6,-3 7,-1 3,0-2,-1-4,3-4,5-8,1-8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17:31.971"/>
    </inkml:context>
    <inkml:brush xml:id="br0">
      <inkml:brushProperty name="width" value="0.1" units="cm"/>
      <inkml:brushProperty name="height" value="0.1" units="cm"/>
      <inkml:brushProperty name="ignorePressure" value="1"/>
    </inkml:brush>
  </inkml:definitions>
  <inkml:trace contextRef="#ctx0" brushRef="#br0">852 429,'-4'1,"0"0,0 1,0-1,0 1,0 0,1 0,-1 0,1 0,-1 1,1-1,0 1,0 0,0 0,1 0,-1 0,1 1,-2 1,1-1,-15 21,1 0,1 0,1 2,2 0,1 0,0 2,1 3,-7 27,3 1,-8 60,15-69,3 1,1 45,3-82,2 0,0-1,1 1,0 0,1-1,1 0,0 0,1 0,0 0,1-1,1 0,3 5,-7-14,-1-1,0 0,1 0,-1 0,1 0,0-1,0 1,0-1,1 1,-1-1,0 0,1 0,0-1,-1 1,1-1,0 0,0 0,-1 0,1 0,2-1,0 0,0 0,0-1,0 0,0 0,-1 0,1-1,0 0,-1 0,1 0,-1-1,0 0,4-2,7-7,0 0,-1-1,0 0,-1-2,-1 1,0-2,6-9,-3 0,-2 0,-1-1,-1 0,-1-1,-1-1,-1 1,-2-1,0-1,-2 0,-2 1,0-1,-2-15,-1 20,-1-1,-1 1,-1 0,-1 0,-1 0,-1 0,-1 1,-1 0,-1 0,-1 1,-1 0,-1 1,-1 0,-1 1,-1 0,11 15,-1 0,0 0,0 0,0 1,-1 0,1 0,3 3,0-1,0 1,-1 0,1 0,0 0,0 1,-1-1,1 0,0 1,-1 0,1-1,0 1,-1 0,1 0,0 0,-1 0,-1 1,-9 4</inkml:trace>
  <inkml:trace contextRef="#ctx0" brushRef="#br0" timeOffset="1">507 1552,'92'6,"1"4,-1 4,19 9,7 0,-102-20,-10-3,-1 0,1 1,0 0,0 1,-1-1,1 1,-1 0,1 1,-1-1,0 1,3 2,-9-4,0-1,1 1,-1 0,0 0,0 0,0-1,0 1,0-1,0 1,-1 0,1-1,0 0,0 1,0-1,0 0,-1 1,-5 1,1 2,0-1,0 2,0-1,1 1,-1-1,1 1,0 1,1-1,-1 1,1 0,-1 2,-9 17,1 0,-3 9,-30 79,5 3,5 1,6 1,4 2,-8 115,29-197,0-3,1 0,1 0,2 1,2-1,4 26,0-46,-2-27,-4-4</inkml:trace>
  <inkml:trace contextRef="#ctx0" brushRef="#br0" timeOffset="2">636 1552,'-48'49,"2"3,2 2,2 2,3 2,-30 60,6 6,6 3,-17 64,24-46,-4 36,40-122,1 2,4-1,2 2,2 29,4-84,1-4,0 1,0-1,0 1,0-1,0 1,1-1,-1 1,1-1,0 0,0 1,0-1,1 0,0 2,5-1</inkml:trace>
  <inkml:trace contextRef="#ctx0" brushRef="#br0" timeOffset="3">550 1594,'-3'3,"0"1,1 0,0 0,-1-1,2 1,-1 1,0-1,1 0,-1 0,1 1,0 0,-7 55,6-46,-5 65,3 1,4 0,3 0,11 58,-12-122,1 1,0 0,2-1,0 0,1 0,0-1,3 5,-5-14,0 0,0 1,0-2,1 1,0-1,0 1,0-1,1 0,-1-1,1 0,0 0,1 0,-1-1,1 1,-1-1,1-1,7 2,38 7,0-3,0-2,42-1,-12 0,15 1,0-5,0-3,68-13,-157 14</inkml:trace>
  <inkml:trace contextRef="#ctx0" brushRef="#br0" timeOffset="4">1456 2436,'7'-5,"1"1,-1 1,1-1,0 1,0 0,0 1,0 0,1 0,-1 1,0 0,3 0,0-1,13-1,-1 1,1 1,0 1,0 0,0 2,-1 1,1 1,-1 1,0 1,0 1,-1 1,14 7,-32-12,1 0,-1 0,0 0,0 0,0 1,0 0,-1 0,1 0,-1 0,0 0,2 4,-5-7,1 0,0 0,-1 0,1 1,-1-1,0 0,1 0,-1 0,0 1,0-1,1 0,-1 0,0 1,0-1,-1 0,1 0,0 1,0-1,-1 0,1 0,0 1,-1-1,1 0,-1 0,0 0,1 0,-1 0,0 0,1 0,-1 0,0 0,0 0,0 0,0-1,0 1,0 0,0-1,0 1,0 0,-1-1,1 0,0 1,0-1,0 0,-1 1,1-1,0 0,0 0,-1 0,1 0,-16 2,-1-1,0-1,1 0,-1-1,1-1,-10-3,-34-2,22 4,-70-2,98 6,0-1,0 1,0 1,0 0,0 1,0 0,1 0,-3 2,11-4,0 0,0 0,0 0,0 0,0 0,0 1,1-1,-1 1,0-1,1 1,-1-1,1 1,0 0,-1 0,1 0,0-1,0 1,0 0,1 0,-1 1,0-1,1 0,-1 0,1 0,0 0,0 1,-1-1,1 0,1 0,-1 0,0 1,1-1,-1 0,1 0,-1 0,2 1,-1 2,2-1,-1 1,0-1,1 0,0 1,0-1,0 0,1-1,-1 1,1-1,0 1,0-1,0 0,0-1,3 2,6 2,-1-2,1 0,0 0,1-1,-1-1,1 0,-1-1,1-1,-1 0,1 0,-1-2,1 1,9-4,27-7,0-2,45-19,-75 26,42-19,-35 14,1 2,20-6,-35 14,-9 3</inkml:trace>
  <inkml:trace contextRef="#ctx0" brushRef="#br0" timeOffset="5">1758 558,'-7'-24,"-16"-36,23 60,0 0,0 1,0-1,0 0,0 0,0 0,0 0,0 1,0-1,0 0,0 0,0 0,-1 0,1 0,0 1,0-1,0 0,0 0,0 0,0 0,-1 0,1 0,0 0,0 0,0 0,0 1,0-1,-1 0,1 0,0 0,0 0,0 0,0 0,-1 0,1 0,0 0,0 0,0 0,0 0,-1 0,1 0,0-1,0 1,0 0,0 0,-1 0,1 0,0 0,0 0,0 0,0 0,0 0,0-1,-1 1,1 0,0 0,0 0,0 0,0 0,0-1,0 1,0 0,0 0,0 0,0-1,-4 20,1 62,4-1,8 60,-3-47,24 683,-34-683,7-96,1-1,0 1,1 0,-1 0,0 0,1 0,-1 1,1 0,0 0,0 0,0 1,5-1,67-10,-67 12,60-5,-1 4,1 3,58 9,207 44,-39-5,-275-47,37 5,-54-8,-1 0,0 0,0 0,0 0,0 0,0-1,1 1,-1-1,0 0,0 0,0 0,0 0,-1-1,3 0,0-7</inkml:trace>
  <inkml:trace contextRef="#ctx0" brushRef="#br0" timeOffset="6">1737 537,'136'-62,"2"6,3 6,16 3,435-90,-541 127,-21 3,1 1,0 1,0 2,1 1,5 2,-34 0,-1 0,1 0,0 1,-1-1,1 1,-1-1,1 1,-1 0,0 0,1 0,-1 0,0 1,0-1,0 1,1-1,-2 1,1 0,0 0,0-1,0 1,-1 1,1-1,-1 0,0 0,0 0,0 1,0-1,0 1,0-1,0 1,-1-1,1 1,-1-1,0 2,1 11,-1 0,-1 0,0 0,-1 0,-3 11,0 3,-56 512,51-385,7 0,11 75,-7-219,10 90,-9-90,0 0,1-1,1 1,0-1,0 0,1 0,2 2,6 3,-13-16,1 1,-1-1,0 0,0 0,1 0,-1 0,0 0,0 0,1 0,-1 1,0-1,0 0,1 0,-1 0,0 0,1 0,-1 0,0 0,0 0,1 0,-1-1,0 1,0 0,1 0,-1 0,0 0,0 0,1 0,-1-1,0 1,0 0,1 0,-1 0,0 0,0-1,0 1,1 0,-1 0,0-1,0 1,0 0,0 0,0-1,0 1,0 0,0 0,1-1,-1 1,0 0,0 0,0-1,0 1,0 0,0-1,0 1,-1 0,1 0,0-1,0 1,0 0,0 0,0-1,0-15</inkml:trace>
  <inkml:trace contextRef="#ctx0" brushRef="#br0" timeOffset="7">2298 19,'-3'0,"0"1,0 0,0 0,0 0,0 0,0 0,0 1,1-1,-1 1,1 0,-1 0,1 0,-1 0,1 0,0 1,0-1,0 1,0-1,1 1,-1 0,1-1,-1 1,1 0,0 0,0 0,0 1,-3 6,1 1,0-1,1 1,0 0,0 0,1 11,0-18,1-1,0 1,0 0,1 0,-1 0,1-1,0 1,0 0,0 0,0-1,1 1,0-1,-1 1,1-1,0 0,1 0,-1 0,1 0,-1 0,1 0,0-1,0 1,0-1,0 0,0 0,1 0,0 0,1 0,1 0,-1-1,1 0,-1 0,1-1,-1 1,1-1,-1-1,1 1,0-1,-1 0,1 0,-1 0,0-1,1 0,-1 0,0 0,3-2,6-4,-1 0,0-1,0 0,-1-1,0 0,1-2,-9 8,1-1,-1 1,0-1,0 0,-1 0,0 0,0 0,0-1,0 1,-1-1,0 0,0 1,0-1,-1 0,0 0,0 0,-1-1,0 5,0-1,0 1,-1-1,1 1,-1 0,0-1,0 1,0 0,0-1,0 1,0 0,-1 0,1 0,-1 0,1 0,-1 0,0 1,0-2,-3 0,1 0,-1 0,1 0,-1 0,0 1,0 0,0 0,-5-1,0 0,-1 1,0 0,0 1,0 0,-1 0,1 1,0 1,-4 0,-6 4</inkml:trace>
  <inkml:trace contextRef="#ctx0" brushRef="#br0" timeOffset="8">1197 2349,'6'0,"1"-2,-1 1,0-1,0 1,0-2,0 1,1-1,22-8,72-21,69-33,-84 30,-75 32,-1 0,1 1,0 0,0 0,0 1,0 1,0 0,0 0,3 1,27 4,34 9,-32-5,135 23,109 19,178 59,-422-96,-12-4,1 0,0-3,0 0,1-2,31 1,-62-6,0 0,-1-1,1 1,0 0,0 1,0-1,-1 0,1 1,0-1,-1 0,1 1,0 0,-1-1,1 1,0 0,-1 0,1 1,-2-1,1 0,-1 0,0 0,0 0,0 0,0 0,0 1,0-1,-1 0,1 0,0 0,0 0,-1 0,1 0,-1 0,1 0,-1 0,1 0,-1 0,0 0,1 0,-1 0,0-1,0 1,0 0,0-1,1 1,-1 0,-1-1,-30 30,-2-1,-1-2,-36 21,41-30,1 2,1 0,0 2,2 2,1 0,-17 22,41-45,-2 3,0 0,0 0,0 0,-1 0,1-1,-1 0,-1 1,3-3,0 0,0 0,0-1,0 1,0 0,0-1,0 1,0-1,0 0,0 0,0 0,0 0,0 0,0 0,0-1,0 1,0-1,-2 0,-50-14,-1 2,-1 3,1 2,-1 2,-1 3,1 3,0 2,-1 2,-26 7,83-11,0 0,0 0,0-1,0 1,0 0,0 0,0 0,0 0,0-1,0 1,0 0,0 0,0 0,0 0,0 0,0-1,0 1,0 0,0 0,0 0,0 0,-1 0,1-1,0 1,0 0,0 0,0 0,0 0,0 0,0 0,-1 0,1-1,0 1,0 0,0 0,0 0,0 0,-1 0,1 0,0 0,0 0,0 0,0 0,-1 0,1 0,0 0,0 0,0 0,0 0,2-3,4-7</inkml:trace>
  <inkml:trace contextRef="#ctx0" brushRef="#br0" timeOffset="9">3161 213,'3'-2,"0"0,0 0,0 1,0-1,0 1,0 0,0 0,1 0,-1 0,0 1,0-1,1 1,-1 0,0 0,1 0,-1 0,2 1,62 11,-56-9,-6-2,1 0,-1 1,1-1,-1 1,0 1,0-1,0 1,0-1,-1 1,5 4,-7-4,1-1,-1 1,0 0,0 0,0 1,0-1,0 0,-1 1,0-1,1 0,-1 1,-1 0,1-1,0 1,-1 0,0-1,0 2,-1 256,-2-109,3-124,0 271,16 27,-14-273,-2-36,1 0,1 0,0 0,1 0,1 2,-3-18,-1 1,1-1,-1 0,0 1,1-1,-1 1,0-1,0 0,0 1,0-1,0 1,0-1,0 1,0-1,-1 0,1 1,-1-1,1 0,-1 1,1-1,-1 0,0 1,1-1,-1 0,0 0,0 0,0 0,0 0,0 0,0 0,0 0,-1 0,1 0,0-1,0 1,-1 0,1-1,-7 3,0-1,-1 0,1-1,-1 1,1-2,-4 1,-21 2,-4 7,27-7,-1 0,1-1,-1 0,0 0,-6-1,1-2</inkml:trace>
  <inkml:trace contextRef="#ctx0" brushRef="#br0" timeOffset="10">2428 1810,'-1'87,"-1"-17,3-1,10 59,-11-125,8 34,-8-36,0 1,0-1,0 0,1 0,-1 1,0-1,1 0,-1 0,1 0,0 0,-1 0,1 1,0-1,0 0,0 0,-1-1,1 1,0 0,0 0,0 0,0-1,1 1,-1 0,0-2,0 1,0 0,0-1,0 1,-1-1,1 1,0-1,0 1,0-1,-1 0,1 1,0-1,-1 0,1 0,-1 1,1-1,-1 0,1 0,-1 0,1 0,-1 0,0 0,0 0,1 0,-1 0,7-29,-7 27,12-65,-6 35</inkml:trace>
  <inkml:trace contextRef="#ctx0" brushRef="#br0" timeOffset="11">2514 1918,'3'0,"6"4,0 4,0 9,-3 9,-1 6,-3 7,-1 3,0-2,-1-4,3-4,5-8,1-8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21.292"/>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2200 207,'-63'-3,"0"-3,-18-6,-54-5,-435-15,-248-25,772 51,3 3,1-2,0-3,0-1,1-2,0-1,-25-13,66 25,0 0,-1 0,1 0,0-1,-1 1,1 0,0 0,0 0,-1 0,1 0,0 0,-1 0,1 0,0 0,-1 0,1 0,0 0,0 1,-1-1,1 0,0 0,-1 0,1 0,0 0,0 0,-1 1,1-1,0 0,0 0,0 1,-1-1,1 0,0 0,0 0,0 1,0-1,-1 0,1 1,0-1,0 0,0 0,0 1,0-1,0 0,0 1,0-1,0 0,0 1,0-1,0 0,0 0,0 1,0-1,0 0,0 1,0-1,1 0,-1 0,0 1,0-1,0 0,0 0,1 1,-1-1,0 0,0 1,12 37,-2-3,6 78,-6 0,-4 45,-3-66,14 299,32 917,-52 2,-59-486,-42-7,89-701,-19 189,31-243,2-1,4 0,2 0,2 0,0-3,-1 50,-2-7,-3-98,-1 0,1-1,-1 1,1-1,0 0,0 1,0-1,0 0,1 1,-1-1,0 0,1 0,0 0,-1 0,1 0,0-1,0 1,0 0,0-1,0 1,1-1,-1 0,0 0,1 0,-1 0,0 0,1-1,-1 1,1-1,0 1,0-1,12 2,1-1,-1 0,1-1,13-2,-16 1,165-15,-1-7,-1-9,0-7,514-153,-655 182,11-3,1 3,0 1,1 3,-1 1,1 3,16 2,-60 0,-1 1,-1-1,1 0,0 0,0 0,0 0,-1 0,1-1,0 1,0-1,-1 0,1 0,-1 0,1 0,0 0,0-1,3-8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27.07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3 362,'0'0,"0"0,1-1,-1 1,0 0,0 0,0 0,0 0,0 0,0 0,0 0,0 0,0 0,0-1,0 1,0 0,0 0,0 0,0 0,0 0,0 0,0 0,0 0,0-1,0 1,0 0,0 0,0 0,0 0,0 0,0 0,0 0,0 0,0 0,0-1,0 1,-1 0,1 0,0 0,0 0,0 0,0 0,0 0,0 0,0 0,0 0,0 0,0 0,-1 0,1 0,0 0,0 0,0 0,0 0,0 0,0 0,0 0,0 0,-1 0,1 0,0 0,0 0,0 0,0 0,0 0,0 0,0 0,0 0,0 0,-1 0,12-8,14-6,84-25,2 4,82-14,-34 10,27-13,-51 12,3 6,87-9,-217 42,32-3,-38 4,-1 0,1 0,0 0,-1 0,1 0,0 1,-1-1,1 0,-1 1,1-1,-1 1,1-1,-1 1,1 0,-1 0,1 0,-1 0,0 0,1 0,-2 0,0 0,0-1,0 1,-1-1,1 1,0-1,0 1,-1-1,1 1,0 0,-1-1,1 0,0 1,-1-1,1 1,-1-1,1 1,-1-1,1 0,-1 1,1-1,-1 0,1 0,-1 1,1-1,-1 0,1 0,-1 0,0 0,1 0,-1 0,0 0,1 1,-17 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23.478"/>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1 281,'7'-5,"1"0,1 0,-1 0,0 1,1 1,0-1,0 1,0 1,0 0,1 0,-1 1,6-1,18-4,721-136,-458 98,168 3,-450 40,74-3,41 6,-105-1,-1 1,1 1,-1 1,0 1,-1 2,1 0,19 9,-38-13,1-1,-1 1,1 0,-1 0,0 1,0-1,0 1,-1 0,0 0,1 0,-1 0,0 1,-1-1,1 1,-1 0,0-1,0 1,-1 0,1 1,-1-1,0 0,-1 0,1 0,-1 1,0 0,-1 18,0 0,-2 0,-1 0,-1 0,-2 2,-2 14,-24 154,8 1,1 186,30 394,-3-689,46 1155,10 743,-62-958,3-1011,-1 0,-1 0,0 0,-1 0,-1-1,0 0,-1 0,-1 1,5-14,0 0,0 0,-1 1,1-1,0 0,-1 0,1 0,-1 0,1-1,-1 1,1 0,-1-1,0 1,1 0,-1-1,0 0,1 0,-1 1,0-1,1 0,-1 0,0 0,0-1,0 1,-50-7,40 5,-65-10,-1 4,0 3,0 4,0 3,0 4,1 3,-56 14,27-3,-1-4,-12-5,76-4,37-5,0-1,0 1,-1-1,1 0,-1-1,1 0,-1 0,1 0,-1-1,1 1,-1-2,1 1,0-1,-2 0,-9-9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24.925"/>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 1,'0'5,"0"6,4 7,3 4,-1 4,-1 3,-2 0,-1 1,-1-1,-5-4,-2-7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28.026"/>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2366 120,'0'1,"-1"0,1 1,-1-1,1 0,-1 0,0 0,0 0,1 0,-1 0,0 0,0 0,0 0,0 0,-1 0,1 0,0 0,0-1,0 1,0-1,-1 1,1-1,0 1,-1-1,1 0,0 1,-1-1,1 0,-1 0,-46 5,43-5,-250 6,-25-12,150-5,1-5,-41-15,55 9,-1 5,0 5,-9 5,84 6,-78 1,-85-14,120 5,-2 4,1 3,-63 8,146-6,-1 1,1-1,-1 0,1 1,-1 0,1 0,-1 0,1 0,-1 0,1 0,0 1,0-1,0 1,0-1,0 1,0 0,0 0,0 0,1 0,-1 0,1 0,-1 0,1 0,0 1,0-1,0 1,0-1,0 1,1-1,-1 1,1-1,0 1,0-1,-1 1,2 0,-1 14,0 0,2 0,0 0,1-1,3 7,0 10,95 641,-78-528,-6 2,-7 0,-6 22,-24 240,4-71,18 103,1-146,-1 36,-5 380,-10-449,-2 114,0-83,1-26,0 19,-1 33,16-221,1 10,-5 0,-13 78,-18 51,6-92,28-143,-1 0,1 0,0 0,0 0,0 0,0-1,1 1,-1 0,1 0,0 0,-1 0,1-1,1 1,-1 0,0-1,1 1,-1-1,1 1,-1-1,1 0,0 0,0 0,0 0,1 0,-1 0,0 0,1-1,-1 1,1-1,-1 0,1 0,0 0,0 0,-1 0,1 0,0-1,0 0,0 1,0-1,0 0,18 0,-1-1,0 0,0-2,0 0,15-5,14-2,46-5,43-14,18-4,-94 25,0 3,62 3,-51 2,70-9,-40 0,0 4,9 5,114-4,7-26,-151 18,-43 6,1 1,25 1,-29 1,0 0,-1-3,0 0,23-5,-48 10,0-1,0 0,0 0,0-2,0 1,-1-1,0 0,6-4,-12 6,0 0,0 0,-1-1,1 1,0-1,-1 1,0-1,0 0,0 0,0 0,0-1,0 1,-1 0,1-1,-1 1,0 0,0-1,-1 0,1 1,-1-1,1 1,-1-1,0 0,0 1,-1-2,-19-256,10 194,4 31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33.349"/>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60 146,'-1'0,"0"0,0 0,0 1,0-1,0 1,0-1,0 1,0 0,0-1,0 1,0 0,0 0,1-1,-1 1,0 0,0 0,1 0,-1 0,1 0,-1 0,1 0,-1 0,1 0,0 0,-1 0,1 0,0 1,0-1,0 0,-6 40,6-34,-3 176,1-244,-2-1,-2 0,-8-21,13 80,0-1,0 1,1-1,-1 1,1-1,0 1,0-1,0 1,1-1,-1 1,1 0,0-1,0 1,0 0,0-1,0 1,1-1,0 2,1 0,-1 0,0 0,1 0,-1 1,1-1,0 1,0 0,-1-1,1 1,0 0,0 1,0-1,0 1,0-1,0 1,0 0,0 0,3 0,438-36,-256 24,150 10,-181 4,-90 1,1 4,54 12,-58-7,1-3,0-4,9-1,24-7,1-4,16-7,-73 9,1 2,-1 1,1 3,15 2,-55-2,0 0,0-1,0 1,0 0,0 0,0 1,-1-1,1 0,0 1,-1 0,1 0,-1 0,1 0,-1 0,0 0,0 0,0 1,0-1,0 1,-1 0,1-1,-1 1,0 0,0 0,0 0,0 0,0 0,0 0,-1 0,0 0,1 2,1 16,-1 1,-1-1,-1 0,-3 13,1 5,2 66,2-45,-3 0,-3 0,-7 28,-17 141,4-100,-19 114,16-45,15-121,7-49,2 0,1 0,0 10,6 147,1-55,-10 71,-7-112,9-68,1 0,0 1,1-1,2 0,0 1,1-1,1 0,2 5,7 44,-3 1,-3 0,-4 0,-5 49,1 20,6-74,9 54,-4-54,0 59,-6-62,9 48,3 50,-13-104,1 58,12 81,-2-46,-6 1,-9 70,0-20,3 705,2-853,3-1,4 13,4 38,-1-8,-4-46,0 47,6 55,-7-98,-2 0,-2 10,-3-51,-1 0,0 0,0 0,-1-1,-1 1,0 0,-1-1,0 0,-1 1,0-2,-1 1,0-1,0 1,-4 2,-8 15,13-19,0-1,-1 1,0-1,-1-1,0 1,-3 2,6-7,-1 0,0 0,0 0,0-1,-1 1,1-1,0-1,-1 1,1-1,-1 0,0 0,1 0,-5-1,-56 3,26-1,1 0,-20 6,3-1,0-2,0-3,-50-5,58 1,0 1,0 3,-1 1,2 3,-34 8,-13 10,-1-5,-65 4,132-19,1 2,-1 1,-2 2,8-2,0-1,0-1,0-1,-21 0,43-4,-1 0,0 0,1 0,-1 0,1 0,-1 0,1-1,-1 1,1 0,-1 0,1-1,-1 1,1 0,-1-1,1 1,-1 0,1-1,0 1,-1-1,1 1,0 0,-1-1,1 1,0-1,0 1,-1-1,1 1,0-1,0 0,0 1,0-1,-1 1,1-1,0 1,0-1,0 1,0-1,1 0,-1 1,0-1,0 1,0-1,0 1,0-1,1 1,-1-1,0 1,1-1,-1 1,0-1,1 1,-1-1,0 1,1-1,21-36,-18 30,6-13,-1 0,-1 0,5-18,1-4,-2 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40.001"/>
    </inkml:context>
    <inkml:brush xml:id="br0">
      <inkml:brushProperty name="width" value="0.1" units="cm"/>
      <inkml:brushProperty name="height" value="0.1" units="cm"/>
      <inkml:brushProperty name="ignorePressure" value="1"/>
    </inkml:brush>
  </inkml:definitions>
  <inkml:trace contextRef="#ctx0" brushRef="#br0">0 886,'5'-5,"11"-7,23-5,23-10,31-15,34-10,28-11,23-9,15-7,3 0,-6 9,-18 11,-27 17,-38 19,-48 23,-33 12</inkml:trace>
  <inkml:trace contextRef="#ctx0" brushRef="#br0" timeOffset="443.11">942 629,'0'-5,"0"8,5 13,2 24,-1 19,4 24,0 18,-2 15,3 8,0-3,-3-12,3-15,-1-19,-2-17,-2-23,-3-27,-1-16</inkml:trace>
  <inkml:trace contextRef="#ctx0" brushRef="#br0" timeOffset="793.358">1428 1,'0'24,"0"27,0 35,5 32,1 24,5 23,6 7,-1-2,2-9,-2-19,1-23,-2-26,-4-35,-9-37,-4-22</inkml:trace>
  <inkml:trace contextRef="#ctx0" brushRef="#br0" timeOffset="1159.428">1457 1172,'88'-65,"-4"-2,-2-5,-3-3,12-21,-84 89,8-10,1 1,1 0,14-9,-31 24,1 1,0-1,-1 1,1-1,0 1,0-1,0 1,0-1,-1 1,1 0,0-1,0 1,0 0,0 0,0-1,0 1,0 0,0 0,0 0,0 0,0 1,0-1,0 0,0 0,0 1,-1-1,1 0,0 1,0-1,0 1,1 0,-1 1,0 0,1 0,-1 0,0-1,0 1,0 0,0 0,-1 0,1 0,0 1,-1-1,1 2,2 81,-4-71,0 85,5 207,0-251,2-1,3 1,2-2,10 29,-20-79,21 56,-22-57,1 0,0 0,0 0,0 0,0 0,0 0,0 0,0 0,0-1,1 1,-1 0,1-1,0 1,-1-1,1 1,0-1,0 0,0 0,0 0,0 0,0 0,0 0,1 0,-1-2,-1 0,0-1,1 1,-1 0,0-1,1 1,-1-1,0 1,0-1,0 0,-1 1,1-1,0 0,-1 0,1 1,-1-1,1 0,-1 0,0 0,0 0,0 0,0-1,1 0,3-32</inkml:trace>
  <inkml:trace contextRef="#ctx0" brushRef="#br0" timeOffset="1677.512">2427 1286,'10'-2,"-1"0,1-1,-1 0,0-1,0 0,0 0,-1-1,1 0,0-1,-5 3,16-10,-1 0,0-2,-1-1,-1 0,0-1,-1-1,-1 0,-1-1,0-1,-2 0,0-1,-2 0,6-16,-13 32,-2 0,1 0,0 0,-1 0,0-1,0 1,-1-1,0 1,0 0,0-1,0 1,-1-1,0 1,0 0,0-1,-1 1,0 0,0 0,0 0,0 0,-1 0,0 1,0-1,0 1,-3-3,1 3,0 0,0 0,0 0,-1 1,1 0,-1 0,0 0,0 1,0 0,0 0,0 1,0-1,-1 1,1 1,0-1,-1 1,1 0,0 1,-1-1,1 1,-6 2,1 0,1 0,0 1,0 0,1 1,-1 0,1 0,0 1,0 1,1-1,0 1,0 1,0-1,1 1,0 1,1-1,0 1,0 0,1 1,0-1,1 1,0 0,0 0,0 3,-4 12,2 1,0 0,2 0,0 0,2 1,1-1,2 1,2 25,3-10,1-1,2 0,11 30,-15-55,1-1,0 0,1 0,0-1,1 0,1 0,0-1,1 0,1-1,0 0,3 2,-6-8,1-1,-1 0,1-1,0 1,0-2,0 1,1-2,-1 1,1-1,-1 0,1-1,0 0,0-1,0 0,-1-1,1 0,0 0,0-1,-1 0,1 0,-1-1,1-1,28-10,-2-1,1-1,-2-2,27-19,-44 26,22-13,-2-2,2-3,-30 21,-1 0,1 0,-1-1,-1-1,0 0,0 0,-1 0,-1-1,6-11,-2-4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45.313"/>
    </inkml:context>
    <inkml:brush xml:id="br0">
      <inkml:brushProperty name="width" value="0.1" units="cm"/>
      <inkml:brushProperty name="height" value="0.1" units="cm"/>
      <inkml:brushProperty name="color" value="#F6630D"/>
      <inkml:brushProperty name="ignorePressure" value="1"/>
    </inkml:brush>
  </inkml:definitions>
  <inkml:trace contextRef="#ctx0" brushRef="#br0">172 71,'2'-6,"1"13,8 32,12 61,111 761,-134-852,-2-13,-7-20,6 15,-10-26</inkml:trace>
  <inkml:trace contextRef="#ctx0" brushRef="#br0" timeOffset="582.72">1 357,'4'0,"12"-5,13-7,21-10,21-12,23-9,20-8,9 1,4 3,-10 6,-15 8,-30 16,-33 16,-36 17,-34 20,-12 5</inkml:trace>
  <inkml:trace contextRef="#ctx0" brushRef="#br0" timeOffset="904.915">143 699,'15'0,"19"-5,18-6,16-6,14-11,9-4,3-2,-4 4,-9 3,-12 7,-14 5,-15 6</inkml:trace>
  <inkml:trace contextRef="#ctx0" brushRef="#br0" timeOffset="1238.248">1257 242,'0'5,"0"11,0 18,0 22,5 22,1 16,6 16,4 5,0-8,2-12,-2-18,1-22,-7-24,-5-29,-9-23,-8-23,-2-4</inkml:trace>
  <inkml:trace contextRef="#ctx0" brushRef="#br0" timeOffset="1617.859">1114 328,'77'-24,"1"3,58-7,-101 23,1 1,0 2,0 1,0 2,0 1,0 2,6 3,-34-6,-1 1,0 0,0 0,0 1,0 0,0 0,-1 1,1-1,-1 2,2 0,-7-3,1-1,0 1,-1 0,1 0,-1-1,0 1,1 1,-1-1,0 0,0 0,0 0,-1 0,1 1,0-1,-1 0,0 1,1-1,-1 0,0 1,0-1,0 1,-1-1,1 0,-1 1,1-1,-1 0,0 0,0 1,0-1,0 0,0 0,0 0,0 0,-7 10,1-1,-2 0,1 0,-1-1,-1 0,0-1,0 0,-1-1,-8 5,-26 16,-45 20,13-6,71-40,-7 5,0 0,0 0,1 1,0 1,-4 5,14-13,0-1,0 1,1 0,-1 0,1 0,-1 0,1 0,0 0,-1 1,1-1,0 0,1 1,-1-1,0 1,1-1,-1 0,1 1,0 0,0-1,0 1,0-1,0 1,0-1,1 1,-1-1,1 0,0 1,0-1,0 1,0-1,0 0,0 0,1 0,-1 0,2 2,13 11,1 0,0-2,2 1,-1-2,2-1,-1 0,1-1,1-2,1 1,25 12,354 158,-381-171,-10-6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47.750"/>
    </inkml:context>
    <inkml:brush xml:id="br0">
      <inkml:brushProperty name="width" value="0.1" units="cm"/>
      <inkml:brushProperty name="height" value="0.1" units="cm"/>
      <inkml:brushProperty name="color" value="#F6630D"/>
      <inkml:brushProperty name="ignorePressure" value="1"/>
    </inkml:brush>
  </inkml:definitions>
  <inkml:trace contextRef="#ctx0" brushRef="#br0">255 38,'-34'88,"-160"553,167-550,42-194,-2 43</inkml:trace>
  <inkml:trace contextRef="#ctx0" brushRef="#br0" timeOffset="331.784">227 38,'4'15,"1"-1,1 0,1 0,0 0,7 11,0 1,60 96,4-3,6-4,30 27,12 16,-124-156,0 1,0-1,0 1,-1-1,1 1,-1-1,1 1,-1 0,0 0,0 0,0 0,0 0,-1 1,0-4,0 1,0-1,-1 0,1 1,0-1,0 1,-1-1,1 1,-1-1,1 0,0 1,-1-1,1 0,-1 1,1-1,-1 0,1 1,-1-1,1 0,-1 0,1 0,-1 0,1 0,-1 1,1-1,-1 0,1 0,-1 0,1 0,-1 0,0-1,1 1,-1 0,1 0,-1 0,1 0,-1-1,1 1,-11-3,0-1,0 0,1 0,-1-1,-5-4,-27-17</inkml:trace>
  <inkml:trace contextRef="#ctx0" brushRef="#br0" timeOffset="652.884">83 694,'39'-5,"27"-1,18-5,8-5,-1 0,-7-3,-13 3,-18 4</inkml:trace>
  <inkml:trace contextRef="#ctx0" brushRef="#br0" timeOffset="1000.343">1025 38,'0'39,"0"31,0 30,0 16,0 8,0-3,0-11,0-16,0-18,-4-23,-3-24,1-28,1-28,2-10</inkml:trace>
  <inkml:trace contextRef="#ctx0" brushRef="#br0" timeOffset="1352">969 180,'78'71,"55"65,-46-45,-74-78,-1 0,1-1,1-1,0 0,1-1,15 8,-27-16,1-1,0 1,0-1,0 1,0-1,1-1,-1 1,0 0,0-1,1 0,-1 0,0 0,0-1,1 1,-1-1,0 0,0 0,0-1,0 1,0-1,0 0,0 0,-1 0,1 0,-1-1,1 0,-1 1,0-1,0 0,0-1,0 1,21-29,-1-1,-1-1,-2-1,-2-1,-1 0,-1-1,3-20,40-84,-43 120,-16 21,1 0,-1 1,1-1,-1 0,0 0,1 1,-1-1,1 0,-1 1,0-1,1 0,-1 1,0-1,1 0,-1 1,0-1,0 1,1-1,-1 1,0-1,0 1,0-1,0 1,1-1,-1 1,0-1,0 1,0-1,0 1,0-1,2 60,-2-51,4 178,8 9,-4-119,4-1,2 0,25 71,-35-135,0 1,0-2,1 1,1 0,0-1,1 0,0 0,9 0,-7-20,-5-26,-6-6</inkml:trace>
  <inkml:trace contextRef="#ctx0" brushRef="#br0" timeOffset="2023.098">2168 266,'-2'147,"-1"-50,4-1,9 62,-9-152,0 0,0 1,0-1,0 0,1 0,0 0,1 0,-1 0,1-1,0 1,1-1,-1 0,1 0,0 0,0 0,1 0,-1-1,5 3,-3-4,0 0,0 0,0-1,0 0,0 0,0-1,0 0,1 0,-1 0,1-1,-1 0,0 0,1 0,-1-1,1 0,-1 0,0-1,4-1,40-13,-1-1,0-3,37-22,133-86,-176 94,-42 33,0 1,-1-1,1 0,-1 0,1 1,-1-1,0 0,1 0,-1 0,0 1,0-1,0 0,1 0,-1 0,0 0,0 0,0 0,0 1,0-1,-1 0,1 0,0 0,0 0,0 0,-1 1,1-1,0 0,-1 0,1 1,-1-1,1 0,-1 0,1 1,-1-1,0 0,1 1,-1-1,0 1,0-1,1 1,-1-1,0 1,0 0,1-1,-1 1,0 0,0 0,0 0,0-1,0 1,1 0,-1 0,0 0,-25-8</inkml:trace>
  <inkml:trace contextRef="#ctx0" brushRef="#br0" timeOffset="2350.189">2196 637,'20'-5,"16"-1,21-5,15-6,6-8,-1-6,-4-3,-10 6,-15 1,-21 2,-24 4,-18 1,-6 4</inkml:trace>
  <inkml:trace contextRef="#ctx0" brushRef="#br0" timeOffset="2668.432">2283 180,'58'-19,"34"-12,16 0,4 0,-12 6,-19 1,-22 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52.669"/>
    </inkml:context>
    <inkml:brush xml:id="br0">
      <inkml:brushProperty name="width" value="0.1" units="cm"/>
      <inkml:brushProperty name="height" value="0.1" units="cm"/>
      <inkml:brushProperty name="ignorePressure" value="1"/>
    </inkml:brush>
  </inkml:definitions>
  <inkml:trace contextRef="#ctx0" brushRef="#br0">1 260,'0'-5,"5"-1,1 4,5 9,0 11,3 19,0 17,-3 13,-3 6,-4 0,-1-3,-2-8,-1-20,-1-22,1-14</inkml:trace>
  <inkml:trace contextRef="#ctx0" brushRef="#br0" timeOffset="364.366">57 489,'16'-22,"1"0,2 2,0 0,1 1,0 1,2 1,0 0,1 2,0 1,2 1,-1 1,1 1,1 1,7-1,-29 9,0 1,0 0,0 1,1-1,-1 1,0-1,0 1,1 0,-1 1,0-1,0 1,0 0,0 0,0 0,0 1,0-1,0 1,0 0,0 0,-1 0,1 1,-1-1,0 1,0 0,0 0,0 0,0 0,0 0,-1 1,0-1,1 1,-1 2,8 13,-2 1,-1 0,0 1,-1 0,-2 0,0 0,4 17,15 42,-11-39,-2 1,5 35,-15-75,0-1,1 0,-1 1,0-1,0 0,1 0,-1 1,0-1,0 0,0 0,-1 1,1-1,0 0,0 0,-1 1,1-1,-1 0,1 0,-1 0,1 0,-1 0,0 1,-5-2</inkml:trace>
  <inkml:trace contextRef="#ctx0" brushRef="#br0" timeOffset="700.895">515 460,'47'-26,"-1"-2,-2-2,4-6,-9 6,2 3,0 0,31-12,-65 36,1-1,-1 1,1 1,0 0,0 0,0 0,0 1,8 0,-14 1,1 0,-1 0,1 0,-1 1,1-1,-1 1,0 0,1 0,-1 0,0 0,1 0,-1 0,0 0,0 1,0-1,0 1,0 0,-1 0,1-1,0 1,-1 0,1 0,-1 1,0-1,0 0,0 0,0 1,0-1,0 0,0 1,5 25,0 1,-2 1,-1-1,-2 0,0 10,1 30,0-40,-2-14,1 0,1 0,0 0,2 4,3 1</inkml:trace>
  <inkml:trace contextRef="#ctx0" brushRef="#br0" timeOffset="1503.303">1371 317,'46'-51,"-27"27,2 2,0 1,2-1,-16 16,-1 1,1 0,0 1,0 0,1 0,-1 0,1 1,-1 0,1 0,0 1,0 0,1 1,0 0,-7 1,1 0,-1 0,0 0,1 1,-1-1,0 1,0-1,1 1,-1 0,0 0,0 0,0 0,0 1,0-1,-1 0,1 1,0 0,0-1,-1 1,1 0,-1 0,0-1,1 1,-1 0,0 1,0-1,0 0,-1 0,1 0,0 0,-1 1,1-1,-1 0,0 1,0 0,3 17,-2-1,0 1,-1-1,-1 6,0 2,3 9,1-1,2 1,1-2,7 21,-12-54,-1 0,0 0,0 0,1 1,-1-1,0 0,0 0,0 0,0 0,0 0,-1 0,1 0,0 1,0-1,-1 0,1 0,-1 0,1 0,-1 0,1 0,-1 0,1 0,-1-1,0 1,0 0,1 0,-2 0,0 1,-1-1,0 1,1-1,-1 1,0-1,0 0,0 0,0-1,0 1,-3 0,-13 0,0 0,0-1,-13-1,15 0,-41-2,19 0,-1 2,-35 5,66-4,0 1,0 1,0 0,0 0,1 1,-1 0,1 0,-1 1,1 0,0 0,1 1,-1 0,1 0,-6 6,12-10,0 0,-1-1,1 1,0 0,0 1,0-1,0 0,0 0,0 0,0 1,0-1,0 0,0 1,1-1,-1 1,1-1,-1 1,1-1,-1 1,1-1,0 1,0-1,0 1,0-1,0 1,0 0,0-1,0 1,1-1,-1 1,1-1,-1 1,1-1,0 1,-1-1,1 0,0 1,0-1,0 0,0 0,0 1,0-1,0 0,0 0,1 0,-1 0,0-1,1 1,0 0,5 3,0-1,1 0,0 0,0-1,0 0,0 0,0-1,0 0,0-1,24-1,-2-1,1-2,0-1,-1-2,0 0,0-3,-1 0,0-2,0-1,85-29,-106 40,-1 0,0 1,1 0,-1 0,1 1,-1 0,1 0,-1 1,1 0,-1 0,0 1,1 0,-1 0,0 1,0-1,-1 2,1-1,0 1,-1 0,0 0,0 1,2 2,15 10</inkml:trace>
  <inkml:trace contextRef="#ctx0" brushRef="#br0" timeOffset="2068.576">2028 174,'5'0,"6"0,6 0,11-5,9-1,8-5,12 0,5-4,2 2,0 2,-6 3,-18 3,-16 3</inkml:trace>
  <inkml:trace contextRef="#ctx0" brushRef="#br0" timeOffset="2415.907">2314 61,'-10'38,"-3"24,5 14,5 10,7 5,8-9,1-8,5-12,-2-22,-3-16</inkml:trace>
  <inkml:trace contextRef="#ctx0" brushRef="#br0" timeOffset="2888.185">2571 118,'4'0,"12"0,13 0,16-5,14-2,13-4,8 0,5-4,-2 1,-10-1,-13 1,-22 3,-21 4,-25 2,-9 3</inkml:trace>
  <inkml:trace contextRef="#ctx0" brushRef="#br0" timeOffset="3204.879">2885 118,'4'48,"3"26,-1 11,4-1,0-4,-2-11,-2-22,-2-19</inkml:trace>
  <inkml:trace contextRef="#ctx0" brushRef="#br0" timeOffset="3537.545">3199 432,'35'-8,"0"-1,0-2,-1-1,31-16,-50 20,0 0,0-1,-1-1,0 0,0-1,-1 0,0-1,-2 0,1-1,-1-1,2-3,-11 14,0 0,0 1,0-1,-1 0,1 0,-1 0,1 0,-1-1,0 1,0 0,-1 0,1-1,-1 1,1 0,-1-1,0 1,0 0,-1-1,1 1,-1 0,1-1,-1 1,0 0,0 0,-1 0,1-1,-1 2,1-1,-1 0,0 0,0 0,0 1,0-1,-3-1,0 0,0 1,-1 0,1 0,-1 0,1 1,-1 0,0 0,0 0,0 1,0 0,0 0,0 0,0 1,0 0,-1 0,1 1,0 0,0 0,0 0,-6 2,1 1,0 0,0 0,0 1,0 1,1 0,0 0,0 1,1 0,0 1,0 0,1 0,0 1,0 0,1 0,0 1,1 0,0 0,0 1,1 0,1 0,0 0,-1 4,2-5,0 1,1-1,0 1,0 0,1-1,1 1,0 0,0 0,1 0,1-1,0 1,0 0,1-1,0 1,1-1,0 0,0 0,1-1,1 1,0-1,0 0,1-1,-1 1,2-1,4 4,-4-5,1 0,0 0,0-1,1 0,-1-1,1 0,0 0,1-1,-1-1,1 1,-1-2,1 1,0-2,0 1,0-2,0 1,0-1,1-1,4-1,-1-1,0-1,-1 0,1-1,-1 0,0-2,0 1,-1-2,0 0,0 0,0-1,-1-1,-1 0,8-9,18-21</inkml:trace>
  <inkml:trace contextRef="#ctx0" brushRef="#br0" timeOffset="3868.848">3855 403,'-1'27,"2"0,0 1,2-1,1 0,5 17,-8-44,-1 0,0 0,0 0,0 0,0-1,0 1,0 0,0 0,0 0,0 0,0 0,0 0,1 0,-1 0,0 0,0 0,0 0,0 0,0 0,0 0,0 0,0 0,1 0,-1 0,0 0,0 0,0 0,0 0,0 0,0 0,0 0,0 0,1 0,-1 0,0 0,0 0,0 0,0 0,0 0,0 0,0 0,0 0,0 0,1 0,-1 1,0-1,0 0,0 0,0 0,0 0,4-21,0-32,-5-44,-1 50,2 0,2 0,2 0,3 0,5-20,-11 63,0-1,0 1,0 0,1 0,-1 0,1 0,0 1,0-1,1 0,-1 1,1-1,-1 1,1 0,0 0,0 0,1 0,-1 1,0-1,1 1,0 0,-1 0,1 0,4-1,0 2,1 0,-1 0,0 1,1 0,-1 1,1 0,-1 0,0 1,0 0,0 0,5 3,130 30,-101-28</inkml:trace>
  <inkml:trace contextRef="#ctx0" brushRef="#br0" timeOffset="4232.348">4483 3,'-16'1,"1"0,-1 1,1 1,-1 0,1 1,0 1,1 0,-5 3,14-6,1-1,0 1,0 0,0 0,0 0,0 1,1-1,-1 1,1 0,-1 0,1 0,0 1,0-1,1 1,-1 0,1-1,-1 1,1 0,1 1,-1-1,0 0,1 0,0 1,0-1,0 0,1 1,-1-1,1 1,0-1,1 3,0-2,1 0,-1 0,1 0,1 0,-1-1,1 1,-1-1,1 0,1 0,-1 0,0 0,1 0,0-1,0 0,0 0,0 0,1 0,-1 0,1-1,18 10,0-1,1-1,12 2,15 7,-47-18,1 1,-1 0,0 0,1 0,-1 1,0 0,-1-1,1 1,0 1,-1-1,0 0,1 1,-1 0,-1 0,1 0,0 0,-1 0,0 0,0 0,0 1,-1 0,0 0,-1 0,0 0,0 0,-1-1,1 1,-1 0,0 0,0 0,-1 0,0-1,1 1,-1-1,-1 1,1-1,-1 0,0 0,0 0,0 0,0 0,-2 0,-19 20,-1 0,-1-2,-2-1,0-1,-1-1,0-2,-2-1,0-1,-1-2,0-1,-31 6,55-16,0 0,-1-1,1 0,-1-1,0 0,1 0,-1-1,1 0,-4-1,-20-8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5:58.358"/>
    </inkml:context>
    <inkml:brush xml:id="br0">
      <inkml:brushProperty name="width" value="0.1" units="cm"/>
      <inkml:brushProperty name="height" value="0.1" units="cm"/>
      <inkml:brushProperty name="ignorePressure" value="1"/>
    </inkml:brush>
  </inkml:definitions>
  <inkml:trace contextRef="#ctx0" brushRef="#br0">104 330,'1'-5,"0"-1,0 1,1 0,-1-1,1 1,0 0,1 0,-1 0,1 0,0 0,0 1,3-4,49-53,-48 53,16-16,2 2,0 0,2 1,0 2,1 1,21-10,-35 21,-1 1,1 1,0 0,0 1,0 1,0 0,13 0,-19 2,0 1,0 0,0 1,0 0,0 0,0 1,0 0,0 0,0 1,-1-1,1 2,-1-1,0 1,1 2,1 0,-1 1,0 1,0 0,-1 0,0 0,-1 1,0 0,0 0,-1 0,0 1,-1 0,0 0,0 0,1 9,6 25,-2 0,3 45,-5-36,-7-49,2 12,0 0,2 0,-1 0,2-1,5 13,-12-27,-1-1,0 0,1 0,-1 0,0 0,1 0,-1 0,1-1,-1 0,0 1,1-1,-1 0,1 0,-2-1,-28-6,-11 3,0 3,0 2,-1 1,1 3,0 1,0 2,1 2,0 2,1 2,0 1,1 2,-29 17,47-22,1 2,0 0,-15 12,33-22,-1-1,0 1,1 0,0 0,0 0,0 0,0 1,0-1,1 1,-1 0,1 0,0 0,0 0,1 0,-1 0,1 0,0 1,0-1,0 1,0-1,1 0,0 1,0-1,0 1,1-2,0-1,0 1,0-1,0 1,0-1,0 1,1-1,-1 0,1 0,-1 0,1 0,0 0,0 0,0 0,0-1,0 1,0-1,1 1,-1-1,4 2,1 0,-1 0,1-1,-1 0,1-1,0 1,6-1,8 1,0-2,-1 0,1-1,19-4,14-7,0-3,-2-1,0-3,-1-2,-1-2,-1-3,-1-1,-1-3,-2-2,25-22,-60 45,0 1,0 0,1 1,0 0,1 1,0 0,12-4,-19 9,0 0,0 0,0 1,0-1,0 1,0 0,0 1,0-1,0 1,0 0,0 0,0 1,0-1,-1 1,1 0,0 1,-1-1,0 1,1 0,-1 0,1 1,18 14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03.503"/>
    </inkml:context>
    <inkml:brush xml:id="br0">
      <inkml:brushProperty name="width" value="0.2" units="cm"/>
      <inkml:brushProperty name="height" value="0.2" units="cm"/>
      <inkml:brushProperty name="ignorePressure" value="1"/>
    </inkml:brush>
  </inkml:definitions>
  <inkml:trace contextRef="#ctx0" brushRef="#br0">201 0,'-5'10,"-6"12,-7 18,-4 21,-4 20,3 20,0 13,4 6,6-3,4-7,-1-7,2-11,2-13,1-9,3-16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27.94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103 0,'-16'887,"7"-518,-2-3,-34 173,34-448,4 1,4 75,3-163,1-13,-1-7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03.823"/>
    </inkml:context>
    <inkml:brush xml:id="br0">
      <inkml:brushProperty name="width" value="0.2" units="cm"/>
      <inkml:brushProperty name="height" value="0.2" units="cm"/>
      <inkml:brushProperty name="ignorePressure" value="1"/>
    </inkml:brush>
  </inkml:definitions>
  <inkml:trace contextRef="#ctx0" brushRef="#br0">1 0,'5'5,"2"-3,-1-2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26:01.435"/>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definitions>
  <inkml:trace contextRef="#ctx0" brushRef="#br0">286 3,'-2'-3,"-4"13,-4 19,6 34,2-1,2 1,6 29,0 20,-10 859,4-971,-1 9,1-1,0 0,0 1,1-1,0 0,0 0,1 3,-1-10,-1 0,0 0,1 0,-1 0,1-1,-1 1,1 0,-1 0,1-1,0 1,-1 0,1-1,0 1,-1 0,1-1,0 1,0-1,0 0,0 1,-1-1,1 1,0-1,1 0,0 0,1 0,-1 0,1 0,-1-1,1 1,-1-1,0 1,1-1,-1 0,0 0,1 0,-1 0,1-2,114-64,-24 13,65-27,-102 57,1 1,1 3,0 3,5 2,-21 8</inkml:trace>
  <inkml:trace contextRef="#ctx0" brushRef="#br0" timeOffset="637.582">1714 202,'-22'13,"1"1,0 1,2 0,-1 2,2 0,0 1,1 1,1 1,1 0,1 1,1 0,0 1,2 1,0 0,2 0,-1 4,-3 14,1 1,1 0,3 1,2-1,1 1,2 1,3-1,4 43,-2-61,1-1,2 1,1-1,0 1,2-2,1 1,0-1,2 0,9 13,-15-27,1-1,0 0,0 0,1-1,-1 0,2 0,-1-1,1 0,0 0,0 0,1-1,-1-1,1 1,0-1,0-1,1 0,-1 0,1-1,-1 0,1 0,0-1,0-1,0 0,0 0,8-1,4-3,0-1,0-1,-1-1,0-1,0 0,-1-2,0 0,0-2,-1 0,-1-1,0-1,-1 0,0-1,-1-1,0-2,5-5,-1-1,-1-1,-1-1,-1-1,-2 0,0-1,-2-1,-1 0,-2 0,4-19,-10 30,0-1,-2 1,-1-1,0 0,-1 0,-1 1,0-1,-2 0,0 1,-2-1,1 1,-2 0,-1 1,0-1,-1 1,-1 0,-5-7,-2 1,-1 0,-2 1,0 0,-1 2,0 0,-2 2,-1 0,0 1,-1 1,0 2,-6-2,-35-12,49 22,1 0,-1-1,2-1,-1 0,1-1,-13-10,22 12</inkml:trace>
  <inkml:trace contextRef="#ctx0" brushRef="#br0" timeOffset="1267.59">2285 402,'5'-5,"11"-1,17-5,24-5,20-10,26-5,26-7,14-2,8-4,2 1,-11 2,-19 4,-30 13,-37 10,-32 13,-30 11,-24 9,-6 2</inkml:trace>
  <inkml:trace contextRef="#ctx0" brushRef="#br0" timeOffset="1601.807">3170 174,'0'39,"0"32,5 23,1 21,6 14,-1 10,4-4,3-11,-1-16,2-22,-3-31,-4-29,-4-19</inkml:trace>
  <inkml:trace contextRef="#ctx0" brushRef="#br1" timeOffset="4886.148">0 2258,'12'0,"0"-2,0 0,0 0,0-1,-1 0,1-2,26-6,557-141,1096-244,-1637 386,2-2,0 2,0 3,1 2,0 2,47 6,-96-3,0 2,0-1,1 1,-1 1,0-1,0 2,-1-1,2 1,-8-3,0 0,0-1,1 1,-1 0,-1-1,1 1,0 0,0 0,0 0,0 0,-1 0,1 0,0 0,-1 0,1 0,-1 1,1-1,-1 0,1 0,-1 0,0 1,0 0,0 0,-1-1,1 1,-1-1,0 1,1 0,-1-1,0 1,0-1,0 1,0-1,0 0,0 0,0 1,0-1,-1 0,1 0,-1 0,1 0,-1 0,-5 4,-1-1,1 0,-1-1,1 0,-1 0,0 0,-2-1,-22 6</inkml:trace>
  <inkml:trace contextRef="#ctx0" brushRef="#br1" timeOffset="5403.399">1057 2230,'0'5,"5"2,6-1,16-6,18-8,21-7,23-7,21-8,16-5,16-1,3 1,-4 7,-11 2,-13 7,-22 10,-31 8,-28 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5:38.279"/>
    </inkml:context>
    <inkml:brush xml:id="br0">
      <inkml:brushProperty name="width" value="0.1" units="cm"/>
      <inkml:brushProperty name="height" value="0.1" units="cm"/>
      <inkml:brushProperty name="ignorePressure" value="1"/>
    </inkml:brush>
  </inkml:definitions>
  <inkml:trace contextRef="#ctx0" brushRef="#br0">4321 224,'2'-60,"-1"32,0 0,-2-1,-1 1,-3-9,-1 24,-2 17,-4 25,3 4,2 0,1 1,2-1,1 1,1 18,2-34,1 1,0 0,2 0,0-1,1 0,1 1,0-1,2-1,0 1,7 11,-12-25,1 1,-1-1,1 0,0 0,0 0,1 0,-1 0,1-1,0 0,0 1,0-1,0-1,0 1,1-1,-1 1,1-1,0-1,-1 1,4 0,-2-1,-1-1,0 0,0 0,1-1,-1 0,0 1,0-2,0 1,0 0,0-1,0 0,0 0,-1-1,1 0,-1 1,1-2,6-4,0 0,-1-1,-1-1,1 0,-1 0,-1-1,0 0,-1 0,0 0,0-1,-1-1,-1 1,4-11,-7 15,0 0,-1 0,1 0,-2 0,1-1,-1 1,0 0,-1 0,0 0,0 0,-1 0,0 0,0 0,-1 0,0 1,0-1,0 1,-1 0,-1 0,1 0,-1 0,0 1,-1 0,1 0,-1 1,0-1,-1 1,1 0,-1 1,0 0,0 0,-1 0,0 0,-17-6</inkml:trace>
  <inkml:trace contextRef="#ctx0" brushRef="#br0" timeOffset="382.846">4144 1011,'0'-4,"4"-6,11-5,10-9,11-5,11-6,11-1,9-4,1 2,-2 6,-4 5,-12 11,-15 13,-17 11,-12 4</inkml:trace>
  <inkml:trace contextRef="#ctx0" brushRef="#br0" timeOffset="732.001">4221 885,'-1'0,"0"0,1 0,-1 0,0 0,1 1,-1-1,0 0,1 0,-1 1,0-1,1 1,-1-1,1 0,-1 1,1-1,-1 1,1-1,-1 1,1-1,0 1,-1 0,1-1,0 1,-1 0,1-1,0 1,0 0,-1-1,1 1,0 0,0-1,0 1,0 0,-1 27,1-24,31 397,-13-207,49 690,10 120,-63-810,-14-170,-2-28</inkml:trace>
  <inkml:trace contextRef="#ctx0" brushRef="#br0" timeOffset="1070.29">4576 605,'39'759,"-14"-406,-1 68,32 456,-54-851,-1 4,3 1,0 0,4 5,-4-27,-1-9,2-17</inkml:trace>
  <inkml:trace contextRef="#ctx0" brushRef="#br0" timeOffset="2036.433">4017 3578,'-39'0,"0"3,0 1,1 2,-1 2,1 1,1 2,0 2,0 1,2 1,-7 6,32-15,-1 0,1 1,1 0,0 0,0 1,0 0,-6 8,13-13,0-1,0 1,0 0,1 0,-1 0,1 0,-1 0,1 0,0 0,0 0,0 0,1 1,-1-1,1 0,0 0,0 1,0-1,0 0,0 1,1-1,-1 0,1 0,0 1,0-1,0 0,1 0,-1 0,1 0,1 2,2 2,1 0,0-1,0 0,0 0,1 0,0 0,0-1,0 0,0-1,8 4,10 3,1 0,1-1,1-2,52 14,0-5,1-3,0-3,55-1,26-7,146-17,-169 0,0-5,71-23,-127 21,-1-3,-1-4,-2-4,57-31,-108 48,0-2,-1 0,0-2,-2-1,0-1,-1-1,-2-1,4-5,-19 18,0 0,0 0,-1 0,-1 0,1-1,-2 0,1 0,-2-1,1 1,0-10,-3 13,0-1,-1 0,0 0,-1 0,0 0,0 0,-1 0,0 0,0 0,-1 1,0-1,-1 1,0 0,0 0,-2-2,-8-10,-1 2,0 0,-1 1,-1 0,-1 1,0 1,-1 1,-1 1,0 1,-1 0,0 1,-1 2,0 0,0 1,-1 1,0 1,-22-2,8 8,11 5</inkml:trace>
  <inkml:trace contextRef="#ctx0" brushRef="#br0" timeOffset="2819.255">4347 3171,'-16'-7,"-1"1,1 1,-1 1,-1 0,1 1,0 1,-1 1,-11 0,-10-1,-133-6,-1 8,1 8,0 7,-8 9,-19 11,1 8,2 10,-57 28,127-35,2 6,3 5,-5 9,68-33,1 3,2 3,2 1,2 4,1 1,2 2,1 5,28-30,2 1,0 1,1 0,2 1,0 1,2 0,1 1,-1 5,7-16,1-1,1 1,1-1,0 1,0 0,2 0,0 0,1 0,1 0,0-1,1 1,0-1,2 1,0-1,3 6,2 0,2 0,0-1,1 0,1-1,0 0,2-1,0-1,1-1,0 0,2-1,0-1,17 9,14 6,1-2,1-3,2-2,47 13,35 3,2-6,1-5,1-7,98 0,102-11,134-20,84-26,-2-24,-2-24,187-69,-252 24,-381 95,-1-4,-2-6,33-21,-105 48,0-1,-1-1,-1-2,-1-1,17-19,-37 33,-1-1,0 0,-1 0,0-1,-1 0,0 0,-1-1,0 0,0 0,-2 0,1-1,-2 1,0-1,0 0,-1 0,-1-1,0-3,-2-2,-1 0,-1-1,-1 1,-1 1,0-1,-2 1,0 0,-1 0,0 1,-2 0,0 0,-1 1,0 1,-3-2,-28-33,-2 2,-2 3,-29-23,-22-10,-4 4,-85-47,74 55</inkml:trace>
  <inkml:trace contextRef="#ctx0" brushRef="#br0" timeOffset="3703.779">3636 3044,'-232'-43,"-1"11,-191 0,267 30,-1 7,1 7,1 6,-101 28,110-11,2 7,1 5,3 7,2 6,-25 21,75-33,2 4,3 4,2 4,3 2,3 5,2 2,4 4,-15 24,52-56,2 3,2 0,2 2,1 1,3 0,2 2,-13 45,26-66,1 1,1 0,2 0,0 1,2-1,2 1,0-1,2 1,2-1,0 0,2 0,1 0,1 0,11 23,-3-17,1 0,2-2,2-1,0 0,2-1,2-2,2 2,13 10,2-3,2-1,1-2,28 16,28 9,2-5,3-4,2-5,54 13,87 20,3-12,2-10,50-5,212 12,60-18,189-20,1-32,-1-34,145-52,-147-24,-492 60,194-70,-349 89,-1-5,106-56,-180 76,0-1,-2-2,-1-1,-1-2,-2-2,0-2,-3 0,0-2,3-9,-20 23,-1-1,-1 0,-1-1,-1-1,-1 0,-1 0,-1-1,-1 0,-1 0,-1-1,-1 0,0-15,-3 6,-2 0,-1 0,-2 0,-1 0,-1 1,-3-1,0 2,-2-1,-2 1,-16-37,-4 2,-2 1,-4 2,-43-56,-11 3,-106-106,49 73,-6 7,-133-92,152 137,-4 5,-4 7,-113-47,153 87,-3 5,-1 5,-2 5,-1 4,-1 6,-39 0,-89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6:11.022"/>
    </inkml:context>
    <inkml:brush xml:id="br0">
      <inkml:brushProperty name="width" value="0.1" units="cm"/>
      <inkml:brushProperty name="height" value="0.1" units="cm"/>
      <inkml:brushProperty name="ignorePressure" value="1"/>
    </inkml:brush>
  </inkml:definitions>
  <inkml:trace contextRef="#ctx0" brushRef="#br0">686 2328,'26'103,"3"19,6-1,46 107,-79-222,1 2,1 0,-1 0,1 0,1 0,-1-1,1 0,1 0,-1 0,7 5,-12-11,0-1,1 0,-1 1,0-1,1 0,-1 0,0 1,1-1,-1 0,1 0,-1 1,1-1,-1 0,1 0,-1 0,0 0,1 0,-1 0,1 0,-1 1,1-2,-1 1,1 0,-1 0,1 0,-1 0,1 0,-1 0,1 0,-1-1,1 1,-1 0,0 0,1 0,-1-1,1 1,-1 0,6-21,-10-27,-9-16,-4 1,-2 0,-20-43,13 38,3 0,-12-65,34 128,0-1,0 0,0 0,1 0,0 1,0-1,1 0,-1 0,1 1,0-1,1 0,0 1,0-1,-1 3,1-1,0 1,0 0,1 0,-1 0,1 1,-1-1,1 1,0-1,0 1,0 0,0 0,0 0,1 0,-1 1,0-1,1 1,-1 0,1 0,0 0,16-3,0 1,0 1,20 0,8 1</inkml:trace>
  <inkml:trace contextRef="#ctx0" brushRef="#br0" timeOffset="451.613">1220 2455,'34'-16,"-7"4,-1-1,22-15,-42 24,-1 0,1 0,-1-1,1 0,-1 0,0 0,-1 0,1-1,-1 0,-1 0,1 0,-1 0,0-1,0 0,-2 5,0 0,-1 0,1 1,-1-1,0 0,1 0,-1 0,0 0,0 0,0 0,-1 0,1 0,0 0,-1 0,1 0,-1 1,0-1,1 0,-1 0,0 1,0-1,0 0,0 1,-1-1,1 1,0-1,-1 1,1 0,-1-1,1 1,-1 0,0 0,1 0,-1 0,0 0,0 1,1-1,-1 1,0-1,-1 1,-4-2,-1 0,1 1,-1 0,0 0,1 1,-1 0,0 1,1-1,-1 2,1-1,-3 1,1 1,0 0,0 0,0 1,0 0,1 1,-1 0,1 0,0 1,1 0,-1 0,1 1,1-1,-1 2,1-1,0 1,1 0,0 0,0 1,1-2,1 0,0 1,1-1,0 1,0 0,0 0,1 0,1 0,-1 0,1 0,0 0,1 0,0 0,0 0,1 0,0-1,0 1,1 0,0-1,0 0,1 1,0-1,0 0,7 8,0 0,0-1,1-1,1 0,0-1,1 0,1-1,-1-1,2 0,11 6,-18-11,1 0,-1-1,1 0,0 0,0-1,0-1,0 1,0-2,1 1,-1-1,1-1,-1 0,1-1,-1 0,0 0,1-1,-1 0,0-1,3-1,-5-1,-1 1,0-1,0 0,-1-1,0 0,0 0,0 0,0-1,-1 0,0 0,-1 0,0-1,0 1,0-1,-1 0,0 0,0-3,16-42</inkml:trace>
  <inkml:trace contextRef="#ctx0" brushRef="#br0" timeOffset="988.481">1626 2253,'9'61,"-5"-17,3-1,1 0,2-1,2 0,13 29,-4-36,-21-34,0 0,0-1,1 1,-1-1,0 0,0 1,1-1,-1 1,0-1,1 1,-1-1,0 0,1 1,-1-1,1 0,-1 1,1-1,-1 0,1 0,-1 1,1-1,-1 0,1 0,-1 0,1 0,-1 0,1 1,-1-1,1 0,-1 0,1 0,-1-1,1 1,-1 0,1 0,0 0,-1 0,1 0,-1-1,1 1,-1 0,0 0,1-1,-1 1,1 0,-1-1,1 1,-1 0,0-1,1 1,-1-1,0 1,0-1,1 1,-1-1,0 1,0-1,1 1,-1-1,0 1,0-1,0 1,0-1,0 1,0-1,6-24,-2-1,-1 1,-1-1,-1 1,-1-1,-2-10,3-67,-1 103,8-54,-8 54,0-1,0 1,0-1,1 1,-1-1,0 1,0-1,0 1,1-1,-1 1,0-1,0 1,1 0,-1-1,0 1,1-1,-1 1,1 0,-1-1,1 1,-1 0,0 0,1-1,-1 1,1 0,-1 0,1 0,-1 0,1 0,0-1,0 2,0 0,1 0,-1 0,0 0,0 0,0 0,0 0,0 0,0 0,0 0,0 0,0 1,0-1,-1 0,1 1,0 1,14 26,22 39,-35-63,1-1,0-1,0 1,1 0,-1-1,1 0,-1 1,1-2,0 1,1 0,-1-1,0 1,4 0,-6-2,0-1,0 1,0-1,0 0,0 0,0 0,0 0,0 0,0 0,0 0,0-1,0 1,0-1,0 1,0-1,0 0,0 0,-1 0,1 0,0 0,-1 0,1 0,-1-1,1 1,-1-1,1 1,-1-1,0 1,0-1,0 0,0 1,0-1,0 0,0 0,-1 0,6-11,-2 1,0-1,-1 1,0-1,-1-1,0 5,10-73,-9 52,1 0,2 1,3-6,-9 34,0 1,0-1,0 1,0-1,0 1,0-1,0 1,0-1,0 1,0-1,0 1,0 0,0-1,1 1,-1-1,0 1,0-1,0 1,1 0,-1-1,0 1,1-1,-1 1,0 0,1-1,-1 1,1 0,-1 0,0-1,1 1,-1 0,1 0,-1 0,1-1,-1 1,1 0,-1 0,1 0,-1 0,0 0,1 0,-1 0,1 0,-1 0,1 0,0 0,12 25,5 41,-11-33,-2-1,2 1,1-2,2 1,1-1,1-1,13 22,-24-50,0 0,0-1,0 1,0-1,0 1,0-1,1 0,-1 0,1 1,-1-1,0 0,1 0,0 0,-1-1,1 1,0 0,0 0,-1-1,0 0,0 0,0 0,0-1,0 1,0 0,0 0,0-1,0 1,0-1,0 1,0-1,0 1,0-1,0 1,-1-1,1 0,0 1,0-1,-1 0,1 0,-1 0,1 1,-1-1,1 0,-1 0,1 0,-1 0,1-1,8-22</inkml:trace>
  <inkml:trace contextRef="#ctx0" brushRef="#br0" timeOffset="1633.94">2388 2024,'-3'0,"-1"0,1 0,-1 0,1 1,-1-1,1 1,-1 0,1 0,0 0,-1 1,1-1,0 1,0-1,0 1,0 0,0 1,0-1,1 0,-2 1,1 2,0 0,-1 0,2 0,-1 1,0-1,1 1,0-1,1 1,-1 0,1-1,0 4,-4 23,1 1,1-1,2 1,2 0,1 0,1-1,4 13,-6-41,0 1,0-1,0 0,1 0,-1 1,1-1,0 0,1-1,-1 1,0 0,1-1,0 1,0-1,3 3,-4-5,-1 0,1 0,0 0,0-1,0 1,0 0,0-1,0 1,0-1,0 0,0 1,0-1,1 0,-1 0,0-1,0 1,0 0,0-1,0 1,0-1,0 0,0 1,0-1,0 0,-1 0,1-1,0 1,-1 0,1 0,0-1,-1 1,0-1,7-5,0 0,-1-1,-1 0,1 0,-1-1,-1 0,0 0,0 0,0-1,-1 1,2-10,-2 4,0 1,-1-1,-1 0,0 0,-1 0,-1 0,0 0,-2-10,1 15,-1-1,0 1,0 0,-1 0,-1 0,0 0,0 1,-1-1,0 1,0 0,-1 1,-1-2,2 4,0 1,0 0,-1 0,1 1,-1 0,0 0,0 0,-1 0,1 1,-1 0,0 1,1-1,-1 1,0 0,0 1,-1 0,1 0,-2 1,-30 3,38-3,-1 0,1 0,0 0,0 0,-1 1,1-1,0 0,0 1,0-1,-1 1,1-1,0 1,0 0,0-1,0 1,0 0,0 0,0 0,0 0,0 0,1 0,-1 0,0 0,1 0,-1 0,0 0,1 1,0-2,0 1,0-1,1 0,-1 1,0-1,1 0,-1 1,0-1,1 0,-1 1,0-1,1 0,-1 0,1 0,-1 1,0-1,1 0,-1 0,1 0,-1 0,1 0,-1 0,0 0,1 0,-1 0,1 0,-1 0,1 0,-1 0,1 0,-1 0,0 0,1 0,-1-1,1 1,19-5,-18 5,31-11</inkml:trace>
  <inkml:trace contextRef="#ctx0" brushRef="#br0" timeOffset="1957.522">2668 1973,'-2'9,"0"-1,1 1,0 0,1 0,0-1,0 1,1 0,0 0,0-1,1 1,0-1,1 1,0-1,1 1,7 18,1-2,1 1,11 15,-20-36,1 5,2 0,0-1,0 1,8 7,-14-16,0 0,0 0,0 0,0 0,0 0,0 0,0 0,0 0,1-1,-1 1,0 0,0-1,1 1,-1-1,0 1,1-1,-1 0,1 0,-1 1,0-1,1 0,-1 0,1 0,-1 0,1-1,-1 1,0 0,1-1,-1 1,0-1,1 1,-1-1,0 1,0-1,1 0,-1 0,0 0,0 0,0 0,0 0,0 0,0 0,0 0,5-8,-1-1,1 1,-2-1,1 0,-2 0,1 0,-1-1,-1 1,1-7,11-101,-13 103,4-96,-5 68</inkml:trace>
  <inkml:trace contextRef="#ctx0" brushRef="#br0" timeOffset="2291.993">3125 1896,'8'22,"4"16,3 5,0 4,1-5,-2-6,-3-14,-4-10</inkml:trace>
  <inkml:trace contextRef="#ctx0" brushRef="#br0" timeOffset="2621.376">3023 1541,'9'4,"7"6,5 10,3 6,-2-2</inkml:trace>
  <inkml:trace contextRef="#ctx0" brushRef="#br0" timeOffset="3073.729">3379 2075,'1'-7,"12"-84,21-76,-33 161,1 0,0 1,0-1,0 1,0 0,1 0,0 0,0 0,0 0,1 0,-2 3,-1 1,1 0,-1 0,1 0,-1 0,1 1,-1-1,1 0,0 1,-1-1,1 1,0-1,0 1,-1 0,1 0,0 0,0 0,0 0,-1 0,1 0,0 0,0 1,-1-1,1 1,0-1,-1 1,1 0,0 0,-1 0,1 0,-1 0,0 0,1 0,54 39,-44-30,1 0,0-1,1-1,0 0,10 4,-19-10,1-1,0 1,0-1,-1 0,1 0,0 0,0-1,0 0,0 0,0-1,0 0,0 0,-1 0,1-1,0 1,-1-1,5-3,0 1,-1-1,1 0,-1-1,-1 0,1 0,-1-1,0 0,-1-1,1 0,-2 0,1 0,-1-1,0 0,-1 0,0 0,0-1,-1 0,2-8,-5 17,-1 0,0 1,0-1,1 1,-1-1,0 0,0 1,0-1,0 1,0-1,0 0,0 1,0-1,0 0,0 1,0-1,0 1,0-1,0 0,-1 1,1-1,0 1,0-1,-1 0,1 1,0-1,-1 1,1-1,-1 1,1 0,-1-1,1 1,-1-1,1 1,-1 0,0-1,-22 10,-22 30,32-24,1 0,0 1,-5 12,13-21,0-1,0 1,1 0,0 1,1-1,0 0,0 1,0 0,1-1,0 7,1-12,-1-1,1 0,0 1,0-1,1 1,-1-1,0 1,0-1,1 0,-1 1,1-1,-1 0,1 1,-1-1,1 0,0 0,0 1,0-1,-1 0,1 0,0 0,1 0,-1 0,0 0,0 0,0-1,1 1,0 0,0-1,1 1,-1-1,1 0,-1 0,0 0,1 0,-1 0,1-1,-1 1,0-1,1 1,-1-1,0 0,1 0,8-4,-1 0,0 0,0-1,0-1,-1 0,3-2,8-11,-1-1,-1 0,-1-2,0-1,0 0,2 0,0 1,5-3,-23 25,-1 0,1 0,0 0,-1 0,1 1,0-1,0 0,0 0,-1 1,1-1,0 1,0-1,0 0,0 1,0 0,0-1,0 1,0 0,1-1,-1 1,0 0,0 0,0 0,0 0,0 0,0 0,0 0,0 0,1 1,-1-1,0 0,0 1,0-1,0 0,0 1,0-1,0 1,0 0,-1-1,1 1,0 0,0 0,0-1,-1 1,1 0,0 0,-1 0,1 0,3 7,0 0,-1 0,0 1,-1-1,1 1,-1 0,0 3,174 611,-166-594,-6-21,0 1,-1-1,-1 1,1 0,-2 0,1 0,-1 0,0 0,-1 1,-1 6,1-14,-1-1,1 0,-1 0,1 0,-1 0,0 0,1 0,-1 0,0 0,0 0,0 0,0 0,0-1,0 1,0 0,0-1,0 1,0-1,-1 1,1-1,0 1,0-1,0 0,-1 0,1 1,0-1,0 0,-2 0,-40-2,32 1,-87-6,33 4,0-3,-15-6,74 11,1 0,-1 0,0-1,1 0,0 0,-1 0,1-1,0 0,0 0,0 0,1 0,-1-1,1 0,0 0,0 0,0-1,0 1,1-1,0 0,0 0,0 0,1 0,-1 0,1-1,0 1,1-1,0 1,-1-1,2 0,-1 1,1-1,0 0,0 0,0 0,1-1,3-23,1 0,1 0,1 1,2-1,2 0,23-64</inkml:trace>
  <inkml:trace contextRef="#ctx0" brushRef="#br0" timeOffset="3806.683">4700 1389,'14'-5,"-1"-1,1 0,-1 0,4-4,4-2,49-27,1 3,1 3,26-6,-91 36,1 1,-1 1,0-1,1 1,-1 0,1 0,-1 1,1 0,6 2,-11-2,0 1,0 0,0-1,-1 1,1 1,-1-1,1 0,-1 1,1-1,-1 1,0 0,1 0,-1 0,0 0,0 0,-1 0,1 0,0 1,-1-1,1 1,-1-1,0 1,0 0,0-1,0 1,0 0,2 10,0 0,-1 1,-1-1,0 0,0 0,-2 9,1-18,0-1,0 1,0-1,-1 1,1-1,-1 1,0-1,0 0,0 1,0-1,-1 0,1 0,-1 0,0 0,0 0,0 0,0-1,0 1,-1 0,1-1,-1 0,0 0,1 0,-1 0,0 0,0 0,-2 0,-70 12,57-12,-1 1,0 1,1 1,-13 5,13-2,0 0,1 1,1 1,-1 1,2 1,-5 3,14-10,0 0,0 1,1 0,-1 0,1 0,1 0,-1 1,1-1,0 1,1 1,-1-1,2 0,-1 1,1-1,0 1,-1 4,3-8,0-1,1 1,-1-1,1 1,-1-1,1 0,0 1,0-1,1 0,-1 0,0 1,1-1,0 0,0-1,0 1,0 0,0 0,1-1,-1 0,1 1,0-1,0 0,-1 0,1 0,0-1,1 1,-1-1,0 1,0-1,1 0,-1-1,0 1,4 0,8 2,1-1,-1 0,1-1,-1-1,1 0,0-1,0-1,5-1,1-1,-1-1,0-1,0-1,0 0,-1-2,0 0,-1-1,0-1,-1-1,0-1,0 0,-2-2,0 1,10-14,12-20</inkml:trace>
  <inkml:trace contextRef="#ctx0" brushRef="#br0" timeOffset="4343.464">6199 1033,'-14'1,"0"1,0 0,1 1,-1 0,1 1,0 1,0 0,0 0,0 2,1-1,0 2,1-1,0 2,0-1,0 2,1-1,1 1,-3 4,1-1,0 1,1-1,0 2,2-1,-1 1,2 1,0-1,1 1,1 1,0-1,1 1,0-1,2 1,-1 12,3-23,0 1,0 0,0-1,1 1,0 0,0-1,0 1,1-1,0 1,1-1,-1 0,1 0,0 0,1 0,-1-1,1 1,0-1,1 0,-1 0,1 0,0-1,0 1,1-1,-1-1,1 1,0-1,0 0,0 0,0 0,0-1,1 0,-1-1,1 1,2-1,6 1,0 0,1-2,-1 0,1 0,-1-2,0 0,0 0,0-2,0 0,0 0,-1-2,1 0,-1 0,9-7,-6 2,0-1,-1-1,-1-1,0 0,-1-1,0 0,-1-1,-1-1,-1 0,0 0,-1-1,-1-1,1-3,21-60</inkml:trace>
  <inkml:trace contextRef="#ctx0" brushRef="#br0" timeOffset="4670.986">6097 526,'0'25,"4"23,11 15,10 18,15 14,8 7,6 3,2-2,-1-6,-4-16,-3-17,-5-23,-5-24,-6-22,-3-20,-6-6</inkml:trace>
  <inkml:trace contextRef="#ctx0" brushRef="#br0" timeOffset="4992.702">6656 1033,'4'39,"6"22,10 4,6-5,2-11,2-16,-6-16,-5-16,-7-9</inkml:trace>
  <inkml:trace contextRef="#ctx0" brushRef="#br0" timeOffset="4993.702">6580 779,'8'0,"12"0,16 0,14 0,7-4,3-2,-9 1</inkml:trace>
  <inkml:trace contextRef="#ctx0" brushRef="#br0" timeOffset="5337.252">6935 856,'-2'1,"0"1,0 0,0 0,0 0,0 0,0 0,1 1,-1-1,1 0,0 1,0-1,-1 1,2 0,-1-1,0 1,0 0,1-1,0 1,-1 0,1 0,0 2,2-2,-1 0,0 0,1 0,0 0,0-1,0 1,0-1,0 1,0-1,0 0,1 1,0-1,-1-1,1 1,0 0,0-1,0 1,1 0,56 27,-36-18,0 0,-1 2,0 0,-1 2,-1 0,6 6,-24-18,-1 0,1-1,-1 1,0 0,1 0,-1 0,0 0,-1 1,1-1,-1 0,1 1,-1-1,0 1,0 0,-1-1,1 1,-1 0,0 3,0-1,-1-1,0 0,0 1,-1-1,0 0,1 0,-2 0,1 0,-1 0,1-1,-1 1,-1 0,-10 11,0 0,-1-1,-1 0,0-1,-1-1,-1 0,14-10,-4 4,-1 0,1-1,-1 0,-1-1,1 0,-1 0,0-1,0 0,0-1,0 0,-4 0,12-3,1 0,0 0,0 0,0 0,-1 0,1 0,0 0,0 0,0-1,-1 1,1 0,0-1,0 1,0-1,0 1,0-1,0 0,0 0,0 1,0-1,0 0,1 0,-1 0,0 0,0 0,1 0,-1 0,0 0,1 0,0 0,-1 0,1 0,-1-1,1 0,-1-3,1 0,-1 0,1-1,0 1,1 0,-1 0,1-2,7-34</inkml:trace>
  <inkml:trace contextRef="#ctx0" brushRef="#br0" timeOffset="5672.598">7113 728,'4'-10,"0"0,2 0,-1 0,1 1,0 0,1 0,0 1,0-1,1 2,7-6,1-1,1 2,0 0,1 1,0 0,2 1,-17 8,0 1,-1 0,1-1,0 1,0 0,0 1,0-1,0 0,0 1,0 0,0 0,1-1,-1 2,0-1,1 0,-3 1,0 0,1 0,-1 0,0-1,0 1,0 0,0 0,0 1,0-1,0 0,0 0,0 0,0 1,-1-1,1 0,-1 1,1-1,-1 1,1-1,-1 0,0 1,0-1,1 1,-1-1,0 1,0-1,-1 1,1-1,0 1,0-1,-1 1,-14 104,9-75,2 1,1-1,1 16,2-35,1 0,0 1,1-1,1 0,0 0,1 0,0-1,0 1,1-1,1 0,0 0,0 0,1-1,0 0,1 0,0-1,0 0,1 0,0-1,0 0,9 5,8 1</inkml:trace>
  <inkml:trace contextRef="#ctx0" brushRef="#br0" timeOffset="5984.721">7570 1084,'-5'-21,"0"-21,-1-12,2-4,5-2,7 5,7 8,4 11,9 9,3 7,5 9,-4 5</inkml:trace>
  <inkml:trace contextRef="#ctx0" brushRef="#br0" timeOffset="6302.086">7875 677,'45'-27,"-30"17,0 1,0 1,0 0,1 1,0 0,6 0,-19 6,0 0,0 1,0-1,0 1,0 0,0 0,0 0,0 0,0 0,0 1,0-1,0 1,-1 0,1 0,0 0,0 0,-1 1,1-1,0 1,-1-1,1 1,-1 0,0 0,0 0,0 0,0 1,0-1,0 0,0 1,-1-1,1 1,-1 0,0 0,0-1,0 1,0 0,0 0,0 3,1-1,-1 1,0 0,-1-1,0 1,1 0,-2 0,1-1,-1 1,0 0,0-1,0 1,-1-1,0 1,0-1,0 0,-1 1,0-1,0-1,0 1,0 0,-1-1,0 0,0 1,0-1,-4 2,-11 11,-2-1,1-1,-2-1,0-1,-8 2,20-9,0 1,0-1,1 2,0-1,0 1,-7 9,14-14,-1 0,1 1,-1-1,1 1,0-1,0 1,1 0,-1 0,1 0,-1 1,2-3,0 0,0-1,-1 1,1 0,0 0,1 0,-1 0,0 0,0-1,1 1,-1 0,1 0,0 0,0-1,-1 1,1 0,0-1,0 1,0-1,1 1,-1-1,0 1,1 0,1-1,-1 1,1 0,-1 0,1-1,-1 0,1 1,0-1,-1 0,1 0,0-1,0 1,0-1,0 1,0-1,0 0,0 0,-1 0,1 0,0-1,0 1,0-1,0 0,0 0,-1 0,1 0,0 0,-1 0,2-2,13-6,-1 0,-1-2,0 0,7-7,4-2,-20 15,0 1,1 0,-1 1,1-1,0 1,0 0,0 1,0 0,0 0,0 0,1 1,-1 0,1 1,-1-1,1 1,-1 1,2 0,-1-1,1 0,-1-1,0 0,0 0,0-1,0 0,0-1,-1 1,1-1,-1-1,1 0,-1 0,2-1,18-12</inkml:trace>
  <inkml:trace contextRef="#ctx0" brushRef="#br0" timeOffset="6637.956">8383 500,'-11'6,"0"1,1 1,0 0,0 1,1 0,0 0,0 1,1 0,1 0,0 1,0 0,1 0,0 1,1-1,0 1,1 1,1-1,-3 13,4-17,1 0,-1 1,1-1,1 1,0-1,0 0,0 1,1-1,1 1,-1-1,1 0,1 0,-1 0,1 0,1 0,0-1,0 1,0-1,1 0,0 0,0-1,1 1,-1-1,2 0,-1-1,0 1,1-1,7 4,-5-5,0-1,0 0,0 0,0-1,0 0,0 0,0-1,1 0,-1-1,1 0,-1 0,0-1,1 0,-1-1,0 0,0-1,0 1,0-2,0 1,2-3,1 0,0 0,0-1,-1 0,0-1,0 0,-1-1,0 0,0 0,-1-1,-1-1,1 0,-2 0,7-11,4-20</inkml:trace>
  <inkml:trace contextRef="#ctx0" brushRef="#br0" timeOffset="6990.668">8586 576,'-8'-9,"0"-2,1 1,0-1,1 0,0 0,1-1,0 0,-2-9,6 17,0 0,0 0,1 0,-1 0,1 0,0 1,1-1,-1 0,1 0,-1 0,1 0,0 0,0 0,1 1,-1-1,1 0,0 1,0-1,0 1,1 0,-1 0,1 0,-1 0,1 0,0 1,0-1,0 1,1-1,2 0,7-6,2 2,-1 0,1 0,0 1,1 1,-1 1,1 0,0 1,0 0,11 1,-26 2,0 0,-1 0,1 1,0-1,-1 0,1 0,0 1,-1-1,1 1,-1-1,1 1,0-1,-1 1,1-1,-1 1,1-1,-1 1,0 0,1-1,-1 1,1 0,-1-1,0 1,0 0,0 0,1-1,-1 1,0 0,0 0,0-1,0 1,0 0,0 0,0-1,0 1,-1 0,1 0,-7 34,5-27,-3 20,0-1,3 1,0-1,1 1,2-1,1 1,5 24,-4-33,1-1,0 0,1 0,1 0,1-1,1 0,0 0,1-1,1 0,0 0,1-1,3 2,-10-13,0 0,0 0,0-1,1 1,-1-1,1 0,0 0,0 0,0-1,1 0,-1 1,16 0</inkml:trace>
  <inkml:trace contextRef="#ctx0" brushRef="#br0" timeOffset="7322.433">9094 526,'4'12,"2"10,4 8,4 5,5 4,3 0,-2-6</inkml:trace>
  <inkml:trace contextRef="#ctx0" brushRef="#br0" timeOffset="7323.433">9068 296,'9'0,"11"4,7 2,7 4,7 5,5 3,-6 0</inkml:trace>
  <inkml:trace contextRef="#ctx0" brushRef="#br0" timeOffset="7839.462">9526 398,'-14'10,"0"0,0 2,1-1,1 2,0 0,0 0,1 1,1 0,-4 10,10-18,0 0,1 1,0 0,0-1,1 1,0 0,0 0,1 1,0-1,0 0,0 0,1 1,0-1,1 0,-1 1,2-1,-1 0,1 0,0 0,0 0,1 0,0 0,3 6,-4-10,0 0,0 0,1 0,-1 0,1-1,0 1,-1-1,1 0,0 1,0-1,0 0,1-1,-1 1,0 0,1-1,-1 0,1 0,-1 0,1 0,0-1,-1 1,1-1,0 0,0 0,-1 0,1-1,0 1,-1-1,1 0,-1 0,1 0,-1-1,3 0,3-2,-1 0,1 0,-1-1,0-1,0 1,-1-1,1 0,-1-1,-1 1,1-2,-1 1,4-7,-3 2,-1 0,0-1,0 0,-2 0,1 0,-2-1,0 1,0-1,-1 0,-1-12,0 3,-2 0,-1 0,0 0,-2 0,-1 0,-1 0,0-6,6 29,0 0,0 0,0 0,0 0,0 1,0-1,1 0,-1 0,0 0,0 0,0 0,0 0,0 0,0 0,0 0,0 0,0 0,0 0,1 0,-1 0,0 0,0 0,0 0,0 0,0 0,0 0,0 0,0 0,0 0,1 0,-1 0,0 0,0 0,0 0,0 0,0 0,0-1,0 1,0 0,0 0,0 0,0 0,0 0,0 0,1 0,-1 0,0 0,0 0,21 42,-16-33,3 8,0 1,2-1,0-1,1 0,8 8,-15-20,-1 0,1 0,0-1,-1 1,2-1,-1 0,0-1,1 1,-1-1,1 1,0-1,0-1,0 1,0-1,0 0,0 0,0 0,0-1,0 1,1-1,-1-1,0 1,3-1,11-5,-1 0,0-2,-1 0,0 0,0-2,-1 0,0-1,0-1,-2 0,5-5,40-29,-57 45,-1-1,1 1,-1 0,1 0,-1 0,1 1,0-1,0 0,-1 1,1-1,0 1,0-1,0 1,0 0,0 0,0 0,-1 0,1 0,0 0,0 0,0 1,0-1,0 1,-1-1,1 1,0 0,0 0,-1 0,1 0,-1 0,1 0,-1 0,1 0,-1 0,2 2,4 6,0 1,0 0,-1 0,0 0,3 11,17 24,-23-41,-1-1,1 1,0-1,0 0,1 0,-1 0,1 0,-1-1,1 1,0-1,0 0,0 0,0-1,0 1,1-1,-1 0,0 0,1 0,17-1</inkml:trace>
  <inkml:trace contextRef="#ctx0" brushRef="#br0" timeOffset="8508.555">992 3497,'1'-4,"0"1,0 0,1 0,0 0,-1 0,1 0,0 0,1 0,-1 0,0 1,1-1,-1 1,1 0,0 0,0 0,0 0,0 0,1 0,4-4,59-36,2 3,2 2,0 4,22-4,-18 5,1194-454,28 57,1211-311,-1324 451,178 23,-1006 211,47 0,-340 45,-52 8</inkml:trace>
  <inkml:trace contextRef="#ctx0" brushRef="#br0" timeOffset="9223.256">1 2253,'271'-146,"243"-86,219-54,559-135,274-12,550-38,-1619 381,-74 23,-47 12,167 5,-466 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5:47.138"/>
    </inkml:context>
    <inkml:brush xml:id="br0">
      <inkml:brushProperty name="width" value="0.1" units="cm"/>
      <inkml:brushProperty name="height" value="0.1" units="cm"/>
      <inkml:brushProperty name="ignorePressure" value="1"/>
    </inkml:brush>
  </inkml:definitions>
  <inkml:trace contextRef="#ctx0" brushRef="#br0">312 810,'1'19,"1"0,0 0,3 8,5 32,9 181,-11 50,-13 246,0-293,2 216,-8 303,8-728,3-34,0 0,0-1,0 1,0 0,0 0,0 0,0 0,0 0,0 0,-1-1,1 1,0 0,0 0,0 0,0 0,0 0,0 0,0-1,0 1,0 0,0 0,0 0,0 0,-1 0,1 0,0 0,0 0,0 0,0 0,0-1,0 1,-1 0,1 0,0 0,0 0,0 0,0 0,0 0,0 0,-1 0,1 0,0 0,0 0,0 0,0 0,0 0,-1 0,1 0,0 0,0 1,0-1,0 0,0 0,0 0,0 0,-1 0,1 0,0 0,0 0,0 0,0 1,0-1,0 0,-7-50,7 45,0 1,1-1,-1 1,1-1,0 1,0-1,1 1,-1 0,1 0,0 0,0 0,1 0,-1 0,1 1,0-1,0 1,0-1,0 1,0 0,1 1,0-1,-1 0,1 1,0 0,0 0,14-6,0 1,1 1,-1 0,1 2,9-2,-10 3,1830-405,-1705 375,-1-6,59-29,-105 27</inkml:trace>
  <inkml:trace contextRef="#ctx0" brushRef="#br0" timeOffset="648.039">388 759,'-1'0,"0"-1,0 0,0 0,0 0,0 1,1-1,-1 0,0 0,1 0,-1 0,0 0,1 0,-1-1,1 1,0 0,-1 0,1 0,0 0,0-1,0 1,0 0,0 0,0 0,0-1,0 1,0 0,0 0,1 0,-1-1,0 1,1 0,-1 0,1 0,-1 0,1 0,0 0,0 0,-1 0,1 0,0 0,0 1,1-2,1 0,0 0,1 0,-1 0,1 0,0 1,0-1,-1 1,1 0,0 0,0 1,0-1,0 1,1 0,35 1,-1 3,1 1,-1 2,32 11,-12-4,888 168,-586-134,239-3,-584-44,-4-1,-1 0,0 1,0 0,0 1,10 3,-18-4,0 0,0 0,-1 1,1-1,0 1,-1 0,1 0,-1 0,1 0,-1 0,0 1,0-1,0 0,0 1,0 0,0-1,-1 1,0 0,1 0,-1 0,0 0,0 1,15 61,-3 1,1 33,-1-9,18 118,84 441,-109-626,-2 0,1 0,2 0,0-1,1 0,1-1,1 0,6 9,-3-16,-12-14,-1 0,0 0,1 0,-1 1,0-1,1 0,-1 0,1 0,-1 0,0 0,1 0,-1 0,0 0,1 0,-1 0,1 0,-1 0,0 0,1 0,-1 0,0 0,1-1,-1 1,0 0,1 0,-1 0,0-1,1 1,-1 0,0 0,1-1,-1 1,0 0,0 0,1-1,-1 1,0-1,6-12</inkml:trace>
  <inkml:trace contextRef="#ctx0" brushRef="#br0" timeOffset="1514.49">490 4163,'4'-5,"19"-5,27-10,36-14,41-15,51-16,52-14,43-7,35-5,17 3,1 8,-20 10,-42 11,-60 17,-78 10,-78 12,-46 8</inkml:trace>
  <inkml:trace contextRef="#ctx0" brushRef="#br0" timeOffset="2275.555">287 4340,'12'-3,"0"1,0 0,1 1,-1 1,0-1,1 2,11 1,5 0,98 9,-2 5,60 18,249 71,-357-85,661 176,869 204,-1565-391,19 5,1-3,0-2,1-3,52-2,-56-10</inkml:trace>
  <inkml:trace contextRef="#ctx0" brushRef="#br0" timeOffset="3264.106">3233 3349,'2'-3,"0"-1,0 1,0 0,0-1,0 1,1 0,-1 0,1 0,0 1,0-1,0 1,0-1,3 0,3-5,1 0,0 0,1 0,0 1,0 1,0 0,1 0,0 1,0 1,0 0,1 0,0 1,-1 1,1 0,0 1,0 0,0 1,0 1,0 0,0 0,0 1,9 4,294 82,-104-26,13-3,372 108,-566-159,1-1,0-2,0-1,2-2,7 2,0 1,1 3,30 10,0 3,-2 3,23 14,-78-33,1 1,0-2,0 0,1-1,19 4,-36-7,1 1,-1-1,1 1,-1-1,1 0,-1 1,1-1,-1 1,1-1,-1 1,0 0,1-1,-1 1,0-1,0 1,1-1,-1 1,0 0,0-1,0 1,0 0,0-1,0 1,0 0,0-1,0 1,0 0,0-1,0 1,0-1,0 1,-1 0,1-1,0 1,0-1,-1 1,1 0,0-1,-1 1,1-1,-1 1,1-1,-1 1,1-1,-1 1,-26 35,20-27,-299 424,181-251,32-43,-73 100,143-214,14-19</inkml:trace>
  <inkml:trace contextRef="#ctx0" brushRef="#br0" timeOffset="4098.222">388 4518,'26'493,"-24"-468,1 17,-3-14,2 0,1 0,1-1,2 0,1 0,0 0,3 0,-10-27,0 1,0 0,1 0,-1-1,1 1,-1 0,1-1,-1 1,1-1,-1 1,1-1,-1 1,1-1,0 1,-1-1,1 1,0-1,-1 0,1 1,0-1,0 0,-1 0,1 0,0 0,0 1,-1-1,1 0,0 0,0 0,0-1,-1 1,1 0,0 0,0 0,-1 0,1-1,0 1,0 0,0-1,34-23,-5 3,-5 12,0 0,1 1,1 2,-1 0,1 2,4 1,68-4,6 5,-31 0,808 19,1 48,-34-1,-780-60,-22 1,1-3,0-2,39-6,-84 6,0 0,0 0,0-1,0 1,-1-1,1 0,0 0,0 0,-1 0,1 0,-1 0,1-1,-1 0,1 1,-1-1,0 0,0 0,0 0,0 0,-1 0,-1 0,1 0,-1 0,0 1,0-1,1 0,-1 0,0 0,-1 0,1 0,0 1,0-1,-1 0,1 0,-1 0,0 1,0-1,1 0,-1 1,0-1,0 1,0-1,-1 1,1-1,0 1,0 0,-1-1,-18-20</inkml:trace>
  <inkml:trace contextRef="#ctx0" brushRef="#br0" timeOffset="5000.826">1886 3121,'4'4,"-1"0,0 1,-1-1,1 1,-1-1,0 1,0 0,0 0,-1 0,1 0,-1 1,9 64,-8-53,6 92,-4 34,-1-26,-3-110,1 0,-1-1,2 1,-1 0,1-1,0 1,0 0,1 0,-3-7,0 1,0-1,0 0,0 1,1-1,-1 0,0 1,0-1,1 0,-1 1,0-1,0 0,1 1,-1-1,0 0,1 0,-1 1,1-1,-1 0,0 0,1 0,-1 1,0-1,1 0,-1 0,1 0,-1 0,1 0,-1 0,0 0,1 0,-1 0,1 0,-1 0,1 0,-1 0,0-1,1 1,-1 0,2-2,0 0,0 1,-1-1,1-1,-1 1,1 0,-1 0,0 0,0-1,0 1,0-1,0 0,25-78,-3-1,-4 0,-4-3,24-100,-39 184,0 1,0-1,0 0,0 0,0 0,0 1,0-1,1 0,-1 0,0 1,1-1,-1 0,0 0,1 1,-1-1,1 0,-1 1,1-1,-1 1,1-1,-1 1,1-1,0 1,-1-1,2 1,6 15,6 50,-12-52,13 65,14 37,-20-88,0 1,2-1,1-1,2 0,12 19,-3-14</inkml:trace>
  <inkml:trace contextRef="#ctx0" brushRef="#br0" timeOffset="7479.986">1455 124,'-12'0,"-20"-1,0 2,1 1,-1 1,-30 8,53-9,0 1,1 0,-1 0,1 1,-1 0,1 1,1 0,-1 0,1 0,-1 1,2 0,-1 1,1 0,0 0,0 0,1 0,0 1,0 0,-1 3,0 2,1 0,1 0,0 1,0-1,1 1,1 0,0 0,1 0,1 0,0 0,1 0,0 0,2 0,-1 0,1 0,1-1,1 1,0-1,0 0,2 0,-1-1,1 0,1 0,1-1,-1 0,1 0,1-1,0 0,1-1,0 0,0 0,1-1,0-1,0 0,1-1,0 0,0-1,0 0,11 1,-1-2,0-2,0 0,0-2,1 0,-1-2,0-1,0 0,0-2,-1 0,0-2,0 0,18-10,-16 7,-1-2,1-1,-2-1,0 0,-1-2,0-1,-2 0,0-1,0-2,-2 0,2-3,-13 15,-1 0,0 0,0 0,0-1,-1 1,-1-1,1 0,-1 0,-1 0,0-1,0 1,-1-1,0 1,-1-1,0 1,0-1,-1 1,0-1,-1 1,0-1,0 1,-1 0,0 0,-1 0,0 1,0-1,-1 1,0 0,-1 0,1 0,-4-2,-7-7,-1 1,-1 0,0 2,-1 0,-1 1,0 1,0 1,-1 0,-1 2,0 0,-19-4,13 5,0 2,0 0,0 2,-1 1,0 1,0 1,0 2,1 1,-14 3,30-3,0 0,1 1,-1 0,1 1,0 0,0 1,1 1,-1-1,1 1,0 1,0 0,1 1,0-1,1 2,-1-1,2 1,-1 1,1-1,0 1,1 0,1 1,-1-1,1 1,1 0,0 1,1-1,0 1,1-1,0 1,1 0,0 0,1 0,0 0,1-1,0 1,1 0,3 10,0-2,1 0,1 0,1 0,0-1,2 0,0-1,1 0,1-1,1 0,0-1,1 0,1-1,0-1,1 0,1-1,0-1,0 0,1-1,1-1,0-1,4 0,-6-1,1-1,1-1,-1-1,1-1,0 0,0-2,0 0,1-1,-1 0,0-2,0-1,1 0,-1-1,-1-1,1-1,0 0,-1-2,0 0,-1-1,0-1,0 0,0-1,2-4,-12 9,-1 0,0 0,0-1,0 0,-1 0,0 0,0-1,0 0,-1 0,0 0,0-1,-1 1,0-1,0 0,-1 1,0-1,-1-1,1 1,-1-3,-1-1,-1 1,0-1,0 0,-1 1,-1-1,0 1,0 0,-2 0,1 0,-1 0,0 1,-1-1,-2 0,-28-42</inkml:trace>
  <inkml:trace contextRef="#ctx0" brushRef="#br0" timeOffset="7995.809">1658 99,'-21'-1,"1"2,-1 0,0 1,1 1,0 1,-18 5,32-6,-1 0,1 0,-1 0,1 1,0-1,0 2,1-1,-1 1,1-1,0 2,0-1,1 0,-1 1,1 0,1 0,-1 0,1 0,0 1,0 0,1-1,-1 5,0 1,1 1,0-1,1 0,0 1,1-1,0 1,1-1,1 1,0-1,1 1,0-1,1 0,0-1,1 1,0-1,1 1,0-1,0-1,2 0,-1 0,1 0,1-1,-1 0,2 0,-1-1,1 0,0-1,1 0,0-1,0 0,0-1,1 0,-1-1,1 0,0 0,1-2,11 2,-19-3,1-1,-1 0,1 0,-1-1,1 0,-1 0,0 0,1 0,-1-1,0 0,2-1,14-10</inkml:trace>
  <inkml:trace contextRef="#ctx0" brushRef="#br0" timeOffset="8651.416">1480 22,'-16'1,"0"1,1 0,-1 1,0 1,1 0,0 1,0 1,-12 6,4 0,0 1,0 0,2 2,-19 16,34-26,0 1,0-1,1 2,0-1,0 0,0 1,1 0,0 0,1 0,-2 3,5-8,-1 0,0 0,1 0,-1 0,1 0,-1 1,1-1,0 0,0 0,0 0,0 0,1 1,-1-1,1 0,-1 0,1 0,0 0,-1 0,1 0,0 0,0 0,1 0,-1 0,0-1,1 1,-1 0,1-1,-1 1,1-1,0 0,-1 1,1-1,0 0,0 0,0 0,0 0,0-1,0 1,2 0,5 1,1 0,-1 0,0-1,1 0,-1-1,1 0,-1 0,1-1,-1 0,1-1,0 0,7-2,-1 0,0-1,0-1,0-1,11-6,-25 12,1-1,-1 1,0 0,0-1,0 1,0-1,0 0,0 1,0-1,0 0,-1 0,1-1,-2 3,0 0,0-1,0 1,0-1,0 1,0 0,0-1,0 1,0 0,0-1,0 1,0 0,0-1,0 1,0-1,-1 1,1 0,0-1,0 1,0 0,-1 0,1-1,0 1,0 0,-1-1,1 1,0 0,-1 0,1 0,0-1,0 1,-1 0,1 0,-1 0,1 0,0 0,-1 0,1-1,0 1,-1 0,1 0,-6-1,0 1,0-1,-1 1,1 0,0 0,0 1,0 0,-5 1,-20 5,1 2,0 1,-3 2,26-6,26-8,33-10,-30 4,-4 2,0 1,0 0,1 1,15-1,-34 5,1 0,-1 0,1 0,-1 0,1 0,-1 0,1 0,-1 0,1 0,0 0,-1 0,1 0,-1 0,1 0,-1 0,1 0,-1 1,1-1,-1 0,1 0,-1 1,0-1,1 0,-1 1,1-1,-1 0,0 1,1-1,-1 1,0-1,1 0,-1 1,0-1,0 1,1-1,-1 1,0 0,-9 20,-33 28,36-43,-19 19,-37 42,58-63,1 0,-1 1,1 0,0 0,1 0,-1 0,1 0,0 0,0 1,1-1,-1 1,1-1,0 2,2-6,-1 1,0 0,1-1,-1 1,1 0,-1-1,1 1,0-1,0 1,-1-1,1 1,0-1,0 0,1 1,-1-1,0 0,0 0,1 0,-1 0,1 0,-1 0,0 0,1 0,0-1,-1 1,1 0,-1-1,1 0,0 1,0-1,-1 0,1 0,0 0,1 0,11 1,0 0,0-1,0-1,2-1,-5 1,12-1,-17 0,0 1,0 0,1 1,-1-1,0 1,0 1,1-1,-1 1,0 0,0 1,0-1,5 3,-11-4,1 1,0 0,0 0,-1 0,1 0,0 0,-1 0,1 1,-1-1,1 0,-1 0,0 0,0 0,1 0,-1 1,0-1,0 0,0 0,0 1,0-1,0 0,-1 0,1 0,0 0,-1 1,1-1,0 0,-1 0,0 0,1 0,-1 0,0 0,1 0,-1 0,0 0,0 0,-33 43,29-37,-18 19</inkml:trace>
  <inkml:trace contextRef="#ctx0" brushRef="#br0" timeOffset="41079.448">337 835,'0'-1,"-1"0,1 0,0 1,-1-1,1 0,0 0,-1 0,1 1,-1-1,0 0,1 0,-1 1,0-1,1 0,-1 1,0-1,1 1,-1-1,0 1,0-1,0 1,0 0,0-1,1 1,-1 0,0 0,0 0,0 0,0-1,0 1,0 0,0 1,0-1,0 0,0 0,0 0,0 1,-41 5,38-5,-21 5,-1 1,1 1,1 2,0 0,0 2,1 0,-19 14,38-22,0 0,0-1,0 1,1 0,-1 1,1-1,0 1,0-1,1 1,-1 0,1 0,0 0,0 0,1 1,-1-1,1 0,1 1,-1 1,0 13,1 1,0-1,2 0,2 8,0 10,20 450,-23 105,1 65,0-561,-1 22,5-2,6 1,12 43,-24-157,0 0,1 0,0 0,0 0,0-1,0 1,0 0,1-1,-1 1,1-1,0 1,1-1,-1 0,0 0,1 0,-1 0,1 0,0-1,0 1,0-1,1 0,-1 1,0-2,1 1,-1 0,1-1,0 1,0-1,-1 0,1-1,0 1,0 0,3-1,46 7,-32-5,0 0,0 2,-1 0,1 2,10 4,-14-1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7:25.418"/>
    </inkml:context>
    <inkml:brush xml:id="br0">
      <inkml:brushProperty name="width" value="0.1" units="cm"/>
      <inkml:brushProperty name="height" value="0.1" units="cm"/>
      <inkml:brushProperty name="ignorePressure" value="1"/>
    </inkml:brush>
  </inkml:definitions>
  <inkml:trace contextRef="#ctx0" brushRef="#br0">1 3765,'1'-15,"0"0,1 0,1 0,0 0,1 1,1-1,0 1,1 1,1-1,4-7,17-25,2 2,14-14,-42 56,117-146,93-85,160-130,116-72,341-222,589-299,-368 365,-922 526</inkml:trace>
  <inkml:trace contextRef="#ctx0" brushRef="#br0" timeOffset="499.618">1118 5135,'5'-4,"9"-15,20-25,35-40,39-40,50-47,54-45,51-43,50-34,36-18,25-8,4 11,-15 19,-34 33,-48 38,-71 56</inkml:trace>
  <inkml:trace contextRef="#ctx0" brushRef="#br0" timeOffset="1749.072">610 3714,'5'4,"9"19,12 23,13 24,10 28,9 17,4 12,-1-4,-2-9,-6-19,-8-27,-12-29,-11-20</inkml:trace>
  <inkml:trace contextRef="#ctx0" brushRef="#br0" timeOffset="2081.899">433 3840,'47'-43,"29"-19,15-7,4 8,-9 14,-16 20,-19 23,-22 25,-26 26,-17 18,-14 12,-8 4,-1-6,5-12,8-21,13-22,12-18,6-11</inkml:trace>
  <inkml:trace contextRef="#ctx0" brushRef="#br0" timeOffset="2603.013">1144 3765,'4'-25,"2"1,0 0,1 1,2 0,0 0,1 1,2 0,0 1,1 0,8-8,-15 20,2 0,0 1,0 0,0 1,1 0,0 0,0 1,1 0,-1 0,1 1,1 0,-4 3,1 0,-1 0,1 0,-1 1,1 0,0 0,0 1,-1 0,1 0,0 1,0 0,-1 1,1-1,-1 1,1 1,4 2,1 0,-1 2,-1-1,1 2,-1-1,-1 2,9 7,-15-13,0 0,0 1,-1 0,1 0,-1 0,0 0,0 1,0-1,0 1,-1-1,0 1,0 0,0 0,-1 0,0 0,0 0,0 0,0 4,-2-6,0 1,0-1,0 0,0 0,-1 0,1 0,-1 0,0 0,0 0,0 0,0 0,0-1,-1 0,1 1,-4 1,-50 36,25-19,-2 4,2 1,1 1,1 2,1 1,2 1,1 1,-18 32,39-58,1 1,0 0,0 0,0 0,1 0,0 0,1 0,0 1,0-1,0-5,1-1,0 1,0-1,0 0,0 1,1-1,-1 1,0-1,1 1,-1-1,0 0,1 1,0-1,-1 0,1 1,0-1,0 0,0 0,-1 0,1 0,1 0,-1 0,0 0,0 0,0 0,0 0,1 0,-1-1,0 1,0-1,1 1,-1-1,1 1,-1-1,1 0,-1 0,0 1,1-1,-1 0,1 0,-1-1,1 1,-1 0,1 0,-1-1,2 0,9-1,1-2,0 1,-1-2,0 0,0 0,0-1,-1-1,1 0,7-6,23-20,28-28,-63 55,27-27,-2-1,-1-2,-1-1,3-10,-17 25</inkml:trace>
  <inkml:trace contextRef="#ctx0" brushRef="#br0" timeOffset="2937.54">1881 3586,'4'4,"6"7,-3-4,-8-3,-2-11,-6-8,-6-10,-4-10,-4-12,3-2,0-1,3 3,10 5,9 11,5 9</inkml:trace>
  <inkml:trace contextRef="#ctx0" brushRef="#br0" timeOffset="3282.849">2109 3027,'22'-17,"11"-10,4-5,1 3,-7 7</inkml:trace>
  <inkml:trace contextRef="#ctx0" brushRef="#br0" timeOffset="3619.012">2262 2951,'13'35,"8"20,10 8,3-1,1-7,-2-13,-6-9,-3-15,-6-14,-7-9</inkml:trace>
  <inkml:trace contextRef="#ctx0" brushRef="#br0" timeOffset="3620.012">2490 2926,'17'17,"11"10,4 5,-3 2,-3-6,-5-7</inkml:trace>
  <inkml:trace contextRef="#ctx0" brushRef="#br0" timeOffset="3953.145">2236 2595,'17'-13,"15"-8,1-1</inkml:trace>
  <inkml:trace contextRef="#ctx0" brushRef="#br0" timeOffset="4302.042">2922 2545,'-13'13,"-13"17,-6 12,2 13,6 0,8 0,14-10,17-12,18-12,13-18,11-18,5-15,0-12,-6-6,-8-5,-13 7</inkml:trace>
  <inkml:trace contextRef="#ctx0" brushRef="#br0" timeOffset="4650.473">3201 2444,'18'21,"9"12,5 9,1-3,-5-4,-3-7,-5-10</inkml:trace>
  <inkml:trace contextRef="#ctx0" brushRef="#br0" timeOffset="4651.473">2998 2240,'9'0,"11"0,6 4,9 2,-3 0</inkml:trace>
  <inkml:trace contextRef="#ctx0" brushRef="#br0" timeOffset="5065.289">3455 2215,'4'9,"11"15,11 17,9 15,8 14,5 9,3 3,-3-2,-5-12,-10-21,-14-28,-20-25,-10-12</inkml:trace>
  <inkml:trace contextRef="#ctx0" brushRef="#br0" timeOffset="5402.058">3404 2138,'39'-21,"30"-8,16 2,3 5,-6 10,-16 13,-23 18,-25 14,-22 16,-25 11,-20 1,-10-3,-4-10,5-13,7-18,13-15,21-21,14-8</inkml:trace>
  <inkml:trace contextRef="#ctx0" brushRef="#br0" timeOffset="5773.702">3913 1910,'18'-50,"-9"22,1 1,2 0,3-3,-12 24,1-1,0 1,0 0,1 0,0 0,0 1,0-1,1 1,0 0,0 1,0 0,0 0,1 0,1 0,-5 3,0 0,0 0,0 0,0 1,1-1,-1 1,0 0,0 0,0 0,0 0,0 1,0-1,0 1,0 0,0 0,0 0,0 0,0 1,0-1,-1 1,1-1,0 1,-1 0,0 0,1 0,-1 1,0-1,0 0,1 2,8 11,0 0,-1 0,-1 1,6 13,-4-6,-2-8,-6-11,0 0,-1 0,0 0,0 0,0 1,0-1,-1 1,0-1,1 3,-2-5,-1 0,1-1,0 1,-1-1,1 1,-1-1,0 1,1-1,-1 0,0 1,0-1,0 0,0 1,0-1,0 0,0 0,0 0,-1 0,1 0,0 0,-1 0,1-1,-1 1,1 0,0-1,-1 1,0-1,1 1,-1-1,1 0,-1 0,-22 8,1 0,0 2,1 1,-10 6,22-11,1 0,-1 0,1 1,1 1,-1 0,1 0,1 0,0 1,0 0,-5 8,11-15,0 0,-1 1,1-1,0 0,0 0,1 1,-1-1,0 1,1-1,-1 0,1 1,0-1,0 1,0-1,0 1,0-1,1 3,-1-4,1 1,0-1,0 0,-1 1,1-1,0 0,0 0,0 0,0 0,1 0,-1 0,0 0,0 0,1 0,-1 0,0-1,1 1,-1 0,0-1,1 1,0-1,4 1,1 0,0 0,0 0,0-1,0 0,0-1,0 1,-1-1,1-1,0 1,2-2,13-4,-1-2,0 0,0-1,-1-2,15-10,-22 14,-2-1,1-1,-1 0,-1 0,1-1,-2 0,0 0,0-2,3-6,3-12</inkml:trace>
  <inkml:trace contextRef="#ctx0" brushRef="#br0" timeOffset="6138.535">4344 1732,'0'29,"1"-1,2 1,1 3,-3-26,0 1,0-1,1 0,0 1,0-1,1 0,-1 0,1 0,0 0,1-1,0 1,0-1,0 0,0 0,1 0,1 1,-4-5,-1-1,0 1,1-1,-1 1,0-1,1 1,-1-1,1 0,-1 0,1 0,-1 0,0 0,1 0,-1 0,1 0,-1 0,1-1,-1 1,0-1,1 1,-1-1,0 1,1-1,-1 0,0 1,0-1,0 0,1 0,-1 0,0 0,0 0,-1 0,1-1,0 1,0 0,0 0,-1-1,1 1,0-2,5-8,0-1,0 0,-1 0,0-3,-3 8,14-45,-2-1,-2-4,9-32,-21 88,0 0,0 0,0 0,1 0,-1 1,0-1,0 0,1 0,-1 0,1 1,-1-1,0 0,1 0,0 1,-1-1,1 0,-1 1,1-1,0 1,-1-1,1 1,0-1,0 1,-1-1,1 1,0 0,0-1,0 1,0 0,-1 0,1-1,0 1,0 0,0 0,0 0,0 0,0 0,-1 1,1-1,0 0,0 0,0 0,0 1,-1-1,1 0,0 1,0-1,-1 1,1-1,0 1,0-1,-1 1,1 0,0 0,9 7,-1 0,0 1,0 0,2 4,7 6,-14-15,1 0,0-1,0 1,0-1,0-1,0 1,1-1,0 1,11 0</inkml:trace>
  <inkml:trace contextRef="#ctx0" brushRef="#br0" timeOffset="6487.732">4572 1402,'10'-7,"0"1,1 0,-1 0,1 1,0 1,0 0,1 0,-1 1,1 1,8-1,0-2,23-6,-23 6,0 0,1 0,0 2,-1 1,5 0,-24 2,1 0,-1 0,0 0,1 1,-1-1,0 0,1 0,-1 1,0-1,0 1,1-1,-1 1,0 0,0-1,0 1,0 0,0 0,0 0,0 0,0 0,0 0,0 0,0 0,0 0,-1 0,1 0,-1 1,1-1,-1 0,1 0,-1 1,1-1,-1 0,0 1,0-1,1 7,-1 0,0 0,-1 1,0-1,-1 7,-2 19,4-25,1 0,0 0,1 0,0 1,0-2,1 1,0 0,0 0,1-1,0 0,1 0,0 0,5 7,-7-12,0 1,1-1,-1 0,0 0,1 0,0 0,0 0,0-1,0 0,0 0,0 0,0 0,1-1,-1 1,1-1,-1 0,1 0,0-1,-1 0,1 1,0-2,-1 1,1 0,-1-1,1 0,0 0,3-2,21-7</inkml:trace>
  <inkml:trace contextRef="#ctx0" brushRef="#br0" timeOffset="6819.093">5233 1275,'-12'6,"0"0,0 0,0 1,1 1,0 0,1 0,0 1,0 0,0 2,7-8,1 0,-1 1,1-1,0 0,0 1,0-1,0 1,1 0,-1 0,1 0,0 0,0 0,1 0,-1 1,1-2,1 0,-1 1,1-1,-1 0,1-1,0 1,0 0,1 0,-1 0,0-1,1 1,0 0,-1-1,1 0,0 1,0-1,1 0,-1 0,0 0,1 0,0 0,10 6,0 0,0-1,1-1,0 0,6 1,-9-4,0 1,-1 0,0 1,0 0,0 0,0 1,-1 0,0 1,0 0,2 4,-9-8,0-1,0 1,-1 0,0 1,1-1,-1 0,0 0,0 1,-1-1,1 0,-1 1,0-1,0 0,0 1,0-1,0 1,-1-1,1 0,-1 1,0-1,0 0,-1 0,1 0,0 0,-1 0,0 0,0 0,-1 2,-9 12,0-1,-1 0,-1-1,-5 5,12-13,-38 37,-2-2,-2-3,-17 9,24-19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1.293"/>
    </inkml:context>
    <inkml:brush xml:id="br0">
      <inkml:brushProperty name="width" value="0.1" units="cm"/>
      <inkml:brushProperty name="height" value="0.1" units="cm"/>
    </inkml:brush>
  </inkml:definitions>
  <inkml:trace contextRef="#ctx0" brushRef="#br0">1 573 22170 0 0,'2'0'5203'0'0,"32"-7"-7252"0"0,17-9 3345 0 0,48-14-111 0 0,22-8-33 0 0,44-18-463 0 0,24-9 191 0 0,21-6-832 0 0,1-2 416 0 0,-19 7 0 0 0,-15 6-15 0 0,-42 15-641 0 0,-28 12 320 0 0,-55 21-449 0 0,-25 12 225 0 0,-41 8-3889 0 0,-24 15 1728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1.708"/>
    </inkml:context>
    <inkml:brush xml:id="br0">
      <inkml:brushProperty name="width" value="0.1" units="cm"/>
      <inkml:brushProperty name="height" value="0.1" units="cm"/>
    </inkml:brush>
  </inkml:definitions>
  <inkml:trace contextRef="#ctx0" brushRef="#br0">1 1 18857 0 0,'1'7'4783'0'0,"36"259"-2491"0"0,-16-92-14 0 0,8-1 1 0 0,7-2-1 0 0,49 137-2278 0 0,-69-279-346 0 0,-10-48-551 0 0,-7-51-1707 0 0,-5 4 384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2.356"/>
    </inkml:context>
    <inkml:brush xml:id="br0">
      <inkml:brushProperty name="width" value="0.1" units="cm"/>
      <inkml:brushProperty name="height" value="0.1" units="cm"/>
    </inkml:brush>
  </inkml:definitions>
  <inkml:trace contextRef="#ctx0" brushRef="#br0">1 1 20601 0 0,'10'88'5038'0'0,"-10"46"-3461"0"0,-2-59-87 0 0,5 377 298 0 0,-2-445-1762 0 0,-1-1-1 0 0,1 1 1 0 0,0-1 0 0 0,0 1-1 0 0,1 0 1 0 0,-1-1 0 0 0,2 0-1 0 0,-1 0 1 0 0,1 1 0 0 0,0-1-1 0 0,0-1 1 0 0,0 1 0 0 0,1 0-1 0 0,0-1 1 0 0,0 0 0 0 0,1 0-1 0 0,-1 0 1 0 0,1 0 0 0 0,0-1-1 0 0,0 0 1 0 0,1 0 0 0 0,-1 0-1 0 0,1-1 1 0 0,0 1 0 0 0,0-1-1 0 0,0-1 1 0 0,0 1 0 0 0,0-1-1 0 0,6 1-25 0 0,30-1 41 0 0,0-2 0 0 0,0-2 0 0 0,0-2 0 0 0,0-2 0 0 0,-1-1 0 0 0,0-3 0 0 0,0-1 0 0 0,-1-2 0 0 0,-1-1 0 0 0,0-2 0 0 0,21-14-41 0 0,-47 25-29 0 0,-9 5-1 0 0,0 0 0 0 0,-1-1 0 0 0,1 0 0 0 0,0 0 0 0 0,-1 0 0 0 0,1 0 0 0 0,-1 0 0 0 0,1-1 0 0 0,-1 0 0 0 0,0 1 0 0 0,0-1 0 0 0,1 0 0 0 0,-1-1 0 0 0,-1 1 0 0 0,1 0 0 0 0,0-1-1 0 0,0 0 1 0 0,-1 0 0 0 0,0 0 0 0 0,0 0 0 0 0,1 0 0 0 0,-2 0 0 0 0,1 0 0 0 0,0-1 0 0 0,-1 1 0 0 0,1-1 0 0 0,-1 1 0 0 0,0-1 0 0 0,0 1 0 0 0,0-1 0 0 0,-1-2 30 0 0,-18-23-2103 0 0,-10-5 369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2.610"/>
    </inkml:context>
    <inkml:brush xml:id="br0">
      <inkml:brushProperty name="width" value="0.1" units="cm"/>
      <inkml:brushProperty name="height" value="0.1" units="cm"/>
    </inkml:brush>
  </inkml:definitions>
  <inkml:trace contextRef="#ctx0" brushRef="#br0">0 290 6979 0 0,'0'0'4258'0'0,"52"-31"10773"0"0,-16 11-10437 0 0,13-2-6243 0 0,14-1 3042 0 0,2-1-1665 0 0,6 0 816 0 0,-1-1-752 0 0,-5 0 368 0 0,-18-1-832 0 0,-23 2 416 0 0,-24 1-9733 0 0,-6 0-1392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30.584"/>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1187,'41'3,"-1"1,1 3,-1 1,11 5,65 11,10-10,-1-6,2-5,35-8,34 2,-119 3,-6-2,-1 4,1 2,27 8,-25-3,1-4,0-3,51-5,7 0,-29 5,96 15,-148-10,44 6,1-5,22-3,-113-5,13-2,-1 2,0 0,1 1,-1 1,0 1,0 0,0 1,0 1,-1 0,2 2,-16-6,-1 0,1 0,0 0,0 0,-1-1,1 1,0-1,0 1,0-1,0 0,0 0,0 1,0-1,0-1,0 1,0 0,0 0,0-1,0 1,-1-1,0 0,0 0,0 0,0 1,-1-1,1 0,0 0,0 0,-1 0,1 0,-1 0,1 0,-1-1,1 1,-1 0,1 0,-1 0,0 0,0-1,0 1,0 0,0-1,0-10,-1 0,0 0,-1 0,-1 0,-2-8,2 7,0-1,-12-49,2-1,1-21,10 64,1 0,1-1,1 1,1 0,1-1,1 1,1 1,0-1,2 0,17-54,-4-1,-3-1,-3-1,-3-3,23-144,-27 175,1-1,12-33,-14 62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2.859"/>
    </inkml:context>
    <inkml:brush xml:id="br0">
      <inkml:brushProperty name="width" value="0.1" units="cm"/>
      <inkml:brushProperty name="height" value="0.1" units="cm"/>
    </inkml:brush>
  </inkml:definitions>
  <inkml:trace contextRef="#ctx0" brushRef="#br0">1 255 26588 0 0,'0'0'5955'0'0,"0"0"-9877"0"0,114-41 4899 0 0,-40 17-609 0 0,9-5 288 0 0,6-7-960 0 0,-1-2 464 0 0,-17-4-720 0 0,-8-2 384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3.362"/>
    </inkml:context>
    <inkml:brush xml:id="br0">
      <inkml:brushProperty name="width" value="0.1" units="cm"/>
      <inkml:brushProperty name="height" value="0.1" units="cm"/>
    </inkml:brush>
  </inkml:definitions>
  <inkml:trace contextRef="#ctx0" brushRef="#br0">534 1 22202 0 0,'-22'13'4157'0'0,"-30"22"-3422"0"0,0 2 1 0 0,3 2 0 0 0,1 2-1 0 0,-27 33-735 0 0,51-50 150 0 0,1 2 1 0 0,1 1-1 0 0,1 1 0 0 0,2 0 0 0 0,1 2 0 0 0,1 0 0 0 0,1 1 0 0 0,2 0 0 0 0,2 1 0 0 0,0 1 0 0 0,2 0 0 0 0,2 0 0 0 0,1 1 0 0 0,1 0 0 0 0,2 1 1 0 0,1 16-151 0 0,4-41 7 0 0,0-1 1 0 0,1 1 0 0 0,0 0-1 0 0,0 0 1 0 0,1-1 0 0 0,1 1-1 0 0,-1-1 1 0 0,1 0 0 0 0,1 0 0 0 0,0-1-1 0 0,0 1 1 0 0,1-1 0 0 0,0 0-1 0 0,0 0 1 0 0,1-1 0 0 0,0 0 0 0 0,0 0-1 0 0,0 0 1 0 0,1-1 0 0 0,0 0-1 0 0,1-1 1 0 0,-1 0 0 0 0,1 0-1 0 0,0-1 1 0 0,0 0 0 0 0,0 0 0 0 0,1-1-1 0 0,0-1 1 0 0,-1 1 0 0 0,1-1-1 0 0,0-1 1 0 0,0 0 0 0 0,0 0 0 0 0,0-1-1 0 0,0-1 1 0 0,2 0-8 0 0,32-2 28 0 0,0-2 0 0 0,-1-3-1 0 0,0-1 1 0 0,0-2 0 0 0,-1-2 0 0 0,-1-1 0 0 0,0-3 0 0 0,-1-1-1 0 0,-1-2 1 0 0,-1-2 0 0 0,-1-1 0 0 0,0-2 0 0 0,-2-1-1 0 0,18-20-27 0 0,-44 39-164 0 0,0 0-1 0 0,-1-1 0 0 0,1 0 0 0 0,-2-1 0 0 0,1 1 0 0 0,-2-2 0 0 0,1 1 0 0 0,-1-1 0 0 0,0 0 0 0 0,-1 0 0 0 0,0 0 0 0 0,0-3 165 0 0,2-30-1289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3.758"/>
    </inkml:context>
    <inkml:brush xml:id="br0">
      <inkml:brushProperty name="width" value="0.1" units="cm"/>
      <inkml:brushProperty name="height" value="0.1" units="cm"/>
    </inkml:brush>
  </inkml:definitions>
  <inkml:trace contextRef="#ctx0" brushRef="#br0">59 1 24171 0 0,'-13'24'5363'0'0,"-7"37"-7797"0"0,4 18 3747 0 0,9 28-513 0 0,5 10 225 0 0,9 8-1297 0 0,11-3 624 0 0,8-21-48 0 0,4-18 16 0 0,-4-29-496 0 0,-5-15 240 0 0,-21-18-608 0 0,-7-12 288 0 0,-13-14-5059 0 0,-9-15 1442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3.996"/>
    </inkml:context>
    <inkml:brush xml:id="br0">
      <inkml:brushProperty name="width" value="0.1" units="cm"/>
      <inkml:brushProperty name="height" value="0.1" units="cm"/>
    </inkml:brush>
  </inkml:definitions>
  <inkml:trace contextRef="#ctx0" brushRef="#br0">0 282 25772 0 0,'0'0'5698'0'0,"0"0"-8147"0"0,0 0 3970 0 0,274-58-1697 0 0,-176 31 832 0 0,5-8-1024 0 0,-8-2 496 0 0,-19-1-176 0 0,-20 3 80 0 0,-34 8-2033 0 0,-22 2 993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4.263"/>
    </inkml:context>
    <inkml:brush xml:id="br0">
      <inkml:brushProperty name="width" value="0.1" units="cm"/>
      <inkml:brushProperty name="height" value="0.1" units="cm"/>
    </inkml:brush>
  </inkml:definitions>
  <inkml:trace contextRef="#ctx0" brushRef="#br0">0 1 26604 0 0,'0'0'5955'0'0,"0"0"-9605"0"0,0 0 4739 0 0,27 308-305 0 0,-16-185 129 0 0,14 4-978 0 0,-3-1 498 0 0,-1-16-337 0 0,1-18 176 0 0,-2-30-384 0 0,-2-18 192 0 0,-7-31-704 0 0,-4-13 351 0 0,-7-32-10131 0 0,0-18-1810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4.744"/>
    </inkml:context>
    <inkml:brush xml:id="br0">
      <inkml:brushProperty name="width" value="0.1" units="cm"/>
      <inkml:brushProperty name="height" value="0.1" units="cm"/>
    </inkml:brush>
  </inkml:definitions>
  <inkml:trace contextRef="#ctx0" brushRef="#br0">7 0 8084 0 0,'-4'26'4706'0'0,"1"29"7571"0"0,3 28-8179 0 0,0 32-5170 0 0,7 15 2481 0 0,7 12-1233 0 0,1-4 592 0 0,-1-20-336 0 0,-1-21 160 0 0,-4-36-544 0 0,2-22 273 0 0,-8-34-626 0 0,-3-8 305 0 0,-3-29-2321 0 0,-10-16 1121 0 0,-7-34-6324 0 0,0-17-1440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5.027"/>
    </inkml:context>
    <inkml:brush xml:id="br0">
      <inkml:brushProperty name="width" value="0.1" units="cm"/>
      <inkml:brushProperty name="height" value="0.1" units="cm"/>
    </inkml:brush>
  </inkml:definitions>
  <inkml:trace contextRef="#ctx0" brushRef="#br0">1 0 20473 0 0,'0'0'4429'0'0,"3"3"-3154"0"0,124 141 2655 0 0,-90-103-3686 0 0,2-2 0 0 0,2-2-1 0 0,1-1 1 0 0,2-3 0 0 0,2-1 0 0 0,0-2 0 0 0,2-3-1 0 0,45 19-243 0 0,-5-24 273 0 0,-86-22-326 0 0,-1 1 1 0 0,1-1-1 0 0,0 0 0 0 0,-1 1 0 0 0,1-1 1 0 0,0 0-1 0 0,-1 0 0 0 0,1 0 1 0 0,0 0-1 0 0,-1 0 0 0 0,1-1 0 0 0,-1 1 1 0 0,1 0-1 0 0,0-1 0 0 0,-1 1 0 0 0,1-1 1 0 0,-1 0-1 0 0,1 1 0 0 0,-1-1 0 0 0,1 0 1 0 0,-1 0-1 0 0,0 0 0 0 0,1 0 1 0 0,-1 0-1 0 0,0 0 0 0 0,0 0 0 0 0,0-1 1 0 0,0 1-1 0 0,0 0 0 0 0,0-1 0 0 0,0 1 1 0 0,0-1-1 0 0,0 1 0 0 0,-1-1 1 0 0,1 1-1 0 0,0-1 0 0 0,-1 1 0 0 0,0-1 1 0 0,1 0-1 0 0,-1 1 0 0 0,0-1 0 0 0,0 0 1 0 0,0 1-1 0 0,0-1 0 0 0,0 0 0 0 0,0 1 1 0 0,0-1-1 0 0,-1 1 0 0 0,1-1 1 0 0,-1-1 52 0 0,-10-33-4877 0 0,-5-7-123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5.290"/>
    </inkml:context>
    <inkml:brush xml:id="br0">
      <inkml:brushProperty name="width" value="0.1" units="cm"/>
      <inkml:brushProperty name="height" value="0.1" units="cm"/>
    </inkml:brush>
  </inkml:definitions>
  <inkml:trace contextRef="#ctx0" brushRef="#br0">0 1 21850 0 0,'0'0'5218'0'0,"0"0"-4033"0"0,27 191 1424 0 0,-14-74-2561 0 0,-4 11 1233 0 0,5 13-1537 0 0,1-3 768 0 0,-1-12-256 0 0,2-14-192 0 0,2-33-64 0 0,-3-19 0 0 0,1-32 0 0 0,-3-19 0 0 0,-1-15-128 0 0,-10-21 80 0 0,-4-19-4546 0 0,-10-8 2049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5.864"/>
    </inkml:context>
    <inkml:brush xml:id="br0">
      <inkml:brushProperty name="width" value="0.1" units="cm"/>
      <inkml:brushProperty name="height" value="0.1" units="cm"/>
    </inkml:brush>
  </inkml:definitions>
  <inkml:trace contextRef="#ctx0" brushRef="#br0">1 1 22346 0 0,'0'38'1790'0'0,"1"239"5211"0"0,4-65-6205 0 0,8-1 1 0 0,15 34-797 0 0,-26-232 5 0 0,-1-2-5 0 0,0 0 0 0 0,1 0 1 0 0,0 0-1 0 0,0 0 0 0 0,2 0 0 0 0,-1-1 1 0 0,1 1-1 0 0,1-1 0 0 0,-1 0 0 0 0,2 0 0 0 0,0-1 1 0 0,3 5-1 0 0,-8-14-62 0 0,1 0 1 0 0,-1 0 0 0 0,0 0-1 0 0,1 0 1 0 0,-1 0 0 0 0,0-1-1 0 0,1 1 1 0 0,-1 0-1 0 0,0-1 1 0 0,0 1 0 0 0,1-1-1 0 0,-1 0 1 0 0,0 1 0 0 0,0-1-1 0 0,0 0 1 0 0,0 0 0 0 0,0 0-1 0 0,0 1 1 0 0,0-1-1 0 0,0 0 1 0 0,0 0 0 0 0,0-1-1 0 0,-1 1 1 0 0,1 0 0 0 0,0 0-1 0 0,-1 0 1 0 0,1 0 0 0 0,-1-1-1 0 0,1 1 1 0 0,-1 0-1 0 0,1 0 1 0 0,-1-1 0 0 0,0 1-1 0 0,0 0 1 0 0,0-1 0 0 0,0 1-1 0 0,0 0 1 0 0,0-1 0 0 0,0 1-1 0 0,0 0 1 0 0,0-1-1 0 0,-1 1 1 0 0,1 0 0 0 0,0-1-1 0 0,-1 1 1 0 0,0-1 61 0 0,1-47-1726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6.597"/>
    </inkml:context>
    <inkml:brush xml:id="br0">
      <inkml:brushProperty name="width" value="0.1" units="cm"/>
      <inkml:brushProperty name="height" value="0.1" units="cm"/>
    </inkml:brush>
  </inkml:definitions>
  <inkml:trace contextRef="#ctx0" brushRef="#br0">599 0 288 0 0,'-62'7'19893'0'0,"3"13"-11951"0"0,-4 14-5654 0 0,-64 73-5301 0 0,89-66 5394 0 0,7-5-2194 0 0,2 1 0 0 0,2 1 0 0 0,1 2 0 0 0,2 1-1 0 0,2 0 1 0 0,-1 8-187 0 0,11-23 37 0 0,1 1 0 0 0,1 0 0 0 0,1 0 0 0 0,2 1 0 0 0,1 0 0 0 0,1 0 0 0 0,1 0 0 0 0,1 1 0 0 0,2 0 0 0 0,1-1 0 0 0,1 1 0 0 0,2 0 0 0 0,0-1 0 0 0,2 1 0 0 0,2-1 0 0 0,5 17-37 0 0,-8-34 13 0 0,1 0 1 0 0,0 0-1 0 0,0-1 1 0 0,1 1-1 0 0,1-1 0 0 0,-1-1 1 0 0,2 1-1 0 0,-1-1 1 0 0,1 0-1 0 0,0-1 1 0 0,1 0-1 0 0,0 0 1 0 0,1-1-1 0 0,-1 0 0 0 0,1-1 1 0 0,0 0-1 0 0,1 0 1 0 0,0-1-1 0 0,0-1 1 0 0,0 0-1 0 0,0 0 0 0 0,0-1 1 0 0,1-1-1 0 0,0 1 1 0 0,-1-2-1 0 0,4 0-13 0 0,17-3 19 0 0,-1-1-1 0 0,0-2 0 0 0,0-1 1 0 0,0-2-1 0 0,0 0 0 0 0,-2-3 1 0 0,1 0-1 0 0,-1-2 0 0 0,-1-1 1 0 0,0-1-1 0 0,-1-1 1 0 0,0-2-1 0 0,-2-1 0 0 0,0 0 1 0 0,-1-2-1 0 0,-2-1 0 0 0,14-16-18 0 0,-14 18-7 0 0,-1 0 0 0 0,0-1 0 0 0,-2-2 0 0 0,-1 0-1 0 0,0 0 1 0 0,-2-2 0 0 0,-1 0 0 0 0,-1-1 0 0 0,-1 0-1 0 0,-1-1 1 0 0,-1-1 0 0 0,-2 1 0 0 0,-1-2 0 0 0,-1 1 0 0 0,-1-1-1 0 0,-2 0 1 0 0,-1 0 0 0 0,-1-1 0 0 0,-1 1 0 0 0,-2-1-1 0 0,-1 1 1 0 0,-1 0 0 0 0,-6-22 7 0 0,4 38-17 0 0,-1 0-1 0 0,0 0 1 0 0,0 1 0 0 0,-1 0-1 0 0,-1 0 1 0 0,0 1 0 0 0,-1 0 0 0 0,0 0-1 0 0,-1 1 1 0 0,0 0 0 0 0,0 1-1 0 0,-1 0 1 0 0,0 1 0 0 0,-1 0-1 0 0,0 0 1 0 0,0 1 0 0 0,0 1 0 0 0,-1 0-1 0 0,0 1 1 0 0,0 1 0 0 0,-1 0-1 0 0,1 0 1 0 0,-2 1 17 0 0,-36-5 61 0 0,1 2 1 0 0,-2 2-1 0 0,1 3 1 0 0,0 1-1 0 0,-35 7-61 0 0,61-7 498 0 0,7 0-2171 0 0,14 1-6417 0 0,13 10 1065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54:32.93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2042 0,'-10'62,"0"-11,1 153,10 54,1-90,12 63,-1-8,-11-203,0 1,2 0,0-1,1 0,4 9,-3-12,-1 0,-1 1,0-1,-2 1,0 0,-1 0,0 5,-2-19,1-1,-1 1,0-1,0 0,-1 0,1 0,-1 1,1-1,-1 0,0-1,0 1,0 0,0-1,-1 1,1-1,-1 0,0 1,1-1,-1 0,0-1,0 1,0-1,-2 2,-13 4,1 0,-1-2,0 0,-2 0,-17 5,-69 24,-41 11,2 6,-104 56,187-80,0-2,-59 14,45-15,-52 24,72-26,-2-3,0-2,-7-2,-10 4,-35 15,41-13,0-2,-10-2,-17 5,88-21,0 1,1 0,-1 0,1 1,0 0,0 0,0 1,0 0,0 0,-4 4,10-6,6-4,6-6,2-6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7.027"/>
    </inkml:context>
    <inkml:brush xml:id="br0">
      <inkml:brushProperty name="width" value="0.1" units="cm"/>
      <inkml:brushProperty name="height" value="0.1" units="cm"/>
    </inkml:brush>
  </inkml:definitions>
  <inkml:trace contextRef="#ctx0" brushRef="#br0">0 1 25115 0 0,'32'34'5539'0'0,"22"16"-7428"0"0,2 8 3570 0 0,9 2-1569 0 0,-1-3 752 0 0,-5-11-848 0 0,-10-9 433 0 0,-15-20-706 0 0,-8-12 354 0 0,-17-7-2066 0 0,-9-15 1024 0 0,-2-4-22458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7.649"/>
    </inkml:context>
    <inkml:brush xml:id="br0">
      <inkml:brushProperty name="width" value="0.1" units="cm"/>
      <inkml:brushProperty name="height" value="0.1" units="cm"/>
    </inkml:brush>
  </inkml:definitions>
  <inkml:trace contextRef="#ctx0" brushRef="#br0">58 151 22922 0 0,'-40'208'6583'0'0,"31"-146"-6281"0"0,4 1 1 0 0,2 0 0 0 0,2-1 0 0 0,4 1-1 0 0,2-1 1 0 0,11 50-303 0 0,-11-87 78 0 0,2 0 1 0 0,0 0-1 0 0,2-1 0 0 0,0 0 0 0 0,2 0 1 0 0,0-1-1 0 0,2-1 0 0 0,0 0 1 0 0,9 10-79 0 0,-15-24 5 0 0,-1 0 1 0 0,1 0-1 0 0,1-1 1 0 0,-1 1-1 0 0,1-2 1 0 0,0 1-1 0 0,1-1 1 0 0,0 0-1 0 0,0-1 1 0 0,0 0 0 0 0,0-1-1 0 0,1 0 1 0 0,0 0-1 0 0,0-1 1 0 0,0 0-1 0 0,0-1 1 0 0,0 0-1 0 0,0 0 1 0 0,1-1 0 0 0,-1-1-1 0 0,1 0 1 0 0,-1 0-1 0 0,0-1 1 0 0,6-1-6 0 0,13-7 15 0 0,-1-2 1 0 0,0 0 0 0 0,-1-2 0 0 0,0-1-1 0 0,-1-2 1 0 0,-1 0 0 0 0,-1-1-1 0 0,0-2 1 0 0,-1 0 0 0 0,-1-2 0 0 0,-1 0-1 0 0,0-2 1 0 0,-2 0 0 0 0,-1-1-1 0 0,-1-1 1 0 0,-1 0 0 0 0,-1-1 0 0 0,9-24-16 0 0,-13 30 4 0 0,0 0 0 0 0,-2-1 0 0 0,0 0 0 0 0,-2-1 0 0 0,0 0 0 0 0,-1 0 1 0 0,-2 0-1 0 0,0-1 0 0 0,-1 1 0 0 0,-1-1 0 0 0,-2 0 0 0 0,0 0 0 0 0,-1 1 0 0 0,-1-1 1 0 0,-2 0-1 0 0,0 1 0 0 0,-1 0 0 0 0,-1 0 0 0 0,-1 0 0 0 0,-1 1 0 0 0,-1 0 1 0 0,-1 0-1 0 0,-1 1 0 0 0,-1 0 0 0 0,0 1 0 0 0,-1 1 0 0 0,-1 0 0 0 0,-1 0 1 0 0,-14-11-5 0 0,-16-2-61 0 0,38 28-92 0 0,0 0 0 0 0,1-1 0 0 0,-1 0 0 0 0,1-1 0 0 0,-1 1 0 0 0,1-1 1 0 0,1 0-1 0 0,-1-1 0 0 0,1 1 0 0 0,0-1 0 0 0,0 0 0 0 0,1 0 0 0 0,-1-1 0 0 0,1 0 0 0 0,1 1 0 0 0,-2-4 153 0 0,6-9-4354 0 0,8 2 120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8.159"/>
    </inkml:context>
    <inkml:brush xml:id="br0">
      <inkml:brushProperty name="width" value="0.1" units="cm"/>
      <inkml:brushProperty name="height" value="0.1" units="cm"/>
    </inkml:brush>
  </inkml:definitions>
  <inkml:trace contextRef="#ctx0" brushRef="#br0">41 3 12406 0 0,'-4'-3'10347'0'0,"-5"25"-5970"0"0,-4 271-1242 0 0,4 190-1361 0 0,7-474-1758 0 0,0-1 1 0 0,1 1-1 0 0,1 0 1 0 0,0-1-1 0 0,0 1 1 0 0,0-1 0 0 0,1 1-1 0 0,0 0 1 0 0,1-1-1 0 0,0 1 1 0 0,0-1-1 0 0,1 0 1 0 0,0 0 0 0 0,0 0-1 0 0,1 0 1 0 0,0 0-1 0 0,1-1 1 0 0,-1 0-1 0 0,1 0 1 0 0,1 0-1 0 0,-1 0 1 0 0,1-1 0 0 0,0 0-1 0 0,1 0 1 0 0,0-1-1 0 0,-1 0 1 0 0,2 0-1 0 0,-1 0 1 0 0,3 1-17 0 0,20-3 18 0 0,-1-1 0 0 0,1-1 0 0 0,-1-2 0 0 0,1-1 1 0 0,-1-1-1 0 0,0-1 0 0 0,0-2 0 0 0,0-1 0 0 0,0-1 0 0 0,-1-2 0 0 0,-1 0 1 0 0,4-4-19 0 0,-10 7 17 0 0,191-87-23 0 0,-174 46-620 0 0,-88 11-3646 0 0,-13 18-5957 0 0,-8-2-3854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8.396"/>
    </inkml:context>
    <inkml:brush xml:id="br0">
      <inkml:brushProperty name="width" value="0.1" units="cm"/>
      <inkml:brushProperty name="height" value="0.1" units="cm"/>
    </inkml:brush>
  </inkml:definitions>
  <inkml:trace contextRef="#ctx0" brushRef="#br0">0 291 26284 0 0,'0'0'5859'0'0,"88"-11"-8805"0"0,-19-13 4307 0 0,16-9-977 0 0,5-7 481 0 0,-12-2-1250 0 0,-6 3 609 0 0,-23 5-640 0 0,-20 5 320 0 0,-29 10-3361 0 0,-13-1 1536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28.646"/>
    </inkml:context>
    <inkml:brush xml:id="br0">
      <inkml:brushProperty name="width" value="0.1" units="cm"/>
      <inkml:brushProperty name="height" value="0.1" units="cm"/>
    </inkml:brush>
  </inkml:definitions>
  <inkml:trace contextRef="#ctx0" brushRef="#br0">1 279 22762 0 0,'0'0'5219'0'0,"0"0"-6836"0"0,168-59 3122 0 0,-81 29-417 0 0,10-5 145 0 0,-1-2-1649 0 0,0-2 816 0 0,-15 0-1761 0 0,-7-1 849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41.182"/>
    </inkml:context>
    <inkml:brush xml:id="br0">
      <inkml:brushProperty name="width" value="0.1" units="cm"/>
      <inkml:brushProperty name="height" value="0.1" units="cm"/>
    </inkml:brush>
  </inkml:definitions>
  <inkml:trace contextRef="#ctx0" brushRef="#br0">0 634 19769 0 0,'13'-2'5363'0'0,"21"-3"-6708"0"0,11-6 2898 0 0,33-12 191 0 0,25-8-287 0 0,38-16-977 0 0,23-12 465 0 0,35-15-961 0 0,7-3 464 0 0,-6-1-624 0 0,-10 5 304 0 0,-33 11-112 0 0,-29 13 64 0 0,-50 21-48 0 0,-31 14 32 0 0,-45 14-1777 0 0,-13 18 865 0 0,-43 11-15272 0 0</inkml:trace>
  <inkml:trace contextRef="#ctx0" brushRef="#br0" timeOffset="347.656">1019 373 22410 0 0,'0'0'5219'0'0,"-6"15"-6564"0"0,10 26 2946 0 0,10 32-785 0 0,1 25 337 0 0,8 33-833 0 0,-3 14 400 0 0,7 4-608 0 0,-5-5 288 0 0,0-22 81 0 0,1-21-33 0 0,-3-35-656 0 0,-4-20 320 0 0,-3-28-208 0 0,-2-11 96 0 0,-8-20-2257 0 0,1-26 1120 0 0,1-30-14550 0 0</inkml:trace>
  <inkml:trace contextRef="#ctx0" brushRef="#br0" timeOffset="802.031">1712 420 18040 0 0,'6'45'5587'0'0,"3"33"-4307"0"0,-2 24 1057 0 0,0 30-976 0 0,2 11 320 0 0,2 2-2129 0 0,-4-10 1056 0 0,-1-26-432 0 0,3-26 208 0 0,0-38-512 0 0,2-20 256 0 0,-4-25-720 0 0,-7-15 352 0 0,-7-31-3938 0 0,-11-14 1521 0 0</inkml:trace>
  <inkml:trace contextRef="#ctx0" brushRef="#br0" timeOffset="1287.389">1559 525 23339 0 0,'0'0'4042'0'0,"28"-15"-4320"0"0,-16 9 269 0 0,15-9 228 0 0,2 1 0 0 0,0 2 0 0 0,0 1 0 0 0,1 1 0 0 0,0 1 0 0 0,31-4-219 0 0,-24 7 74 0 0,0 1 0 0 0,0 2 0 0 0,0 1 0 0 0,0 2 1 0 0,0 2-1 0 0,0 1 0 0 0,0 2 0 0 0,0 2 0 0 0,-1 1 0 0 0,15 6-74 0 0,-47-13 3 0 0,0 0-1 0 0,1 0 0 0 0,-1 0 1 0 0,0 1-1 0 0,0 0 1 0 0,0 0-1 0 0,0 0 0 0 0,0 0 1 0 0,-1 1-1 0 0,1-1 0 0 0,-1 1 1 0 0,1 0-1 0 0,-1 0 0 0 0,0 0 1 0 0,0 1-1 0 0,0-1 1 0 0,-1 1-1 0 0,1-1 0 0 0,-1 1 1 0 0,0 0-1 0 0,0 0 0 0 0,0 0 1 0 0,0 0-1 0 0,-1 0 0 0 0,0 1 1 0 0,0-1-1 0 0,0 0 1 0 0,0 1-1 0 0,-1-1 0 0 0,1 1 1 0 0,-1-1-1 0 0,0 0 0 0 0,-1 1 1 0 0,1-1-1 0 0,-1 3-2 0 0,-10 11-5 0 0,-1-1 0 0 0,-1 0 0 0 0,0 0-1 0 0,-1-2 1 0 0,-1 0 0 0 0,0 0 0 0 0,-1-2 0 0 0,-1 0-1 0 0,0 0 1 0 0,-1-2 0 0 0,0 0 0 0 0,0-1 0 0 0,-1-1 0 0 0,-1-1-1 0 0,-13 4 6 0 0,8 0-5 0 0,-20 9-21 0 0,29-16 32 0 0,0 1 0 0 0,1 1 0 0 0,-1 1 0 0 0,1 0 0 0 0,1 1 0 0 0,0 0 0 0 0,0 2 0 0 0,1-1 0 0 0,0 2 0 0 0,1-1 0 0 0,0 2 0 0 0,0 1-6 0 0,10-7 14 0 0,1 0 1 0 0,0 1-1 0 0,0-1 1 0 0,1 0 0 0 0,-1 0-1 0 0,2 1 1 0 0,-1-1-1 0 0,1 0 1 0 0,0 0 0 0 0,1 0-1 0 0,0 0 1 0 0,0 0-1 0 0,0 0 1 0 0,1 0-1 0 0,0 0 1 0 0,0-1 0 0 0,1 0-1 0 0,0 0 1 0 0,0 0-1 0 0,0 0 1 0 0,1 0 0 0 0,0-1-1 0 0,0 0 1 0 0,0 0-1 0 0,1 0 1 0 0,-1 0-1 0 0,1-1 1 0 0,0 0 0 0 0,1 0-15 0 0,1 3 20 0 0,40 40 293 0 0,2-2-1 0 0,2-2 1 0 0,2-3 0 0 0,1-2 0 0 0,3-3 0 0 0,0-2 0 0 0,2-3 0 0 0,1-2 0 0 0,2-4 0 0 0,20 5-313 0 0,-29-20-165 0 0,-53-9 158 0 0,0 1 0 0 0,0-1 0 0 0,-1 0 1 0 0,1 1-1 0 0,0-1 0 0 0,0 0 1 0 0,0 0-1 0 0,-1 0 0 0 0,1 0 0 0 0,0 0 1 0 0,0 0-1 0 0,0 0 0 0 0,0 0 1 0 0,-1 0-1 0 0,1 0 0 0 0,0 0 0 0 0,0-1 1 0 0,0 1-1 0 0,-1 0 0 0 0,1 0 1 0 0,0-1-1 0 0,0 1 0 0 0,-1-1 0 0 0,1 1 1 0 0,0-1-1 0 0,-1 1 0 0 0,1-1 1 0 0,0 1-1 0 0,-1-1 0 0 0,1 1 0 0 0,-1-1 1 0 0,1 0-1 0 0,-1 1 0 0 0,1-1 1 0 0,-1 0-1 0 0,0 0 0 0 0,1 1 0 0 0,-1-1 1 0 0,0 0-1 0 0,0 0 0 0 0,1 1 0 0 0,-1-1 1 0 0,0 0-1 0 0,0 0 0 0 0,0 0 1 0 0,0 0-1 0 0,0 1 0 0 0,0-1 0 0 0,0 0 1 0 0,0 0-1 0 0,0 0 0 0 0,0 1 1 0 0,-1-1-1 0 0,1 0 0 0 0,0 0 0 0 0,-1 0 1 0 0,1 1-1 0 0,-1-1 7 0 0,-17-25-3311 0 0,-10-13-11824 0 0</inkml:trace>
  <inkml:trace contextRef="#ctx0" brushRef="#br0" timeOffset="1882.533">2908 475 21850 0 0,'-35'159'4458'0'0,"19"212"-1558"0"0,16-333-2782 0 0,2 0 1 0 0,1-1-1 0 0,2 1 1 0 0,2-1-1 0 0,1 0 1 0 0,2-1-1 0 0,1 0 1 0 0,2 0-1 0 0,2-2 1 0 0,3 4-119 0 0,-14-29 13 0 0,1 0 0 0 0,1-1 0 0 0,0 0 0 0 0,0 0 0 0 0,1 0 0 0 0,0-1 0 0 0,0 0 0 0 0,1 0 0 0 0,-1-1 0 0 0,1 0 0 0 0,1 0 0 0 0,-1-1 0 0 0,1 0 0 0 0,0-1 0 0 0,0 0 0 0 0,1 0 1 0 0,-1-1-1 0 0,1 0 0 0 0,0 0 0 0 0,-1-1 0 0 0,1-1 0 0 0,0 0 0 0 0,0 0 0 0 0,0-1 0 0 0,1 0 0 0 0,-1 0 0 0 0,0-2 0 0 0,8-1-13 0 0,13-6 39 0 0,-1-3 0 0 0,0 0 0 0 0,0-2 0 0 0,-2-1 0 0 0,1-1 0 0 0,-2-2 0 0 0,0-1 0 0 0,-2 0 0 0 0,0-2 0 0 0,-1-1 0 0 0,-1-2 1 0 0,-1 0-1 0 0,-1-1 0 0 0,-1 0 0 0 0,-2-2 0 0 0,0-1 0 0 0,-2 0 0 0 0,-1-1 0 0 0,2-8-39 0 0,-1 5 29 0 0,-2-1-1 0 0,-2 0 1 0 0,-1-1 0 0 0,-1 0 0 0 0,-2-1 0 0 0,-2 1-1 0 0,-1-1 1 0 0,1-34-29 0 0,-6 55-6 0 0,0-1-1 0 0,0 0 0 0 0,-2 0 1 0 0,1 0-1 0 0,-2 0 1 0 0,0 1-1 0 0,-1-1 0 0 0,0 1 1 0 0,-1 0-1 0 0,-1 0 1 0 0,0 1-1 0 0,-1 0 0 0 0,-1 0 1 0 0,0 0-1 0 0,0 1 1 0 0,-1 0-1 0 0,-1 1 1 0 0,0 0-1 0 0,0 0 0 0 0,-1 1 1 0 0,-1 0-1 0 0,0 1 7 0 0,-14-8-96 0 0,23 16 58 0 0,-1 0-1 0 0,1 0 1 0 0,0-1-1 0 0,0 0 0 0 0,0 1 1 0 0,0-1-1 0 0,0 0 1 0 0,0 0-1 0 0,0-1 0 0 0,1 1 1 0 0,-1-1-1 0 0,1 1 1 0 0,-1-1-1 0 0,1 0 1 0 0,0 0-1 0 0,0 0 0 0 0,0 0 1 0 0,1 0-1 0 0,-1 0 1 0 0,1 0-1 0 0,0-1 1 0 0,-1 1-1 0 0,1-1 0 0 0,1 1 1 0 0,-1-1-1 0 0,1 1 1 0 0,-1-1-1 0 0,1 1 1 0 0,0-1-1 0 0,0 1 0 0 0,1-1 1 0 0,-1 0-1 0 0,1 1 1 0 0,-1 0-1 0 0,2-3 39 0 0,13-27-3505 0 0,7-3-9987 0 0</inkml:trace>
  <inkml:trace contextRef="#ctx0" brushRef="#br0" timeOffset="2400.61">4100 442 21258 0 0,'-2'14'5163'0'0,"4"26"-4981"0"0,-1-34 478 0 0,10 279 1457 0 0,-11 0 0 0 0,-17 50-2117 0 0,5-445-5264 0 0,7 24-1461 0 0,0-13-2026 0 0</inkml:trace>
  <inkml:trace contextRef="#ctx0" brushRef="#br0" timeOffset="2917.915">4086 483 23243 0 0,'0'0'4204'0'0,"9"3"-3766"0"0,13 11-55 0 0,-1 1 0 0 0,0 1 0 0 0,-1 1 0 0 0,0 1 0 0 0,-2 0 0 0 0,0 2 0 0 0,-1 0 0 0 0,-1 1 0 0 0,-1 0 0 0 0,5 11-383 0 0,25 29 110 0 0,-34-46-44 0 0,-5-4-38 0 0,1-1 0 0 0,0 0 0 0 0,0 0 0 0 0,1 0 0 0 0,0-1 1 0 0,1 0-1 0 0,0 0 0 0 0,0-1 0 0 0,1-1 0 0 0,0 1 0 0 0,0-2 0 0 0,1 1 0 0 0,-1-1 0 0 0,2-1 0 0 0,-1 0 0 0 0,0-1 0 0 0,1 0 0 0 0,10 2-28 0 0,-15-9 8 0 0,1 0 1 0 0,-1 0-1 0 0,0-1 0 0 0,0 0 0 0 0,-1-1 0 0 0,1 1 0 0 0,-1-1 1 0 0,0-1-1 0 0,0 1 0 0 0,-1-1 0 0 0,1 0 0 0 0,-1 0 0 0 0,0 0 1 0 0,-1-1-1 0 0,0 0 0 0 0,0 0 0 0 0,0 0 0 0 0,-1 0 0 0 0,0 0 1 0 0,-1-1-1 0 0,1 0-8 0 0,11-20 18 0 0,33-66 22 0 0,100-153-14 0 0,-147 247-26 0 0,0-1 0 0 0,0 0-1 0 0,1 0 1 0 0,-1 1 0 0 0,0-1-1 0 0,1 0 1 0 0,-1 1 0 0 0,0-1 0 0 0,1 1-1 0 0,-1-1 1 0 0,0 0 0 0 0,1 1-1 0 0,-1-1 1 0 0,1 1 0 0 0,-1-1-1 0 0,1 1 1 0 0,0 0 0 0 0,-1-1 0 0 0,1 1-1 0 0,-1-1 1 0 0,1 1 0 0 0,0 0-1 0 0,-1 0 1 0 0,1-1 0 0 0,0 1 0 0 0,-1 0-1 0 0,1 0 1 0 0,0 0 0 0 0,-1 0-1 0 0,1-1 1 0 0,0 1 0 0 0,0 0-1 0 0,-1 0 1 0 0,1 1 0 0 0,0-1 0 0 0,-1 0-1 0 0,1 0 1 0 0,0 0 0 0 0,0 0-1 0 0,-1 1 1 0 0,1-1 0 0 0,-1 0-1 0 0,1 0 1 0 0,0 1 0 0 0,-1-1 0 0 0,1 1-1 0 0,0-1 1 0 0,-1 1 0 0 0,1-1-1 0 0,-1 1 1 0 0,1-1 0 0 0,-1 1-1 0 0,0-1 1 0 0,1 1 0 0 0,-1-1 0 0 0,1 1-1 0 0,-1 0 1 0 0,0-1 0 0 0,0 1-1 0 0,1 0 1 0 0,7 49 48 0 0,-8-39-32 0 0,22 310 18 0 0,-14-151-16 0 0,8-1-1 0 0,17 57-17 0 0,-29-205 0 0 0,35 74 0 0 0,-31-130-360 0 0,-14 1-1262 0 0,-6-5 355 0 0</inkml:trace>
  <inkml:trace contextRef="#ctx0" brushRef="#br0" timeOffset="3416.009">5307 446 25228 0 0,'-2'39'5570'0'0,"2"35"-8211"0"0,0 19 4002 0 0,7 33-993 0 0,2 13 464 0 0,8 1-704 0 0,-1-8 352 0 0,4-25 1 0 0,-4-19-1 0 0,-7-38-608 0 0,2-21 288 0 0,-11-29-400 0 0,0-10 208 0 0,-7-31-1937 0 0,-6-16 960 0 0,-9-32-2704 0 0,-5-15 719 0 0</inkml:trace>
  <inkml:trace contextRef="#ctx0" brushRef="#br0" timeOffset="3783.919">5179 435 22490 0 0,'0'0'4093'0'0,"15"-4"-3992"0"0,87-23 689 0 0,1 5 1 0 0,1 4-1 0 0,1 5 0 0 0,0 4 0 0 0,22 5-790 0 0,-21 26 104 0 0,-103-20-95 0 0,-1-1 0 0 0,0 0 0 0 0,0 1 0 0 0,0 0-1 0 0,-1-1 1 0 0,1 1 0 0 0,0 0 0 0 0,-1 0 0 0 0,1 0 0 0 0,-1 0 0 0 0,1 0 0 0 0,-1 0-1 0 0,0 1 1 0 0,0-1 0 0 0,0 0 0 0 0,0 1 0 0 0,-1-1 0 0 0,1 1 0 0 0,-1-1 0 0 0,1 0 0 0 0,-1 1-1 0 0,0-1 1 0 0,0 1 0 0 0,0 0 0 0 0,0-1 0 0 0,0 1 0 0 0,0-1 0 0 0,-1 0 0 0 0,1 1-1 0 0,-1-1 1 0 0,0 1 0 0 0,0-1 0 0 0,0 0 0 0 0,0 1 0 0 0,0-1 0 0 0,0 0 0 0 0,-1 0-1 0 0,1 0 1 0 0,-1 0 0 0 0,-1 1-9 0 0,-19 26 51 0 0,-2-1 0 0 0,-2-1 0 0 0,0-1 0 0 0,-1-1 1 0 0,-2-1-1 0 0,0-2 0 0 0,-2-1 0 0 0,-22 11-51 0 0,35-21 15 0 0,-52 35-9 0 0,-2-3-1 0 0,-2-4 0 0 0,-53 20-5 0 0,127-59-33 0 0,0 0-1 0 0,0 0 0 0 0,0-1 0 0 0,1 1 0 0 0,-1 0 0 0 0,0-1 1 0 0,0 1-1 0 0,0 0 0 0 0,0-1 0 0 0,0 1 0 0 0,0 0 0 0 0,0-1 1 0 0,0 1-1 0 0,0 0 0 0 0,0-1 0 0 0,0 1 0 0 0,0 0 0 0 0,0-1 1 0 0,0 1-1 0 0,0 0 0 0 0,0-1 0 0 0,0 1 0 0 0,0 0 0 0 0,0-1 1 0 0,-1 1-1 0 0,1 0 0 0 0,0-1 0 0 0,0 1 0 0 0,0 0 0 0 0,0 0 1 0 0,-1-1 33 0 0,39-28-1844 0 0,-37 28 1690 0 0,42-30-1474 0 0</inkml:trace>
  <inkml:trace contextRef="#ctx0" brushRef="#br0" timeOffset="4455.692">6537 285 21434 0 0,'-5'-2'4637'0'0,"-19"9"-4397"0"0,-8 12 472 0 0,0 2 0 0 0,1 1 1 0 0,2 1-1 0 0,0 1 0 0 0,2 2 1 0 0,-25 28-713 0 0,36-38 169 0 0,1 0-1 0 0,1 0 1 0 0,0 1 0 0 0,1 1 0 0 0,1 0 0 0 0,0 1 0 0 0,1 0 0 0 0,2 1 0 0 0,0 0-1 0 0,0 2-168 0 0,9-18-9 0 0,-1-1 0 0 0,1 1 0 0 0,0-1 0 0 0,0 1-1 0 0,0-1 1 0 0,0 1 0 0 0,1-1 0 0 0,0 1 0 0 0,-1-1-1 0 0,1 1 1 0 0,0-1 0 0 0,1 0 0 0 0,-1 0-1 0 0,0 1 1 0 0,1-1 0 0 0,0 0 0 0 0,0 0 0 0 0,0 0-1 0 0,0-1 1 0 0,0 1 0 0 0,1 0 0 0 0,-1-1 0 0 0,1 0-1 0 0,-1 1 1 0 0,1-1 0 0 0,0 0 0 0 0,0 0 0 0 0,0-1-1 0 0,0 1 1 0 0,0-1 0 0 0,1 1 0 0 0,-1-1-1 0 0,0 0 1 0 0,2 0 9 0 0,129 27-100 0 0,-128-27 89 0 0,175 11-15 0 0,-127-11 23 0 0,1 2 0 0 0,-1 3-1 0 0,0 2 1 0 0,0 2 0 0 0,24 9 3 0 0,-73-18 0 0 0,0 0 1 0 0,-1 0-1 0 0,1 1 1 0 0,-1-1 0 0 0,0 1-1 0 0,1 0 1 0 0,-1 0-1 0 0,0 0 1 0 0,0 1 0 0 0,-1 0-1 0 0,1-1 1 0 0,0 1-1 0 0,-1 1 1 0 0,1-1-1 0 0,-1 0 1 0 0,0 1 0 0 0,0 0-1 0 0,-1-1 1 0 0,1 1-1 0 0,-1 0 1 0 0,0 1 0 0 0,0-1-1 0 0,0 0 1 0 0,0 1-1 0 0,-1-1 1 0 0,0 1 0 0 0,0-1-1 0 0,0 1 1 0 0,0-1-1 0 0,-1 1 1 0 0,0 0 0 0 0,0-1-1 0 0,0 1 1 0 0,0 0-1 0 0,-1-1 1 0 0,0 4-1 0 0,-9 13 27 0 0,0 0-1 0 0,-2 0 1 0 0,0-1 0 0 0,-1 0 0 0 0,-1-1 0 0 0,-1-1-1 0 0,0 0 1 0 0,-2-1 0 0 0,-14 12-27 0 0,25-23 23 0 0,-26 25 22 0 0,0-1 0 0 0,-2-2 0 0 0,-2-1 0 0 0,0-1 0 0 0,-1-3 0 0 0,-2-1 0 0 0,0-1 0 0 0,-1-3 0 0 0,-1-1 0 0 0,-1-2 0 0 0,0-1 0 0 0,-1-3 0 0 0,0-2 0 0 0,-1-1 0 0 0,-40 1-45 0 0,83-8-22 0 0,1-1 0 0 0,-1 0 1 0 0,0 0-1 0 0,0 1 0 0 0,0-1 0 0 0,0 0 1 0 0,1 0-1 0 0,-1 0 0 0 0,0 0 0 0 0,0 0 1 0 0,0 0-1 0 0,0 0 0 0 0,1 0 0 0 0,-1 0 1 0 0,0-1-1 0 0,0 1 0 0 0,0 0 0 0 0,1-1 1 0 0,-1 1-1 0 0,0 0 0 0 0,0-1 0 0 0,1 1 0 0 0,-1-1 1 0 0,0 1-1 0 0,1-1 0 0 0,-1 1 0 0 0,0-1 1 0 0,1 1-1 0 0,-1-1 0 0 0,1 0 0 0 0,-1 1 1 0 0,1-1-1 0 0,-1 0 0 0 0,1 0 0 0 0,0 1 1 0 0,-1-1-1 0 0,1 0 0 0 0,0 0 0 0 0,-1 0 1 0 0,1 1-1 0 0,0-1 0 0 0,0 0 0 0 0,0 0 1 0 0,0 0-1 0 0,0 0 0 0 0,0 1 0 0 0,0-1 0 0 0,0 0 1 0 0,0 0-1 0 0,0 0 0 0 0,0 0 0 0 0,1 1 1 0 0,-1-1-1 0 0,0 0 0 0 0,1 0 0 0 0,-1 0 22 0 0,31-48-2943 0 0,-23 39 1951 0 0,19-27-2402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1:46.931"/>
    </inkml:context>
    <inkml:brush xml:id="br0">
      <inkml:brushProperty name="width" value="0.1" units="cm"/>
      <inkml:brushProperty name="height" value="0.1" units="cm"/>
    </inkml:brush>
  </inkml:definitions>
  <inkml:trace contextRef="#ctx0" brushRef="#br0">0 683 22282 0 0,'5'-4'4673'0'0,"11"-2"-5154"0"0,-11 5 801 0 0,481-176 3024 0 0,644-223-2270 0 0,-850 305-1128 0 0,-345 120-14147 0 0,-6-1 349 0 0</inkml:trace>
  <inkml:trace contextRef="#ctx0" brushRef="#br0" timeOffset="354.734">916 389 23131 0 0,'0'0'5266'0'0,"5"87"-7155"0"0,2-5 3330 0 0,2 41-1 0 0,4 19-63 0 0,3 18-1521 0 0,6 2 752 0 0,5-12-208 0 0,0-19 97 0 0,0-32-513 0 0,-5-23 256 0 0,-2-36-336 0 0,-8-17 160 0 0,-1-23-352 0 0,-2-18 176 0 0,-9-25-2498 0 0,4-19 1202 0 0,-2-24-23019 0 0</inkml:trace>
  <inkml:trace contextRef="#ctx0" brushRef="#br0" timeOffset="918.702">1503 595 19609 0 0,'-4'5'5446'0'0,"0"8"-5432"0"0,4-11 377 0 0,-33 325 3520 0 0,30-293-3757 0 0,-4 330 900 0 0,7-355-1032 0 0,0 0 0 0 0,1 0-1 0 0,0 0 1 0 0,1 0-1 0 0,0-1 1 0 0,0 1 0 0 0,1-1-1 0 0,0 1 1 0 0,1-1 0 0 0,0 0-1 0 0,0 0 1 0 0,0-1-1 0 0,1 1 1 0 0,0-1 0 0 0,1 0-1 0 0,-1 0 1 0 0,1-1-1 0 0,1 0 1 0 0,-1 0 0 0 0,1 0-1 0 0,0-1 1 0 0,1 0 0 0 0,-1 0-1 0 0,1 0 1 0 0,0-1-1 0 0,0-1 1 0 0,0 1 0 0 0,1-1-1 0 0,7 1-21 0 0,23-5 24 0 0,1-1 0 0 0,-1-2 0 0 0,1-2 0 0 0,-1-2 0 0 0,-1-1 0 0 0,1-2 0 0 0,-2-1 0 0 0,0-3 0 0 0,0 0 0 0 0,-2-3 0 0 0,0-1 0 0 0,-1-1 0 0 0,0-2 0 0 0,19-19-24 0 0,-18 20-8 0 0,-20 13-14 0 0,0-1 1 0 0,0 0-1 0 0,-1-2 1 0 0,0 1-1 0 0,-1-1 0 0 0,0-1 1 0 0,-1-1-1 0 0,0 0 1 0 0,-1 0-1 0 0,5-9 22 0 0,-15 20-71 0 0,-1 0-1 0 0,0 1 0 0 0,0-1 0 0 0,0 0 1 0 0,0 1-1 0 0,0-1 0 0 0,0 0 0 0 0,0 1 1 0 0,0-1-1 0 0,-1 0 0 0 0,1 0 0 0 0,-1 1 1 0 0,1-1-1 0 0,-1 1 0 0 0,1-1 0 0 0,-1 1 1 0 0,0-1-1 0 0,0 1 0 0 0,0-1 0 0 0,0 1 1 0 0,0 0-1 0 0,0-1 0 0 0,0 1 0 0 0,-1 0 1 0 0,1 0-1 0 0,0 0 0 0 0,-1 0 0 0 0,1 0 1 0 0,-1 0-1 0 0,1 0 0 0 0,-1 0 0 0 0,1 1 1 0 0,-1-1-1 0 0,1 0 0 0 0,-1 1 0 0 0,0 0 1 0 0,1-1-1 0 0,-1 1 0 0 0,0 0 0 0 0,0 0 1 0 0,1 0-1 0 0,-1 0 0 0 0,0 0 0 0 0,1 0 1 0 0,-1 0-1 0 0,0 1 0 0 0,1-1 0 0 0,-1 1 1 0 0,0-1-1 0 0,1 1 0 0 0,-1 0 72 0 0,-11-2-1348 0 0,-57-8-11405 0 0</inkml:trace>
  <inkml:trace contextRef="#ctx0" brushRef="#br0" timeOffset="1156.168">1382 1275 13238 0 0,'0'0'5891'0'0,"0"0"1296"0"0,130-34-3537 0 0,-33-7-4467 0 0,8-12 2146 0 0,5-6-1489 0 0,-7-4 736 0 0,-29 9-768 0 0,-14 6 384 0 0,-42 19-1601 0 0,-18 9 801 0 0,-38 11-14263 0 0</inkml:trace>
  <inkml:trace contextRef="#ctx0" brushRef="#br0" timeOffset="1384.338">1432 818 22362 0 0,'0'0'5219'0'0,"0"0"-5411"0"0,0 0 2272 0 0,141-69-2240 0 0,-56 23 1073 0 0,16-8-1009 0 0,6-2 496 0 0,-10 3-592 0 0,-6 5 304 0 0,-26 14-1809 0 0,-22 8 865 0 0</inkml:trace>
  <inkml:trace contextRef="#ctx0" brushRef="#br0" timeOffset="2001.958">3177 503 19225 0 0,'-5'-4'439'0'0,"1"1"-1"0"0,-1 1 1 0 0,1-1 0 0 0,-1 1 0 0 0,0-1 0 0 0,0 1-1 0 0,0 1 1 0 0,-1-1 0 0 0,1 1 0 0 0,0 0-1 0 0,-1 0 1 0 0,1 0 0 0 0,0 1 0 0 0,-1 0 0 0 0,1 0-1 0 0,-1 0 1 0 0,1 1 0 0 0,0 0 0 0 0,-1 0 0 0 0,-3 1-439 0 0,-9 3 238 0 0,1 2 1 0 0,-1-1 0 0 0,2 2-1 0 0,-1 0 1 0 0,1 1-1 0 0,0 1 1 0 0,1 1 0 0 0,-14 11-239 0 0,2 3 92 0 0,2 1 1 0 0,0 1-1 0 0,2 1 0 0 0,1 0 1 0 0,1 2-1 0 0,2 1 1 0 0,1 1-1 0 0,1 0 1 0 0,2 1-1 0 0,1 0 0 0 0,2 2 1 0 0,1-1-1 0 0,2 1 1 0 0,1 1-1 0 0,2 0 1 0 0,2 0-1 0 0,0 23-92 0 0,2-48 17 0 0,1 1 1 0 0,0 0-1 0 0,1 0 0 0 0,0 0 1 0 0,1 0-1 0 0,0 0 0 0 0,1-1 1 0 0,1 1-1 0 0,-1 0 0 0 0,2-1 1 0 0,0 0-1 0 0,0 0 1 0 0,1 0-1 0 0,0 0 0 0 0,1-1 1 0 0,0 1-1 0 0,1-2 0 0 0,0 1 1 0 0,0-1-1 0 0,1 0 0 0 0,1 0 1 0 0,6 5-18 0 0,4-7 5 0 0,0-1 0 0 0,1-1 0 0 0,-1 0 0 0 0,1-2 0 0 0,0 0 0 0 0,0-1 0 0 0,0-1 0 0 0,0-1 0 0 0,0-1 0 0 0,0-1 0 0 0,0 0 1 0 0,-1-2-1 0 0,1 0 0 0 0,-1-1 0 0 0,0-1 0 0 0,0-1 0 0 0,0 0 0 0 0,-1-2 0 0 0,0 0 0 0 0,-1-1 0 0 0,3-3-5 0 0,10-2-13 0 0,-1-2-1 0 0,0-1 1 0 0,-2-1-1 0 0,0-1 0 0 0,-1-1 1 0 0,-1-2-1 0 0,-1 0 1 0 0,-2-2-1 0 0,0-1 0 0 0,-1 0 1 0 0,11-21 13 0 0,-16-2-1553 0 0,-14 10 339 0 0</inkml:trace>
  <inkml:trace contextRef="#ctx0" brushRef="#br0" timeOffset="2453.347">3705 380 22394 0 0,'0'16'5235'0'0,"3"35"-5924"0"0,1 23 2578 0 0,-4 35-1425 0 0,0 20 673 0 0,7 17-993 0 0,2 1 496 0 0,4-15-304 0 0,1-15 161 0 0,-1-35-737 0 0,-2-22 368 0 0,1-36-208 0 0,-10-16 96 0 0,-4-21-1889 0 0,-5-18 928 0 0,-13-18-3537 0 0,0-10 705 0 0</inkml:trace>
  <inkml:trace contextRef="#ctx0" brushRef="#br0" timeOffset="2692.591">3629 1065 22634 0 0,'0'0'5219'0'0,"0"0"-6196"0"0,0 0 2754 0 0,171-56-832 0 0,-86 33 367 0 0,13-2-1200 0 0,1-2 593 0 0,-7 0-1090 0 0,-14 3 529 0 0,-29 0-448 0 0,-15 6 240 0 0,-34 1-2193 0 0,-5-1 1041 0 0</inkml:trace>
  <inkml:trace contextRef="#ctx0" brushRef="#br0" timeOffset="2923.946">4165 378 13558 0 0,'0'0'6387'0'0,"0"0"1289"0"0,1 7-3680 0 0,65 345-3937 0 0,55 222 1016 0 0,-57-413-1192 0 0,-57-173-1916 0 0,-16-30-2930 0 0,-4-16 103 0 0</inkml:trace>
  <inkml:trace contextRef="#ctx0" brushRef="#br0" timeOffset="3391.809">4658 373 25196 0 0,'-3'50'5554'0'0,"3"29"-8435"0"0,-4 19 4113 0 0,4 25-719 0 0,0 11 335 0 0,4-3-496 0 0,5-9 240 0 0,2-22-432 0 0,-2-18 209 0 0,0-32-529 0 0,3-22 256 0 0,-6-28-288 0 0,-6-15 143 0 0,0-27-1791 0 0,-6-19 895 0 0,-8-29-5154 0 0,-2-18-79 0 0</inkml:trace>
  <inkml:trace contextRef="#ctx0" brushRef="#br0" timeOffset="3656.771">4622 415 23499 0 0,'0'0'5266'0'0,"0"0"-6562"0"0,85 74 3024 0 0,-29-24-1103 0 0,13 2 527 0 0,16 10-1040 0 0,10-1 513 0 0,3-6-706 0 0,1-6 354 0 0,-7-17-417 0 0,-16-12 208 0 0,-25-16-16 0 0,-15-8 0 0 0,-29-20-1617 0 0,-9-8 801 0 0,-16-16-7524 0 0,-7-10-1169 0 0</inkml:trace>
  <inkml:trace contextRef="#ctx0" brushRef="#br0" timeOffset="3920.598">5401 249 27677 0 0,'0'0'5090'0'0,"0"0"-7699"0"0,27 253 3809 0 0,-13-110-799 0 0,-1 14 383 0 0,9 7-896 0 0,-1-8 448 0 0,8-21-336 0 0,-2-17 0 0 0,-3-40 0 0 0,-4-22 0 0 0,-6-33 0 0 0,-12-20 0 0 0,-4-18-1425 0 0,-5-22 721 0 0,-13-26-9909 0 0,0-10-2673 0 0</inkml:trace>
  <inkml:trace contextRef="#ctx0" brushRef="#br0" timeOffset="4540.83">6271 268 15255 0 0,'-62'-1'11232'0'0,"-59"98"-7996"0"0,97-64-3106 0 0,1 0 0 0 0,1 2 1 0 0,2 1-1 0 0,2 0 0 0 0,1 1 0 0 0,2 1 1 0 0,1 0-1 0 0,2 1 0 0 0,2 1 1 0 0,2 0-1 0 0,1 0 0 0 0,2 1 0 0 0,2-1 1 0 0,2 1-1 0 0,1 0 0 0 0,2 0 0 0 0,7 32-130 0 0,-9-58 8 0 0,1-1-1 0 0,1 1 0 0 0,1-1 1 0 0,0 0-1 0 0,0 1 0 0 0,2-2 1 0 0,0 1-1 0 0,0 0 0 0 0,1-1 1 0 0,1 0-1 0 0,0 0 0 0 0,1-1 1 0 0,0 0-1 0 0,1 0 0 0 0,0-1 1 0 0,1 0-1 0 0,0-1 0 0 0,1 0 1 0 0,0 0-1 0 0,1-2 0 0 0,-1 1 1 0 0,2-1-1 0 0,-1-1 0 0 0,1 0 1 0 0,0-1-1 0 0,1 0 0 0 0,-1-1 1 0 0,1 0-1 0 0,0-2 0 0 0,1 1 1 0 0,-1-2-1 0 0,0 0 0 0 0,1 0 1 0 0,0-2-1 0 0,-1 1 0 0 0,7-2-7 0 0,1-7 9 0 0,1-1-1 0 0,-2 0 0 0 0,1-2 0 0 0,-1 0 0 0 0,-1-2 0 0 0,0 0 1 0 0,-1-1-1 0 0,0-1 0 0 0,-1-1 0 0 0,-1-1 0 0 0,0 0 0 0 0,-1-1 1 0 0,-1 0-1 0 0,-1-2 0 0 0,-1 0 0 0 0,-1 0 0 0 0,0-1 0 0 0,-1-1 1 0 0,-2 1-1 0 0,0-2 0 0 0,-2 1 0 0 0,0-1 0 0 0,-1-1 0 0 0,-1 1 1 0 0,-2-1-1 0 0,0 1 0 0 0,-2-1 0 0 0,0 0 0 0 0,-2 0 0 0 0,0 0 1 0 0,-2 0-1 0 0,-1 1 0 0 0,-6-23-8 0 0,0 17-17 0 0,-1 1 1 0 0,-2 0-1 0 0,-1 1 1 0 0,-1 0-1 0 0,-1 1 1 0 0,-1 1 0 0 0,-1 0-1 0 0,-2 1 1 0 0,0 1-1 0 0,-2 1 1 0 0,0 2-1 0 0,-1 0 1 0 0,-1 1-1 0 0,-1 1 1 0 0,-1 1-1 0 0,0 1 1 0 0,-19-7 16 0 0,27 13-39 0 0,13 9 14 0 0,0 0-1 0 0,0-1 1 0 0,1 0 0 0 0,-1 0 0 0 0,1 0-1 0 0,-1-1 1 0 0,1 1 0 0 0,0-1-1 0 0,0 0 1 0 0,0 0 0 0 0,0-1 0 0 0,0 1-1 0 0,1-1 1 0 0,0 0 0 0 0,0 0-1 0 0,0 0 1 0 0,0 0 0 0 0,0 0-1 0 0,1-1 1 0 0,0 1 0 0 0,0-1 0 0 0,0 1-1 0 0,0-1 1 0 0,1 0 0 0 0,0 0-1 0 0,0-1 26 0 0,29-19-3495 0 0,-1 20 1316 0 0</inkml:trace>
  <inkml:trace contextRef="#ctx0" brushRef="#br0" timeOffset="4992.034">6893 237 20457 0 0,'13'83'6305'0'0,"-12"45"-4451"0"0,-1-70-1038 0 0,11 471 1700 0 0,-13-516-2487 0 0,1 1 0 0 0,0 0 1 0 0,2 0-1 0 0,-1-1 0 0 0,2 1 0 0 0,0 0 1 0 0,0-1-1 0 0,1 0 0 0 0,1 1 0 0 0,0-1 1 0 0,1 0-1 0 0,1-1 0 0 0,0 1 0 0 0,0-1 0 0 0,1-1 1 0 0,1 1-1 0 0,0-1 0 0 0,0 0 0 0 0,1-1 1 0 0,1 0-1 0 0,-1 0 0 0 0,2-1 0 0 0,-1 0 1 0 0,3 0-30 0 0,10-6 3 0 0,1-1 1 0 0,-1 0 0 0 0,1-2 0 0 0,0-1-1 0 0,-1-1 1 0 0,1-1 0 0 0,-1-1 0 0 0,0-1 0 0 0,0-1-1 0 0,0-1 1 0 0,-1-1 0 0 0,0-1 0 0 0,-1-1-1 0 0,0-1 1 0 0,0 0 0 0 0,-1-2 0 0 0,15-13-4 0 0,23-25-2183 0 0,-51 28 801 0 0</inkml:trace>
  <inkml:trace contextRef="#ctx0" brushRef="#br0" timeOffset="5603.366">8040 247 16488 0 0,'-51'-14'9499'0'0,"-25"58"-6478"0"0,56-17-2841 0 0,2 1-1 0 0,0 0 1 0 0,2 2-1 0 0,2 0 1 0 0,0 0 0 0 0,2 1-1 0 0,1 1 1 0 0,2 0 0 0 0,1 0-1 0 0,2 1 1 0 0,1 0 0 0 0,1 0-1 0 0,2 1 1 0 0,1-1 0 0 0,3 15-180 0 0,-3-11 38 0 0,3 1 1 0 0,1-1 0 0 0,2 0 0 0 0,1 0 0 0 0,2-1-1 0 0,2 1 1 0 0,2 1-39 0 0,-7-24 11 0 0,0 0-1 0 0,0-1 0 0 0,1 1 1 0 0,1-1-1 0 0,0-1 1 0 0,1 1-1 0 0,1-1 0 0 0,-1-1 1 0 0,2 0-1 0 0,0 0 1 0 0,0 0-1 0 0,1-2 1 0 0,0 1-1 0 0,1-1 0 0 0,-1-1 1 0 0,2 0-1 0 0,-1-1 1 0 0,1 0-1 0 0,6 2-10 0 0,-9-6 4 0 0,1 0 0 0 0,-1 0 0 0 0,1-1-1 0 0,0-1 1 0 0,0 0 0 0 0,-1 0 0 0 0,1-1 0 0 0,0 0 0 0 0,0-1 0 0 0,0 0-1 0 0,0-1 1 0 0,-1 0 0 0 0,1-1 0 0 0,-1 0 0 0 0,0-1 0 0 0,0 0 0 0 0,0 0-1 0 0,0-1 1 0 0,0 0 0 0 0,-1-1 0 0 0,0 0 0 0 0,0-1 0 0 0,-1 1 0 0 0,0-2-1 0 0,0 1 1 0 0,2-4-4 0 0,6-7 9 0 0,0-1-1 0 0,-2 0 0 0 0,0-1 1 0 0,-2 0-1 0 0,0-1 0 0 0,-1 0 1 0 0,-1-1-1 0 0,-1 0 0 0 0,-1-1 1 0 0,-1 0-1 0 0,2-12-8 0 0,-4 10 0 0 0,-1-1 0 0 0,-1 1 0 0 0,-1 0 0 0 0,-2-1 0 0 0,0 1 0 0 0,-2-1 0 0 0,-1 1 0 0 0,0 0 0 0 0,-2 0 0 0 0,-1 0 0 0 0,-1 1 0 0 0,-2 0 0 0 0,0 0 0 0 0,-1 1 0 0 0,-1 0 0 0 0,-1 0 0 0 0,-2 2 0 0 0,0-1 0 0 0,-1 2 0 0 0,-1 0 0 0 0,0 1 0 0 0,-2 0 0 0 0,0 2 0 0 0,-5-3 0 0 0,-201-173 211 0 0,187 175-1736 0 0,29 68-6368 0 0,8-7 663 0 0</inkml:trace>
  <inkml:trace contextRef="#ctx0" brushRef="#br0" timeOffset="6241.32">9261 98 19641 0 0,'-132'81'7321'0'0,"-21"99"-5078"0"0,117-128-2039 0 0,2 1 0 0 0,3 2 0 0 0,1 1 0 0 0,4 1 0 0 0,1 2 0 0 0,4 0-1 0 0,2 1 1 0 0,3 1 0 0 0,2 1 0 0 0,3 0 0 0 0,3 1 0 0 0,0 33-204 0 0,6-85 8 0 0,1 0 1 0 0,0 0-1 0 0,0 0 1 0 0,1 1-1 0 0,1-1 1 0 0,0 0-1 0 0,0 0 1 0 0,1 0-1 0 0,0 0 1 0 0,1 0-1 0 0,0 0 1 0 0,1-1-1 0 0,0 0 0 0 0,1 1 1 0 0,0-1-1 0 0,1-1 1 0 0,0 1-1 0 0,0-1 1 0 0,1 0-1 0 0,0 0 1 0 0,0-1-1 0 0,1 0 1 0 0,1-1-1 0 0,-1 1 1 0 0,1-1-1 0 0,0-1 1 0 0,0 0-1 0 0,1 0 1 0 0,0-1-1 0 0,0 0 1 0 0,0-1-1 0 0,1 0 0 0 0,0-1 1 0 0,7 2-9 0 0,-1-5 5 0 0,0-1 0 0 0,0-1 0 0 0,0-1 0 0 0,-1 0 0 0 0,1-1 0 0 0,-1-1 0 0 0,0-1 0 0 0,0 0 0 0 0,0-1 0 0 0,-1 0 0 0 0,0-1 0 0 0,-1-1 0 0 0,0-1 0 0 0,0 0 0 0 0,-1 0 0 0 0,6-7-5 0 0,14-13 19 0 0,-1-2 0 0 0,-2-2 1 0 0,-1 0-1 0 0,-1-2 0 0 0,13-25-19 0 0,10-22 27 0 0,-38 177 135 0 0,-11-62-123 0 0,1 0-1 0 0,2 0 1 0 0,1-1-1 0 0,2 1 1 0 0,1-2-1 0 0,1 1 1 0 0,2-1-1 0 0,1-1 1 0 0,1 0-1 0 0,1-1 1 0 0,2 0-1 0 0,18 23-38 0 0,-35-52-19 0 0,0 0 1 0 0,0 0-1 0 0,0 0 0 0 0,1 0 1 0 0,-1 0-1 0 0,0 0 0 0 0,0 0 0 0 0,0 0 1 0 0,1 0-1 0 0,-1 0 0 0 0,1 0 1 0 0,-1 0-1 0 0,1 0 0 0 0,-1 1 1 0 0,1-1-1 0 0,-1 0 0 0 0,1 0 0 0 0,0 1 1 0 0,-1-1-1 0 0,1 0 0 0 0,0 1 1 0 0,0-1-1 0 0,-1 1 0 0 0,1-1 1 0 0,0 1-1 0 0,0-1 0 0 0,0 1 0 0 0,0-1 1 0 0,0 1-1 0 0,0 0 0 0 0,0-1 1 0 0,0 1-1 0 0,0 0 0 0 0,0 0 1 0 0,0 0-1 0 0,0 0 0 0 0,-1 0 1 0 0,1 0-1 0 0,0 0 0 0 0,0 0 0 0 0,0 0 1 0 0,0 1-1 0 0,0-1 0 0 0,0 0 1 0 0,0 1-1 0 0,0-1 0 0 0,0 0 1 0 0,0 1-1 0 0,0-1 0 0 0,-1 1 0 0 0,1-1 1 0 0,0 1-1 0 0,0 0 0 0 0,-1-1 1 0 0,1 1-1 0 0,0 0 0 0 0,-1 0 1 0 0,1-1-1 0 0,0 1 0 0 0,-1 0 1 0 0,1 0-1 0 0,-1 0 0 0 0,0 0 0 0 0,1 0 1 0 0,-1-1-1 0 0,0 1 0 0 0,1 1 19 0 0,-9-86-3024 0 0,7 75 2421 0 0,-11-63-2633 0 0</inkml:trace>
  <inkml:trace contextRef="#ctx0" brushRef="#br0" timeOffset="6656.107">9734 204 25612 0 0,'31'105'3995'0'0,"-23"-84"-3830"0"0,0 0 1 0 0,2-1-1 0 0,0 0 0 0 0,1 0 0 0 0,2-1 1 0 0,-1-1-1 0 0,2 0 0 0 0,0-1 0 0 0,2 0 1 0 0,8 7-166 0 0,-16-18 23 0 0,0-1 0 0 0,1 0 1 0 0,-1-1-1 0 0,1 0 1 0 0,0 0-1 0 0,0-1 0 0 0,1 0 1 0 0,-1 0-1 0 0,0-1 0 0 0,1-1 1 0 0,0 1-1 0 0,-1-2 1 0 0,1 1-1 0 0,0-1 0 0 0,-1-1 1 0 0,1 0-1 0 0,0 0 1 0 0,-1-1-1 0 0,1 0 0 0 0,-1 0 1 0 0,0-1-1 0 0,1 0 0 0 0,-2-1 1 0 0,1 0-1 0 0,4-3-23 0 0,204-142 488 0 0,-181 118-511 0 0,-1-2 0 0 0,-1-1 0 0 0,-1-2 0 0 0,-3-2 0 0 0,7-11 23 0 0,-33 28-1019 0 0,-37 35-702 0 0,-17 16-1589 0 0,-10 8 194 0 0</inkml:trace>
  <inkml:trace contextRef="#ctx0" brushRef="#br0" timeOffset="6910.341">10041 715 27965 0 0,'0'0'4802'0'0,"0"0"-6419"0"0,0 291 3170 0 0,0-162-1569 0 0,-2-1 96 0 0,2-13-80 0 0,-5-14 0 0 0,10-30 0 0 0,-3-20 0 0 0,2-30 0 0 0,1-16 0 0 0,-5-10-464 0 0,4-18 240 0 0,-10-10-4546 0 0,-1-3 1904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4:25.344"/>
    </inkml:context>
    <inkml:brush xml:id="br0">
      <inkml:brushProperty name="width" value="0.05" units="cm"/>
      <inkml:brushProperty name="height" value="0.05" units="cm"/>
    </inkml:brush>
  </inkml:definitions>
  <inkml:trace contextRef="#ctx0" brushRef="#br0">87 1546 16295 0 0,'52'237'7105'0'0,"4"122"-4939"0"0,6 427 1302 0 0,26 226-2216 0 0,-65-824-1257 0 0,21 164 52 0 0,-19-121 98 0 0,-18-211-750 0 0,-7-63-1397 0 0,-7 20-1680 0 0,-4 2-10225 0 0</inkml:trace>
  <inkml:trace contextRef="#ctx0" brushRef="#br0" timeOffset="1246.687">298 4757 6867 0 0,'1'-18'10583'0'0,"3"-1"-5152"0"0,-4 17-5303 0 0,1 1 0 0 0,-1-1 0 0 0,1 1 0 0 0,-1-1 0 0 0,1 1 0 0 0,0-1 0 0 0,-1 1 1 0 0,1-1-1 0 0,0 1 0 0 0,0 0 0 0 0,0-1 0 0 0,0 1 0 0 0,0 0 0 0 0,0 0 0 0 0,0 0 0 0 0,1 0 1 0 0,-1 0-1 0 0,0 0 0 0 0,1 0 0 0 0,-1 0 0 0 0,1 0 0 0 0,-1 1 0 0 0,1-1 0 0 0,-1 1 0 0 0,1-1 1 0 0,-1 1-1 0 0,1-1 0 0 0,-1 1 0 0 0,1 0 0 0 0,0 0 0 0 0,-1 0 0 0 0,1 0 0 0 0,0 0 0 0 0,0 0-128 0 0,37 24 1422 0 0,-3-11-1243 0 0,2-2-1 0 0,-1-2 0 0 0,1-1 0 0 0,1-2 0 0 0,26 1-178 0 0,-6 0 179 0 0,1019 114 1305 0 0,567 142-485 0 0,-1053-161-1014 0 0,-490-84 35 0 0,20 5 39 0 0,0-6 1 0 0,110 0-60 0 0,-202-23 10 0 0,-42-9-89 0 0,-42-10-741 0 0,18 11-1533 0 0,8 1 440 0 0</inkml:trace>
  <inkml:trace contextRef="#ctx0" brushRef="#br0" timeOffset="2251.66">0 1510 9556 0 0,'43'-15'8377'0'0,"1"2"-3599"0"0,85-19-3036 0 0,-10 3-853 0 0,1493-461 2305 0 0,-732 212-2847 0 0,168-40 109 0 0,-1021 310-484 0 0,-15 5-33 0 0,-1 0 0 0 0,-1 0 0 0 0,1-1 0 0 0,0-1 0 0 0,-1 0 0 0 0,0 0 0 0 0,0-1 0 0 0,0 0 0 0 0,-1 0 0 0 0,8-8 61 0 0,-11-4-2105 0 0,-6 0 352 0 0</inkml:trace>
  <inkml:trace contextRef="#ctx0" brushRef="#br0" timeOffset="4027.404">4098 199 20345 0 0,'6'90'5513'0'0,"19"46"-4912"0"0,-9-55-336 0 0,128 1098 2338 0 0,-67-452-2311 0 0,22-22 74 0 0,89 343-20 0 0,-111-591-253 0 0,-6-30 44 0 0,-40-305-44 0 0,-30-153-93 0 0,-28-5-1678 0 0,4 4 587 0 0</inkml:trace>
  <inkml:trace contextRef="#ctx0" brushRef="#br0" timeOffset="5431.936">4075 237 7700 0 0,'3'-14'10148'0'0,"5"8"-4562"0"0,9 9-3037 0 0,24 23-2426 0 0,-39-24 490 0 0,346 235 2047 0 0,-347-237-2604 0 0,-22 0 253 0 0,17 93-106 0 0,76 563 1043 0 0,86 538-426 0 0,-44-393-576 0 0,91 729 74 0 0,-199-1491-311 0 0,24 93 2 0 0,-38-116 31 0 0,-24 21 73 0 0,20-24-90 0 0,-126 128-23 0 0,138-170 0 0 0,11-37-1099 0 0,-9 21 405 0 0</inkml:trace>
  <inkml:trace contextRef="#ctx0" brushRef="#br0" timeOffset="9304.715">1823 33 1793 0 0,'-11'-23'15739'0'0,"-16"13"-9030"0"0,-68 18-4687 0 0,78-2-1922 0 0,2 1 1 0 0,-1 0 0 0 0,1 2 0 0 0,0-1 0 0 0,1 2-1 0 0,0 0 1 0 0,0 1 0 0 0,1 0 0 0 0,1 1 0 0 0,0 0 0 0 0,0 1-1 0 0,2 0 1 0 0,-1 1 0 0 0,2 0 0 0 0,0 1 0 0 0,0 0-1 0 0,1 0 1 0 0,1 1 0 0 0,1 0 0 0 0,0 0 0 0 0,2 1-1 0 0,-1 0 1 0 0,2-1 0 0 0,0 1 0 0 0,1 1 0 0 0,1-1-1 0 0,0 0 1 0 0,2 0 0 0 0,0 0 0 0 0,0 0 0 0 0,2 0-1 0 0,0 0 1 0 0,1 0 0 0 0,1 0 0 0 0,0-1 0 0 0,1 0-1 0 0,4 7-100 0 0,-5-14 23 0 0,0 1-1 0 0,0-1 0 0 0,1 0 0 0 0,0 0 0 0 0,1 0 0 0 0,0-1 0 0 0,0 0 0 0 0,0-1 1 0 0,1 1-1 0 0,0-2 0 0 0,1 1 0 0 0,0-1 0 0 0,0 0 0 0 0,0-1 0 0 0,1 0 0 0 0,-1 0 1 0 0,1-1-1 0 0,0 0 0 0 0,1-1 0 0 0,-1 0 0 0 0,0-1 0 0 0,1 0 0 0 0,0-1 0 0 0,-1 0 1 0 0,1 0-1 0 0,0-1 0 0 0,-1-1 0 0 0,1 0 0 0 0,8-2-22 0 0,3 0 63 0 0,-1-1 0 0 0,-1-1 1 0 0,1-2-1 0 0,-1 1 0 0 0,0-2 0 0 0,0-1 0 0 0,-1-1 0 0 0,0 0 1 0 0,-1-1-1 0 0,0-1 0 0 0,-1-1 0 0 0,0 0 0 0 0,-1-1 0 0 0,10-12-63 0 0,-17 18 26 0 0,-1-1 0 0 0,0 1 0 0 0,0-1 0 0 0,0-1 0 0 0,-1 1 1 0 0,-1-1-1 0 0,0 0 0 0 0,0-1 0 0 0,-1 0 0 0 0,0 0 0 0 0,-1 0 0 0 0,0 0 0 0 0,-1 0 0 0 0,0-1 0 0 0,-1 0 0 0 0,0 0 0 0 0,-1 1 0 0 0,0-1 0 0 0,-1 0 0 0 0,0 0 0 0 0,-1 0 0 0 0,-1 0 0 0 0,1 0 0 0 0,-2 1 0 0 0,0-1 0 0 0,0 1 0 0 0,-1-1 0 0 0,0 1 0 0 0,-1 0 0 0 0,-1 1 0 0 0,1-1 0 0 0,-2 1 0 0 0,1 0 0 0 0,-1 1 0 0 0,-1-1 0 0 0,0 2 0 0 0,0-1 0 0 0,-1 1 0 0 0,0 0 0 0 0,-7-5-26 0 0,-5 4-3 0 0,0 1-1 0 0,-1 1 1 0 0,0 1 0 0 0,0 1-1 0 0,0 1 1 0 0,-1 0 0 0 0,0 2-1 0 0,1 1 1 0 0,-1 0 0 0 0,0 2-1 0 0,0 1 1 0 0,1 0 0 0 0,-1 2-1 0 0,1 1 1 0 0,0 0 0 0 0,-15 7 3 0 0,27-9 6 0 0,0 0 0 0 0,0 1 1 0 0,0 0-1 0 0,0 0 1 0 0,1 1-1 0 0,0 1 1 0 0,0 0-1 0 0,0 0 1 0 0,0 0-1 0 0,1 1 0 0 0,0 1 1 0 0,1-1-1 0 0,0 1 1 0 0,0 0-1 0 0,0 1 1 0 0,1 0-1 0 0,1 0 0 0 0,-1 0 1 0 0,2 1-1 0 0,-1-1 1 0 0,1 1-1 0 0,1 1 1 0 0,-1-1-1 0 0,2 0 1 0 0,-1 1-1 0 0,2-1 0 0 0,-1 1 1 0 0,2-1-1 0 0,-1 3-6 0 0,0-2-3 0 0,1 1 0 0 0,1-1 0 0 0,0 0-1 0 0,0 1 1 0 0,1-1 0 0 0,0 0 0 0 0,1 0 0 0 0,0 0-1 0 0,1 0 1 0 0,0-1 0 0 0,1 1 0 0 0,0-1 0 0 0,1 0-1 0 0,0-1 1 0 0,0 1 0 0 0,1-1 0 0 0,0 0 0 0 0,1-1-1 0 0,0 0 1 0 0,0 0 0 0 0,1 0 0 0 0,0-1 0 0 0,0-1-1 0 0,1 0 1 0 0,-1 0 0 0 0,1 0 0 0 0,1-1 0 0 0,-1-1-1 0 0,1 0 1 0 0,8 2 3 0 0,5-2 5 0 0,-1-2-1 0 0,1 0 0 0 0,0-2 0 0 0,0-1 0 0 0,0 0 1 0 0,0-2-1 0 0,-1 0 0 0 0,1-2 0 0 0,-1-1 1 0 0,0-1-1 0 0,-1 0 0 0 0,1-2 0 0 0,-2-1 1 0 0,1 0-1 0 0,-1-2 0 0 0,-1 0 0 0 0,0-2 1 0 0,-1 0-1 0 0,0-1 0 0 0,-1-1 0 0 0,-1 0 1 0 0,11-14-5 0 0,-22 24 1 0 0,0 0 1 0 0,0 0 0 0 0,-1 0 0 0 0,0-1 0 0 0,0 0-1 0 0,-1 0 1 0 0,0 0 0 0 0,0 0 0 0 0,0-1 0 0 0,-1 0-1 0 0,0 0 1 0 0,-1 1 0 0 0,0-2 0 0 0,0 1 0 0 0,0 0-1 0 0,-1 0 1 0 0,-1 0 0 0 0,1-1 0 0 0,-1 1 0 0 0,-1 0-1 0 0,1-1 1 0 0,-2 1 0 0 0,1 0 0 0 0,-1 0 0 0 0,0 0 0 0 0,-1 0-1 0 0,1 0 1 0 0,-2 0 0 0 0,1 1 0 0 0,-1-1 0 0 0,0 1-1 0 0,-1 0 1 0 0,1 0 0 0 0,-2 1 0 0 0,1-1 0 0 0,-1 1-1 0 0,-4-4-1 0 0,-12-2-10 0 0,0 2 0 0 0,0 1 0 0 0,-1 0 0 0 0,0 2 0 0 0,0 1 0 0 0,-1 0 0 0 0,0 2 0 0 0,0 1 0 0 0,0 1 0 0 0,0 0 0 0 0,-1 2 0 0 0,1 1 0 0 0,0 1 0 0 0,0 1 0 0 0,0 1 0 0 0,0 2 0 0 0,1 0 0 0 0,0 1 0 0 0,0 1 0 0 0,0 1 0 0 0,-14 10 10 0 0,27-16 3 0 0,0 2 1 0 0,0-1 0 0 0,1 1-1 0 0,0 0 1 0 0,0 1 0 0 0,0 0 0 0 0,1 1-1 0 0,0 0 1 0 0,0 0 0 0 0,1 1-1 0 0,0-1 1 0 0,0 2 0 0 0,1-1 0 0 0,0 1-1 0 0,0 0 1 0 0,1 0 0 0 0,0 1-1 0 0,1-1 1 0 0,0 1 0 0 0,0 0 0 0 0,1 0-1 0 0,0 0 1 0 0,1 1 0 0 0,0-1 0 0 0,1 1-1 0 0,0-1 1 0 0,1 1 0 0 0,0-1-1 0 0,1 1 1 0 0,0 0 0 0 0,0-1 0 0 0,1 0-1 0 0,3 9-3 0 0,-2-10-1 0 0,0 1 1 0 0,1-2-1 0 0,1 1 0 0 0,-1 0 0 0 0,1-1 0 0 0,1 0 0 0 0,-1 0 0 0 0,2 0 0 0 0,-1-1 0 0 0,1 0 1 0 0,0 0-1 0 0,0-1 0 0 0,1 0 0 0 0,-1 0 0 0 0,2 0 0 0 0,-1-1 0 0 0,0-1 0 0 0,1 1 1 0 0,0-1-1 0 0,0-1 0 0 0,0 0 0 0 0,1 0 0 0 0,-1-1 0 0 0,1 0 0 0 0,-1 0 0 0 0,1-1 1 0 0,0-1-1 0 0,0 1 0 0 0,-1-2 0 0 0,1 1 0 0 0,0-1 1 0 0,10-1 4 0 0,-1 0 0 0 0,1-1-1 0 0,0 0 1 0 0,-1-2 0 0 0,0-1 0 0 0,0 0-1 0 0,-1-1 1 0 0,1-1 0 0 0,-2-1 0 0 0,1 0 0 0 0,-1-1-1 0 0,-1-1 1 0 0,0-1 0 0 0,0 0 0 0 0,-1-2-4 0 0,-9 9-2 0 0,0-1 0 0 0,-1-1 0 0 0,1 1 0 0 0,-2-1 1 0 0,1 0-1 0 0,-1 0 0 0 0,0 0 0 0 0,0-1 0 0 0,-1 1 1 0 0,0-1-1 0 0,0 0 0 0 0,-1 0 0 0 0,0 0 1 0 0,0 0-1 0 0,-1 0 0 0 0,0 0 0 0 0,-1-1 0 0 0,1 1 1 0 0,-2 0-1 0 0,1 0 0 0 0,-1-1 0 0 0,0 1 0 0 0,-1 0 1 0 0,0 0-1 0 0,0 0 0 0 0,-1 0 0 0 0,0 1 0 0 0,0-1 1 0 0,-1 1-1 0 0,0-1 0 0 0,0 1 0 0 0,-5-5 2 0 0,0-1-6 0 0,0 1 0 0 0,-1 1 0 0 0,0 0-1 0 0,-1 0 1 0 0,0 1 0 0 0,-1 0 0 0 0,0 1 0 0 0,0 0-1 0 0,-1 1 1 0 0,0 0 0 0 0,-1 2 0 0 0,1-1 0 0 0,-1 1-1 0 0,0 1 1 0 0,-1 1 0 0 0,0 0 0 0 0,-10-1 6 0 0,19 3 2 0 0,0 1 0 0 0,0-1 0 0 0,0 2 0 0 0,0-1 0 0 0,0 1 0 0 0,-1 0-1 0 0,1 0 1 0 0,0 0 0 0 0,0 1 0 0 0,0 0 0 0 0,0 0 0 0 0,0 1 0 0 0,0-1 0 0 0,0 2 0 0 0,0-1 0 0 0,1 0 0 0 0,-1 1 0 0 0,1 0 0 0 0,-1 0 0 0 0,1 1 0 0 0,0 0 0 0 0,0 0 0 0 0,1 0-1 0 0,-1 0 1 0 0,1 1 0 0 0,0-1 0 0 0,0 1 0 0 0,1 0 0 0 0,-1 0 0 0 0,1 1 0 0 0,0-1 0 0 0,0 1 0 0 0,1-1 0 0 0,0 1 0 0 0,0 0 0 0 0,0 0 0 0 0,1 0 0 0 0,0 0 0 0 0,0 0-1 0 0,0 1 1 0 0,1-1 0 0 0,0 0 0 0 0,0 0 0 0 0,0 1-2 0 0,0-1-2 0 0,0 0 0 0 0,0 0 0 0 0,1 0 0 0 0,0 0 0 0 0,0 0 0 0 0,0 0 0 0 0,1 0 0 0 0,0-1 0 0 0,0 1 0 0 0,0 0 0 0 0,1-1 0 0 0,0 1-1 0 0,0-1 1 0 0,0 0 0 0 0,0 0 0 0 0,1 0 0 0 0,0-1 0 0 0,0 1 0 0 0,0-1 0 0 0,1 0 0 0 0,0 0 0 0 0,4 3 2 0 0,-5-8-9 0 0,0 0-1 0 0,0 0 1 0 0,0 0 0 0 0,0-1 0 0 0,0 0 0 0 0,0 1-1 0 0,-1-1 1 0 0,1-1 0 0 0,-1 1 0 0 0,1 0-1 0 0,-1-1 1 0 0,0 0 0 0 0,0 0 0 0 0,0 0-1 0 0,0 0 1 0 0,-1 0 0 0 0,1 0 0 0 0,-1-1-1 0 0,0 1 1 0 0,1-2 9 0 0,5-6-21 0 0,123-193-480 0 0,-113 258 330 0 0,2-7 239 0 0,-12-32-18 0 0,-1 0 0 0 0,0 1-1 0 0,-1 0 1 0 0,0 0 0 0 0,-1 0-1 0 0,-1 1 1 0 0,-1 0 0 0 0,0-1 0 0 0,-1 1-1 0 0,-1 0 1 0 0,-1 1 0 0 0,0-1-1 0 0,-1 0 1 0 0,-1 0 0 0 0,-3 11-50 0 0,2-18-1 0 0,-1 0-1 0 0,0 0 1 0 0,0 0 0 0 0,-1-1-1 0 0,0 1 1 0 0,-1-1 0 0 0,0-1 0 0 0,-1 1-1 0 0,0-1 1 0 0,0 0 0 0 0,-1 0-1 0 0,0-1 1 0 0,0 0 0 0 0,0 0 0 0 0,-1-1-1 0 0,0 0 1 0 0,0-1 0 0 0,-1 0-1 0 0,0 0 1 0 0,0-1 0 0 0,0-1 0 0 0,0 1-1 0 0,0-1 1 0 0,-1-1 0 0 0,1 0-1 0 0,-1-1 1 0 0,0 0 0 0 0,0 0 0 0 0,-1-1 1 0 0,-51-4-16 0 0,88-9-70 0 0,2 5 76 0 0,0-1 0 0 0,-1-1 0 0 0,0-2 0 0 0,0 0 0 0 0,-1-2 0 0 0,-1-1 0 0 0,-1 0 0 0 0,0-2 0 0 0,-1-1 0 0 0,-1-1 0 0 0,0 0-1 0 0,-2-2 1 0 0,9-11 10 0 0,-24 26 0 0 0,-1 1-1 0 0,0 0 0 0 0,0-1 0 0 0,-1 0 0 0 0,0 0 1 0 0,0 0-1 0 0,0 0 0 0 0,-1 0 0 0 0,1 0 0 0 0,-1 0 1 0 0,-1 0-1 0 0,0 0 0 0 0,1 0 0 0 0,-2-1 0 0 0,1 1 1 0 0,-1 0-1 0 0,0 0 0 0 0,0 0 0 0 0,-1 0 0 0 0,1 0 1 0 0,-1 0-1 0 0,-1 0 0 0 0,1 0 0 0 0,-1 1 0 0 0,0-1 1 0 0,0 1-1 0 0,-1 0 0 0 0,0 0 0 0 0,0 0 0 0 0,0 0 1 0 0,0 1-1 0 0,-1 0 0 0 0,1 0 0 0 0,-1 0 0 0 0,0 0 1 0 0,0 1-1 0 0,-1 0 0 0 0,1 0 0 0 0,-1 0 0 0 0,-2-1 1 0 0,-5-4-4 0 0,0 0 0 0 0,-1 1-1 0 0,0 0 1 0 0,-1 1-1 0 0,1 0 1 0 0,-1 2-1 0 0,0-1 1 0 0,0 2-1 0 0,0 0 1 0 0,-1 1 0 0 0,1 0-1 0 0,-14 1 5 0 0,29 2 0 0 0,-1-1-1 0 0,1 1 1 0 0,0-1-1 0 0,-1 1 0 0 0,1-1 1 0 0,0 1-1 0 0,-1-1 1 0 0,1 1-1 0 0,0-1 1 0 0,0 1-1 0 0,-1-1 1 0 0,1 1-1 0 0,0-1 1 0 0,0 1-1 0 0,0 0 1 0 0,0-1-1 0 0,0 1 1 0 0,0-1-1 0 0,0 1 1 0 0,0-1-1 0 0,0 1 1 0 0,0 0-1 0 0,0-1 1 0 0,0 1-1 0 0,0-1 1 0 0,0 1-1 0 0,1-1 1 0 0,-1 1-1 0 0,0 0 1 0 0,0-1-1 0 0,1 1 1 0 0,-1-1-1 0 0,0 1 1 0 0,1-1-1 0 0,-1 0 0 0 0,0 1 1 0 0,1-1-1 0 0,-1 1 1 0 0,1-1-1 0 0,-1 0 1 0 0,1 1-1 0 0,-1-1 1 0 0,1 0-1 0 0,-1 1 1 0 0,1-1-1 0 0,-1 0 1 0 0,1 0-1 0 0,0 1 1 0 0,-1-1-1 0 0,1 0 1 0 0,-1 0-1 0 0,1 0 1 0 0,-1 0-1 0 0,1 0 1 0 0,0 0-1 0 0,-1 0 1 0 0,1 0 0 0 0,39 22-23 0 0,-32-21 27 0 0,-1 2 0 0 0,0-1 0 0 0,0 1 0 0 0,0 0 0 0 0,-1 0 0 0 0,1 1 0 0 0,-1 0 0 0 0,0 0 0 0 0,0 0 0 0 0,0 1 0 0 0,0 0 0 0 0,-1 0-1 0 0,0 1 1 0 0,0-1 0 0 0,0 1 0 0 0,-1 0 0 0 0,0 0 0 0 0,0 1 0 0 0,-1-1 0 0 0,1 1 0 0 0,-1 0 0 0 0,-1 0 0 0 0,1 0 0 0 0,-1 0 0 0 0,-1 0 0 0 0,1 1 0 0 0,-1-1 0 0 0,0 0 0 0 0,-1 1 0 0 0,0 3-4 0 0,-4 1 3 0 0,-2 1 0 0 0,1-1 0 0 0,-1 0-1 0 0,-1-1 1 0 0,0 1 0 0 0,-1-1 0 0 0,0-1 0 0 0,-1 1 0 0 0,0-2 0 0 0,0 1 0 0 0,-1-1 0 0 0,0 0 0 0 0,-1-1 0 0 0,0 0 0 0 0,0-1 0 0 0,-1 0-1 0 0,-1 0-2 0 0,-15 12-28 0 0,105-134-204 0 0,-68 101 235 0 0,-1 1 1 0 0,0-2-1 0 0,-1 1 1 0 0,0-1-1 0 0,-1 0 0 0 0,-1-1 1 0 0,-1 1-1 0 0,0-1 0 0 0,-1 0 1 0 0,0 0-1 0 0,-1 0 1 0 0,-1 0-1 0 0,-1 0 0 0 0,0 0 1 0 0,-3-16-4 0 0,-1 27-1 0 0,1 0 0 0 0,-1 0 0 0 0,0 1 1 0 0,0 0-1 0 0,0-1 0 0 0,-1 2 0 0 0,1-1 1 0 0,-1 0-1 0 0,0 1 0 0 0,0 0 0 0 0,-1 0 1 0 0,1 0-1 0 0,0 1 0 0 0,-1 0 0 0 0,0 0 0 0 0,1 0 1 0 0,-1 1-1 0 0,0 0 0 0 0,0 0 0 0 0,0 0 1 0 0,-4 1 0 0 0,21 49-46 0 0,-4-41 50 0 0,0 1 0 0 0,-1 0 0 0 0,1 1 0 0 0,-2-1 0 0 0,1 1-1 0 0,-1 0 1 0 0,-1 1 0 0 0,0-1 0 0 0,0 1 0 0 0,-1 0 0 0 0,-1 0 0 0 0,0 0 0 0 0,0 0-1 0 0,-1 1 1 0 0,0-1 0 0 0,-1 0 0 0 0,-1 0 0 0 0,0 1 0 0 0,0-1 0 0 0,-1 0-1 0 0,0 0 1 0 0,-1 0 0 0 0,0 0 0 0 0,-1 0 0 0 0,0-1 0 0 0,-1 0 0 0 0,0 0-1 0 0,0 0 1 0 0,-7 8-4 0 0,5-9 3 0 0,0-1 0 0 0,0 0-1 0 0,0-1 1 0 0,-1 0 0 0 0,0 0-1 0 0,-1 0 1 0 0,0-1 0 0 0,0 0-1 0 0,0-1 1 0 0,0 0 0 0 0,-1-1-1 0 0,0 0 1 0 0,0 0 0 0 0,0-1-1 0 0,0 0 1 0 0,-1-1 0 0 0,1 0-1 0 0,-2 0-2 0 0,11-2 0 0 0,1 0-1 0 0,-1 0 0 0 0,1 0 1 0 0,-1 0-1 0 0,1 0 0 0 0,-1 0 1 0 0,1 0-1 0 0,-1 0 0 0 0,1-1 1 0 0,-1 1-1 0 0,1 0 0 0 0,-1 0 1 0 0,1 0-1 0 0,-1-1 0 0 0,1 1 0 0 0,-1 0 1 0 0,1 0-1 0 0,-1-1 0 0 0,1 1 1 0 0,0 0-1 0 0,-1-1 0 0 0,1 1 1 0 0,-1 0-1 0 0,1-1 0 0 0,0 1 1 0 0,-1-1-1 0 0,1 1 0 0 0,0-1 1 0 0,0 1-1 0 0,-1-1 0 0 0,1 1 1 0 0,0-1-1 0 0,0 1 0 0 0,0-1 1 0 0,0 1-1 0 0,0-1 0 0 0,-1 1 0 0 0,1-1 1 0 0,0 1-1 0 0,0-1 0 0 0,0 1 1 0 0,1-1-1 0 0,-1 1 0 0 0,0-1 1 0 0,0 1-1 0 0,0-1 0 0 0,0 1 1 0 0,0-1-1 0 0,0 1 0 0 0,1-1 1 0 0,-1 1-1 0 0,0-1 0 0 0,1 1 1 0 0,-1-1-1 0 0,0 1 0 0 0,1-1 1 0 0,-1 1-1 0 0,0 0 0 0 0,1-1 0 0 0,-1 1 1 0 0,0 0-1 0 0,1-1 0 0 0,-1 1 1 0 0,1 0-1 0 0,-1 0 0 0 0,1-1 1 0 0,-1 1-1 0 0,1 0 0 0 0,0 0 1 0 0,31-29-35 0 0,11 5 13 0 0,105-75 25 0 0,-144 95-2 0 0,0 0 1 0 0,0-1 0 0 0,0 1 0 0 0,-1-1 0 0 0,1 0 0 0 0,-1 0-1 0 0,-1 0 1 0 0,1-1 0 0 0,-1 1 0 0 0,0-1 0 0 0,0 1 0 0 0,0-1-1 0 0,-1 0 1 0 0,0 0 0 0 0,0 0 0 0 0,0 1 0 0 0,-1-1-1 0 0,0 0 1 0 0,0 0 0 0 0,-1 0 0 0 0,1 0 0 0 0,-1 0 0 0 0,0 0-1 0 0,-1 1 1 0 0,0-1 0 0 0,0 0 0 0 0,0 1 0 0 0,-1-2-2 0 0,1-1 1 0 0,-1 0 0 0 0,0 1 0 0 0,-1-1 0 0 0,1 1 0 0 0,-2 0 0 0 0,1 0 0 0 0,-1 0 0 0 0,0 0 0 0 0,0 1 1 0 0,0 0-1 0 0,-1 0 0 0 0,0 0 0 0 0,0 1 0 0 0,-1 0 0 0 0,0 0 0 0 0,0 1 0 0 0,0 0 0 0 0,0 0 0 0 0,0 0 0 0 0,-1 1 0 0 0,0 0 0 0 0,0 1 1 0 0,1-1-1 0 0,-1 1 0 0 0,-1 1 0 0 0,1 0 0 0 0,0 0 0 0 0,0 1 0 0 0,0 0 0 0 0,-1 0 0 0 0,1 1 0 0 0,0 0 0 0 0,0 0 0 0 0,0 1 1 0 0,0 0-1 0 0,0 0 0 0 0,0 1 0 0 0,1 0 0 0 0,-1 0 0 0 0,1 1 0 0 0,0 0 0 0 0,-1 1-1 0 0,-2 4-1 0 0,1 1 0 0 0,0 1 1 0 0,0-1-1 0 0,1 1 0 0 0,0 1 0 0 0,1 0 0 0 0,1 0 0 0 0,0 0 0 0 0,0 1 1 0 0,1 0-1 0 0,1 0 0 0 0,0 0 0 0 0,0 0 0 0 0,1 4 1 0 0,-17 49-1 0 0,16-61 0 0 0,1 0 1 0 0,0 0 0 0 0,0 0-1 0 0,1 0 1 0 0,0 1-1 0 0,0 0 1 0 0,0-1 0 0 0,0 1-1 0 0,1 0 1 0 0,0 0-1 0 0,0 0 1 0 0,1 0 0 0 0,-1 0-1 0 0,1 0 1 0 0,1 0-1 0 0,-1 0 1 0 0,1 0 0 0 0,0-1-1 0 0,0 1 1 0 0,1 0 0 0 0,0 0-1 0 0,0-1 1 0 0,0 1-1 0 0,1-1 1 0 0,-1 1 0 0 0,1-1-1 0 0,1 0 1 0 0,-1 0-1 0 0,1-1 1 0 0,0 1 0 0 0,0-1-1 0 0,0 1 1 0 0,0-1-1 0 0,1-1 1 0 0,0 1 0 0 0,-1-1-1 0 0,1 1 1 0 0,1-1-1 0 0,-1-1 1 0 0,0 1 0 0 0,3 0 0 0 0,6 0-10 0 0,1-1 1 0 0,0-1 0 0 0,0 0 0 0 0,-1-1-1 0 0,1 0 1 0 0,0-1 0 0 0,0-1 0 0 0,-1 0-1 0 0,1-1 1 0 0,-1-1 0 0 0,0 0 0 0 0,0-1-1 0 0,0-1 1 0 0,-1 0 0 0 0,1 0-1 0 0,-2-2 1 0 0,1 1 0 0 0,-1-2 0 0 0,1 0 9 0 0,-11 7-175 0 0,0 0 0 0 0,1 0 1 0 0,-1 0-1 0 0,0 0 0 0 0,0 0 0 0 0,-1-1 1 0 0,1 1-1 0 0,0-1 0 0 0,-1 1 1 0 0,0-1-1 0 0,1 0 0 0 0,-1 0 0 0 0,0 1 1 0 0,0-1-1 0 0,-1 0 0 0 0,1 0 1 0 0,-1 0-1 0 0,1 0 0 0 0,-1 0 1 0 0,0 0-1 0 0,0 0 0 0 0,0 0 0 0 0,0 0 1 0 0,-1 0-1 0 0,1 1 0 0 0,-1-1 1 0 0,0 0-1 0 0,0 0 0 0 0,0 0 1 0 0,0 0-1 0 0,-1-2 175 0 0,-10-23-2428 0 0</inkml:trace>
  <inkml:trace contextRef="#ctx0" brushRef="#br0" timeOffset="10515.713">1924 628 19001 0 0,'0'31'7125'0'0,"-1"2"-3608"0"0,2 123-2714 0 0,0-156-799 0 0,-1-1-1 0 0,1 1 1 0 0,0-1 0 0 0,-1 1 0 0 0,1 0 0 0 0,0-1-1 0 0,-1 1 1 0 0,1 0 0 0 0,0 0 0 0 0,0 0-1 0 0,-1-1 1 0 0,1 1 0 0 0,0 0 0 0 0,0 0-1 0 0,0 0 1 0 0,-1 0 0 0 0,1 0 0 0 0,0 0-1 0 0,0 1 1 0 0,-1-1 0 0 0,1 0 0 0 0,0 0-1 0 0,0 0 1 0 0,-1 1 0 0 0,1-1 0 0 0,0 0 0 0 0,-1 1-1 0 0,1-1 1 0 0,0 1 0 0 0,-1-1 0 0 0,1 0-1 0 0,-1 1 1 0 0,1 0 0 0 0,-1-1 0 0 0,1 1-1 0 0,-1-1 1 0 0,1 1 0 0 0,-1 0 0 0 0,1-1-1 0 0,-1 1 1 0 0,0 0 0 0 0,1-1 0 0 0,-1 1 0 0 0,0 0-1 0 0,0-1 1 0 0,1 1 0 0 0,-1 0 0 0 0,0 0-1 0 0,0-1 1 0 0,0 1 0 0 0,0 0 0 0 0,0 0-1 0 0,0 0 1 0 0,0-1 0 0 0,0 1 0 0 0,-1 0-4 0 0,12-26 55 0 0,-1-1 1 0 0,-1 0 0 0 0,-2-1-1 0 0,0 0 1 0 0,-2 0 0 0 0,-1-1-1 0 0,-1-12-55 0 0,10 236 120 0 0,-13-196-117 0 0,1-1 0 0 0,-1 1 1 0 0,0 0-1 0 0,0 0 0 0 0,0-1 0 0 0,1 1 0 0 0,-1 0 0 0 0,0 0 0 0 0,0-1 0 0 0,1 1 0 0 0,-1 0 0 0 0,0 0 0 0 0,0 0 0 0 0,1-1 0 0 0,-1 1 1 0 0,0 0-1 0 0,1 0 0 0 0,-1 0 0 0 0,0 0 0 0 0,1 0 0 0 0,-1 0 0 0 0,0 0 0 0 0,1-1 0 0 0,-1 1 0 0 0,0 0 0 0 0,1 0 0 0 0,-1 0 1 0 0,0 0-1 0 0,1 1 0 0 0,-1-1 0 0 0,0 0 0 0 0,1 0 0 0 0,-1 0 0 0 0,0 0 0 0 0,1 0 0 0 0,-1 0 0 0 0,0 0 0 0 0,1 1 0 0 0,-1-1 1 0 0,0 0-1 0 0,0 0 0 0 0,1 0 0 0 0,-1 1 0 0 0,0-1 0 0 0,0 0 0 0 0,1 0 0 0 0,-1 1 0 0 0,0-1 0 0 0,0 0 0 0 0,0 1 0 0 0,0-1 1 0 0,1 0-1 0 0,-1 0 0 0 0,0 1-3 0 0,8-34 143 0 0,-5 18-121 0 0,-2 9-17 0 0,1-1 0 0 0,-1 1-1 0 0,0-1 1 0 0,0 1 0 0 0,0-1-1 0 0,-1 1 1 0 0,0-1 0 0 0,-1 1-1 0 0,1-1 1 0 0,-1 1 0 0 0,-1-1-1 0 0,1 1 1 0 0,-1 0 0 0 0,0 0-1 0 0,0-1 1 0 0,-1 2 0 0 0,0-1-1 0 0,-2-3-4 0 0,-18 58 14 0 0,52 55-1588 0 0,-26-94 477 0 0</inkml:trace>
  <inkml:trace contextRef="#ctx0" brushRef="#br0" timeOffset="12348.64">460 1813 15495 0 0,'-1'16'7675'0'0,"1"102"-4393"0"0,89 559-1532 0 0,-89-654-1709 0 0,0-10 15 0 0,1-12 74 0 0,17-9-104 0 0,1 1 0 0 0,0 0 0 0 0,0 1 0 0 0,0 1 0 0 0,1 1 0 0 0,0 1 0 0 0,0 1 0 0 0,0 0 0 0 0,0 1 0 0 0,4 2-26 0 0,5-3 36 0 0,451 0 1677 0 0,-456-3-1585 0 0,-30-3-1049 0 0,-39-8-4119 0 0,43 15 4505 0 0,-43-12-4326 0 0</inkml:trace>
  <inkml:trace contextRef="#ctx0" brushRef="#br0" timeOffset="12999.132">407 1897 13190 0 0,'24'-48'10498'0'0,"49"25"-7528"0"0,-25 21-2651 0 0,-1-3 0 0 0,0-1 0 0 0,0-3 0 0 0,-1-1 0 0 0,0-3 0 0 0,-1-2 1 0 0,-1-1-1 0 0,5-5-319 0 0,219-82 557 0 0,-266 104-537 0 0,1 0 0 0 0,-1 1-1 0 0,0-1 1 0 0,0 1 0 0 0,0-1-1 0 0,0 1 1 0 0,-1 0 0 0 0,1 0-1 0 0,0 0 1 0 0,-1 0 0 0 0,1 0-1 0 0,-1 0 1 0 0,0 0 0 0 0,0 0-1 0 0,0 1 1 0 0,0-1 0 0 0,0 1-1 0 0,0-1 1 0 0,0 0 0 0 0,-1 1 0 0 0,1-1-1 0 0,-1 1 1 0 0,0 0 0 0 0,0-1-1 0 0,0 1 1 0 0,0-1 0 0 0,0 1-1 0 0,-1-1 1 0 0,1 1 0 0 0,-1-1-1 0 0,1 1 1 0 0,-1-1 0 0 0,0 0-1 0 0,0 1 1 0 0,0-1 0 0 0,0 0-1 0 0,0 1 1 0 0,-1-1 0 0 0,1 0-1 0 0,-2 1-19 0 0,-1 14 43 0 0,15 205-14 0 0,-3-151-18 0 0,60 496 133 0 0,-53-533 96 0 0,-5-52-365 0 0,-17-13-2250 0 0,-4 15 857 0 0</inkml:trace>
  <inkml:trace contextRef="#ctx0" brushRef="#br0" timeOffset="13750.938">1599 1558 16888 0 0,'-22'21'5508'0'0,"16"63"-2885"0"0,92 376 1921 0 0,-61-57-3325 0 0,-25-398-1192 0 0,-1-4-22 0 0,1 1-1 0 0,-1-1 1 0 0,0 1-1 0 0,1-1 0 0 0,-1 1 1 0 0,1 0-1 0 0,0-1 1 0 0,-1 1-1 0 0,1 0 0 0 0,0-1 1 0 0,0 1-1 0 0,0-1 1 0 0,0 1-1 0 0,0 0 0 0 0,1-1 1 0 0,-1 1-1 0 0,0 0 1 0 0,1-1-1 0 0,-1 1 0 0 0,1-1 1 0 0,0 1-1 0 0,-1-1 1 0 0,1 1-1 0 0,0-1 0 0 0,0 1 1 0 0,0-1-1 0 0,0 0 1 0 0,0 0-1 0 0,0 1 0 0 0,0-1 1 0 0,0 0-1 0 0,1 0 1 0 0,-1 0-1 0 0,0 0 1 0 0,1 0-1 0 0,-1 0 0 0 0,1-1 1 0 0,-1 1-1 0 0,1 0 1 0 0,-1-1-1 0 0,1 1 0 0 0,0-1 1 0 0,-1 0-1 0 0,1 1 1 0 0,-1-1-1 0 0,1 0 0 0 0,0 0 1 0 0,-1 0-1 0 0,1 0 1 0 0,0 0-1 0 0,-1-1 0 0 0,1 1 1 0 0,0 0-1 0 0,-1-1 1 0 0,1 1-5 0 0,64-22 270 0 0,1 4 0 0 0,0 2 1 0 0,1 4-1 0 0,56-3-270 0 0,2-2 15 0 0,-126 14-1797 0 0,-20 3 645 0 0</inkml:trace>
  <inkml:trace contextRef="#ctx0" brushRef="#br0" timeOffset="14456.954">1541 1577 20073 0 0,'53'-21'5705'0'0,"42"18"-3850"0"0,-50 4-1019 0 0,64-9-221 0 0,1-5-1 0 0,-2-4 1 0 0,35-14-615 0 0,-135 29 41 0 0,-7 2-33 0 0,-1-1-1 0 0,1 0 1 0 0,0 1-1 0 0,-1-1 0 0 0,1 1 1 0 0,0-1-1 0 0,0 1 1 0 0,0-1-1 0 0,-1 1 0 0 0,1-1 1 0 0,0 1-1 0 0,0 0 1 0 0,0 0-1 0 0,0-1 0 0 0,0 1 1 0 0,0 0-1 0 0,0 0 1 0 0,-1 0-1 0 0,1 0 0 0 0,0 0 1 0 0,0 0-1 0 0,0 0 1 0 0,0 0-1 0 0,0 0 0 0 0,0 1 1 0 0,0-1-1 0 0,0 0 1 0 0,0 1-1 0 0,-1-1 0 0 0,1 0 1 0 0,0 1-1 0 0,0-1 1 0 0,0 1-1 0 0,-1-1 0 0 0,1 1 1 0 0,0 0-1 0 0,-1-1 1 0 0,1 1-1 0 0,0 0 0 0 0,-1-1 1 0 0,1 1-1 0 0,-1 0 1 0 0,1 0-1 0 0,-1 0 0 0 0,1-1 1 0 0,-1 1-1 0 0,0 0 1 0 0,1 0-1 0 0,-1 0 0 0 0,0 0 1 0 0,0 0-1 0 0,0 0 1 0 0,0 0-1 0 0,1 0 0 0 0,-1-1 1 0 0,-1 2-8 0 0,-4 44 53 0 0,2 0 1 0 0,2 0 0 0 0,2 0-1 0 0,2 0 1 0 0,7 35-54 0 0,-4-25 87 0 0,-1-6-92 0 0,3 43 358 0 0,3 0 1 0 0,5 0-1 0 0,4-2 0 0 0,13 34-353 0 0,-32-126-24 0 0,-1 1 0 0 0,1-1 0 0 0,-1 1 0 0 0,1-1 0 0 0,-1 1 0 0 0,1 0 0 0 0,-1-1 0 0 0,1 1-1 0 0,-1 0 1 0 0,1-1 0 0 0,0 1 0 0 0,-1 0 0 0 0,1 0 0 0 0,0 0 0 0 0,-1 0 0 0 0,1-1 0 0 0,-1 1 0 0 0,1 0 0 0 0,0 0-1 0 0,-1 0 1 0 0,1 0 0 0 0,0 0 0 0 0,-1 1 0 0 0,1-1 0 0 0,0 0 0 0 0,-1 0 0 0 0,1 0 0 0 0,0 1 0 0 0,-1-1 0 0 0,1 0 0 0 0,-1 0-1 0 0,1 1 1 0 0,-1-1 0 0 0,1 0 0 0 0,0 1 24 0 0,-23-66-4591 0 0,6 20 1552 0 0</inkml:trace>
  <inkml:trace contextRef="#ctx0" brushRef="#br0" timeOffset="15264.57">2601 1362 19113 0 0,'-1'21'5199'0'0,"9"14"-4491"0"0,-2-10 252 0 0,28 181 701 0 0,-9 2 0 0 0,-10 0 1 0 0,-9 27-1662 0 0,3-108 552 0 0,-9-126-543 0 0,1 1 0 0 0,0-1 0 0 0,0 0 0 0 0,0 0 0 0 0,1 0 0 0 0,-1 0 0 0 0,0-1 0 0 0,0 1 0 0 0,0 0 0 0 0,1 0 0 0 0,-1-1 0 0 0,0 1 0 0 0,1-1 0 0 0,-1 1 0 0 0,1-1 0 0 0,-1 1 0 0 0,0-1 0 0 0,1 0 0 0 0,-1 0 0 0 0,1 0 0 0 0,-1 0 0 0 0,1 0 0 0 0,-1 0 0 0 0,1 0 0 0 0,-1 0 0 0 0,1-1 0 0 0,-1 1 0 0 0,0 0 0 0 0,1-1 0 0 0,-1 0 0 0 0,1 1 0 0 0,-1-1 0 0 0,0 0 0 0 0,0 1 0 0 0,1-1 0 0 0,-1 0 0 0 0,0 0 0 0 0,0 0 0 0 0,0 0 0 0 0,0 0 0 0 0,0 0 0 0 0,0-1-9 0 0,16-6 22 0 0,36-7 42 0 0,0 3 0 0 0,1 2 0 0 0,0 3 0 0 0,0 2 0 0 0,1 2 0 0 0,-1 3 0 0 0,5 2-64 0 0,115-4 304 0 0,-72-16-792 0 0,-108 13-4682 0 0,-6 2-3079 0 0,-6-8-4461 0 0</inkml:trace>
  <inkml:trace contextRef="#ctx0" brushRef="#br0" timeOffset="16004.904">2595 1340 17000 0 0,'33'-18'7286'0'0,"35"13"-5138"0"0,-39 4-1164 0 0,47-8-602 0 0,-1-4 0 0 0,0-2-1 0 0,-1-4 1 0 0,-2-3 0 0 0,0-3 0 0 0,-1-4 0 0 0,-2-2 0 0 0,56-35-382 0 0,-126 67 7 0 0,1-1 1 0 0,0 1 0 0 0,-1 0 0 0 0,1 0 0 0 0,0 0 0 0 0,-1-1 0 0 0,1 1 0 0 0,0 0 0 0 0,0 0-1 0 0,0 0 1 0 0,0 0 0 0 0,0 0 0 0 0,0 0 0 0 0,0-1 0 0 0,0 1 0 0 0,0 0 0 0 0,0 0-1 0 0,0 0 1 0 0,1 0 0 0 0,-1 0 0 0 0,0-1 0 0 0,1 1 0 0 0,-1 0 0 0 0,1 0 0 0 0,-1 0 0 0 0,1-1-1 0 0,-1 1 1 0 0,1 0 0 0 0,-1-1 0 0 0,1 1 0 0 0,-1 0 0 0 0,1-1 0 0 0,0 1 0 0 0,0-1-1 0 0,-1 1 1 0 0,1-1 0 0 0,0 1 0 0 0,0-1 0 0 0,-1 0 0 0 0,1 1 0 0 0,0-1 0 0 0,0 0-1 0 0,0 0 1 0 0,0 1 0 0 0,0-1 0 0 0,-1 0 0 0 0,1 0 0 0 0,0 0 0 0 0,0 0 0 0 0,0 0 0 0 0,0 0-1 0 0,0 0 1 0 0,0-1 0 0 0,-1 1 0 0 0,1 0 0 0 0,0 0 0 0 0,0-1 0 0 0,0 1 0 0 0,0-1-1 0 0,-1 1 1 0 0,1 0 0 0 0,0-1-8 0 0,-4 23 21 0 0,1 52 20 0 0,3 1-1 0 0,4-1 0 0 0,2 0 1 0 0,5 6-41 0 0,4 40 257 0 0,3 50 166 0 0,8 0 0 0 0,26 73-423 0 0,-54-241 12 0 0,1 0 1 0 0,0 1 0 0 0,0-1-1 0 0,0 0 1 0 0,0 0 0 0 0,1 0-1 0 0,-1 0 1 0 0,0 0 0 0 0,1 1-1 0 0,0-1 1 0 0,-1 0 0 0 0,1 0 0 0 0,0 0-1 0 0,0-1 1 0 0,0 1 0 0 0,1 0-1 0 0,-1 0 1 0 0,0 0 0 0 0,1-1-1 0 0,-1 1 1 0 0,1-1 0 0 0,-1 1-1 0 0,1-1 1 0 0,0 1 0 0 0,-1-1-1 0 0,1 0 1 0 0,0 0 0 0 0,0 0-1 0 0,0 0 1 0 0,0 0 0 0 0,0-1-1 0 0,0 1 1 0 0,0 0 0 0 0,0-1-1 0 0,0 0 1 0 0,1 1 0 0 0,-1-1-1 0 0,0 0 1 0 0,0 0 0 0 0,2 0-13 0 0,-2-29-1201 0 0,-18 12-3887 0 0,-6 2-12429 0 0</inkml:trace>
  <inkml:trace contextRef="#ctx0" brushRef="#br0" timeOffset="17389.374">655 3307 13270 0 0,'3'54'7766'0'0,"2"-1"-3721"0"0,25 102-3339 0 0,-11-67 405 0 0,6 34-450 0 0,32 188 687 0 0,-35-99-545 0 0,-22-184-798 0 0,3-4 107 0 0,204-2 790 0 0,-66 2-334 0 0,244 25-16 0 0,-345-51-513 0 0,-48-3-1959 0 0,-17 4 733 0 0</inkml:trace>
  <inkml:trace contextRef="#ctx0" brushRef="#br0" timeOffset="18140.738">694 3271 8564 0 0,'3'-4'11570'0'0,"4"3"-6042"0"0,6 3-4243 0 0,9 4-3574 0 0,-5-2 3896 0 0,61 5-650 0 0,1-4 0 0 0,0-3 0 0 0,0-3-1 0 0,45-8-956 0 0,87-1 450 0 0,-144 21-364 0 0,-66-10-83 0 0,0 0-1 0 0,0-1 1 0 0,0 1-1 0 0,-1 0 0 0 0,1-1 1 0 0,0 1-1 0 0,-1 0 1 0 0,1 0-1 0 0,0 0 0 0 0,-1 0 1 0 0,1 0-1 0 0,-1 0 0 0 0,0 0 1 0 0,1 0-1 0 0,-1 0 1 0 0,0 0-1 0 0,1 0 0 0 0,-1 0 1 0 0,0 0-1 0 0,0 0 1 0 0,0 0-1 0 0,0 0 0 0 0,0 0 1 0 0,0 0-1 0 0,0 0 1 0 0,0 0-1 0 0,-1 0 0 0 0,1 0 1 0 0,0 0-1 0 0,0 0 0 0 0,-1 0 1 0 0,1 0-1 0 0,-1 0 1 0 0,1 0-1 0 0,-1 0 0 0 0,1 0 1 0 0,-1 0-1 0 0,0-1 1 0 0,1 1-1 0 0,-1 0 0 0 0,0 0 1 0 0,0-1-3 0 0,-4 14 3 0 0,0 0 0 0 0,0-1 0 0 0,1 1 0 0 0,1 1 0 0 0,1-1 0 0 0,0 0 0 0 0,1 1 0 0 0,0-1 0 0 0,1 1 0 0 0,0-1 0 0 0,2 1 1 0 0,0-1-1 0 0,2 10-3 0 0,-1 10 10 0 0,16 130 247 0 0,7 0-1 0 0,7-1 0 0 0,7-3 0 0 0,12 14-256 0 0,-34-109 93 0 0,-24-121-2881 0 0,3 20-376 0 0,-3-10 206 0 0</inkml:trace>
  <inkml:trace contextRef="#ctx0" brushRef="#br0" timeOffset="19034.853">1809 3195 17288 0 0,'-3'38'5076'0'0,"16"18"-3709"0"0,-5-26 23 0 0,51 236 2478 0 0,13 134-2851 0 0,-63-343-1004 0 0,20 226 1220 0 0,-28-269-1128 0 0,-1-12-102 0 0,-1-1 1 0 0,1 1 0 0 0,0-1-1 0 0,0 1 1 0 0,0-1 0 0 0,0 1-1 0 0,0-1 1 0 0,0 1 0 0 0,0-1-1 0 0,0 1 1 0 0,1-1 0 0 0,-1 1-1 0 0,1-1 1 0 0,-1 0 0 0 0,1 1-1 0 0,-1-1 1 0 0,1 1 0 0 0,0-1-1 0 0,0 0 1 0 0,0 0 0 0 0,0 1-1 0 0,0-1 1 0 0,0 0-1 0 0,0 0 1 0 0,0 0 0 0 0,0 0-1 0 0,0 0 1 0 0,0 0 0 0 0,1-1-1 0 0,-1 1 1 0 0,0 0 0 0 0,1-1-1 0 0,-1 1 1 0 0,2 0-4 0 0,157-25 739 0 0,284 52-192 0 0,-392-42-3083 0 0,-51 14 2438 0 0,0-1 0 0 0,0 1 0 0 0,0 0 0 0 0,0 0 0 0 0,-1 0 0 0 0,1-1 0 0 0,0 1 0 0 0,0-1 0 0 0,0 1 0 0 0,0 0 0 0 0,-1-1 0 0 0,1 1 0 0 0,0-1 0 0 0,-1 0 0 0 0,1 1 0 0 0,0-1 0 0 0,-1 1 0 0 0,1-1 0 0 0,0 0 0 0 0,-1 0 0 0 0,1 1 0 0 0,-1-1 0 0 0,0 0 0 0 0,1 0 0 0 0,-1 0 0 0 0,0 1 1 0 0,1-1-1 0 0,-1 0 0 0 0,0 0 0 0 0,0 0 0 0 0,0 0 0 0 0,0 0 0 0 0,0 0 0 0 0,0 0 0 0 0,0 0 0 0 0,0 1 0 0 0,0-1 0 0 0,0 0 0 0 0,0 0 0 0 0,0 0 0 0 0,-1 0 0 0 0,1 0 0 0 0,0 1 0 0 0,-1-1 0 0 0,1 0 0 0 0,-1 0 0 0 0,1 0 0 0 0,-1 1 0 0 0,1-1 0 0 0,-1 0 0 0 0,1 1 0 0 0,-1-1 1 0 0,0 0-1 0 0,1 1 0 0 0,-1-1 0 0 0,0 0 98 0 0,-14-10-5552 0 0</inkml:trace>
  <inkml:trace contextRef="#ctx0" brushRef="#br0" timeOffset="19821.431">1817 3250 16327 0 0,'5'-7'9046'0'0,"36"0"-7439"0"0,408-5 2035 0 0,-397 8-3534 0 0,121 11 160 0 0,-170-5-262 0 0,-1 1 0 0 0,0 0 0 0 0,0 0 0 0 0,0 0 0 0 0,0 1 0 0 0,0-1 0 0 0,-1 0 0 0 0,1 1 0 0 0,-1-1 0 0 0,0 1 0 0 0,0-1 0 0 0,0 1 0 0 0,0-1 0 0 0,-1 1 0 0 0,0 0 0 0 0,1 0 0 0 0,-1-1 0 0 0,-1 1 0 0 0,1 0 0 0 0,0-1 0 0 0,-1 1 0 0 0,0 2-6 0 0,1 22 20 0 0,86 385 23 0 0,33 138 1182 0 0,-95-426-1020 0 0,-9-164-1897 0 0,-13-11-3462 0 0,-3 21-9466 0 0</inkml:trace>
  <inkml:trace contextRef="#ctx0" brushRef="#br0" timeOffset="21327.697">2926 3249 17624 0 0,'13'64'8022'0'0,"3"10"-4354"0"0,40 168-3394 0 0,-44-191 515 0 0,8 32-494 0 0,17 57 137 0 0,-7 2-1 0 0,-6 1 1 0 0,4 132-432 0 0,-31-218 387 0 0,0-10-177 0 0,37-64-233 0 0,-23 9 52 0 0,13-2-18 0 0,1 2 0 0 0,-1 0 1 0 0,1 2-1 0 0,0 1 0 0 0,1 1 1 0 0,0 1-1 0 0,-1 1 0 0 0,1 1 1 0 0,20 2-12 0 0,-8-1-1 0 0,56 2 20 0 0,-1 3 0 0 0,0 5 1 0 0,0 4-1 0 0,-2 4 0 0 0,21 10-19 0 0,-98-24 0 0 0,-13-4 0 0 0,0 1 0 0 0,0 0 0 0 0,0 0 0 0 0,0-1 0 0 0,0 1 0 0 0,0-1 0 0 0,0 1 0 0 0,0-1 0 0 0,1 1 0 0 0,-1-1 0 0 0,0 1 0 0 0,0-1 0 0 0,0 0 0 0 0,0 0 0 0 0,1 0 0 0 0,-1 0 0 0 0,0 0 0 0 0,0 0 0 0 0,0 0 0 0 0,0 0 0 0 0,1 0 0 0 0,-1 0 0 0 0,0-1 0 0 0,0 1 0 0 0,0 0 0 0 0,0-1 0 0 0,0 1 0 0 0,0-1 0 0 0,0 0 0 0 0,0 1 0 0 0,0-1 0 0 0,0 0 0 0 0,0 1 0 0 0,0-1 0 0 0,0 0 0 0 0,0 0 0 0 0,0 0 0 0 0,-1 0 0 0 0,1 0 0 0 0,0 0 0 0 0,-1 0 0 0 0,1 0 0 0 0,-1 0 0 0 0,1 0 0 0 0,-1 0 0 0 0,1 0 0 0 0,-1 0 0 0 0,0 0 0 0 0,0-1 0 0 0,1 1 0 0 0,-1 0 0 0 0,0 0 0 0 0,0 0 0 0 0,0-1 0 0 0,0 1 0 0 0,-1 0 0 0 0,1 0 0 0 0,0 0 0 0 0,0-1 0 0 0,4-82 0 0 0,-3 0 0 0 0,-4 0 0 0 0,-4 1 0 0 0,-9-37 0 0 0,2 3 0 0 0,-74-626 0 0 0,76 700 0 0 0,2 63 0 0 0,-554 21 0 0 0,310-37 0 0 0,229-13 0 0 0,23 8 0 0 0,0-1 0 0 0,1 1 0 0 0,-1 0 0 0 0,0 0 0 0 0,1 0 0 0 0,-1 0 0 0 0,0 0 0 0 0,0 0 0 0 0,0 1 0 0 0,0-1 0 0 0,0 1 0 0 0,0-1 0 0 0,0 1 0 0 0,0 0 0 0 0,0 0 0 0 0,0 0 0 0 0,0 0 0 0 0,0 0 0 0 0,0 0 0 0 0,0 0 0 0 0,0 1 0 0 0,0-1 0 0 0,0 1 0 0 0,0-1 0 0 0,0 1 0 0 0,0 0 0 0 0,0 0 0 0 0,1 0 0 0 0,-1 0 0 0 0,0 0 0 0 0,0 1 0 0 0,2 0-322 0 0,0-8-3115 0 0,-1-6-8475 0 0</inkml:trace>
  <inkml:trace contextRef="#ctx0" brushRef="#br0" timeOffset="22758.296">776 1880 13398 0 0,'-60'70'11990'0'0,"51"22"-9282"0"0,11-77-2765 0 0,1 0 0 0 0,0-1-1 0 0,1 0 1 0 0,1 1 0 0 0,0-1-1 0 0,1-1 1 0 0,0 1 0 0 0,1-1-1 0 0,1 0 1 0 0,0-1 0 0 0,7 9 57 0 0,-12-18 5 0 0,-1 0 1 0 0,1 0-1 0 0,0 0 0 0 0,0-1 1 0 0,0 1-1 0 0,0-1 1 0 0,0 1-1 0 0,1-1 0 0 0,-1 0 1 0 0,1-1-1 0 0,0 1 1 0 0,-1 0-1 0 0,1-1 0 0 0,0 0 1 0 0,0 0-1 0 0,0 0 1 0 0,0 0-1 0 0,0-1 0 0 0,0 0 1 0 0,0 1-1 0 0,0-2 1 0 0,0 1-1 0 0,0 0 0 0 0,0-1 1 0 0,0 1-1 0 0,0-1 1 0 0,-1 0-1 0 0,1-1 0 0 0,0 1 1 0 0,0-1-1 0 0,-1 1 1 0 0,1-1-1 0 0,-1 0 0 0 0,1-1 1 0 0,-1 1-1 0 0,0 0 0 0 0,0-1 1 0 0,0 0-1 0 0,0 0 1 0 0,0 0-1 0 0,-1 0 0 0 0,0 0 1 0 0,1 0-1 0 0,-1-1 1 0 0,1-2-6 0 0,4-5 79 0 0,0 0 1 0 0,-1-1-1 0 0,0 0 0 0 0,-1 0 1 0 0,0 0-1 0 0,-1-1 1 0 0,0 0-1 0 0,-1 1 0 0 0,-1-2 1 0 0,0 1-1 0 0,-1-1-79 0 0,0 9 29 0 0,0 0 0 0 0,-1 0 0 0 0,0 0 0 0 0,0 0 1 0 0,0 1-1 0 0,0-1 0 0 0,-1 0 0 0 0,0 0 0 0 0,0 1 0 0 0,0-1 0 0 0,-1 0 0 0 0,1 1 0 0 0,-1-1 0 0 0,0 1 0 0 0,0 0 0 0 0,-1-1 0 0 0,1 1 0 0 0,-1 0 0 0 0,0 1 0 0 0,0-1 0 0 0,-1 0 0 0 0,1 1 0 0 0,-1 0 0 0 0,1 0 1 0 0,-1 0-1 0 0,0 0 0 0 0,0 0 0 0 0,0 1 0 0 0,-1 0 0 0 0,1 0 0 0 0,-4-2-29 0 0,4 3-149 0 0,1 1 0 0 0,-1-1-1 0 0,0 0 1 0 0,1 1 0 0 0,-1 0 0 0 0,0 0 0 0 0,1 0 0 0 0,-1 0 0 0 0,0 1-1 0 0,1-1 1 0 0,-1 1 0 0 0,1 0 0 0 0,-1 0 0 0 0,1 0 0 0 0,-1 1 0 0 0,1-1 0 0 0,-1 1-1 0 0,1 0 1 0 0,0 0 0 0 0,-2 1 149 0 0,-17 14-1849 0 0</inkml:trace>
  <inkml:trace contextRef="#ctx0" brushRef="#br0" timeOffset="23155.445">776 2295 3201 0 0,'0'-3'2546'0'0,"0"1"11316"0"0,-2 3-9380 0 0,-4 6-4386 0 0,-4 2 1617 0 0,-2 3-1553 0 0,0 1 704 0 0,-2 2-832 0 0,2 3 401 0 0,-4 4-642 0 0,0 3 321 0 0,3 3-128 0 0,5 0 65 0 0,2-2-17 0 0,6-8 0 0 0,8-14-2049 0 0,9-5 928 0 0</inkml:trace>
  <inkml:trace contextRef="#ctx0" brushRef="#br0" timeOffset="23475.408">932 2263 4962 0 0,'0'0'3394'0'0,"12"-2"11237"0"0,-6 10-10422 0 0,14 9-5217 0 0,2 4 2385 0 0,6 9-1201 0 0,9 5 576 0 0,-5 2-368 0 0,0 0 160 0 0,-2-8-608 0 0,-13-4 289 0 0,-11-9-994 0 0,-6-8 497 0 0</inkml:trace>
  <inkml:trace contextRef="#ctx0" brushRef="#br0" timeOffset="24272.784">1944 1672 19049 0 0,'-27'17'5304'0'0,"-2"62"-3354"0"0,25-67-1930 0 0,1 0 0 0 0,0 0 0 0 0,1 0 0 0 0,1 0 0 0 0,0 1 0 0 0,0-1 1 0 0,1 0-1 0 0,0 1 0 0 0,1-1 0 0 0,1 0 0 0 0,0 1 0 0 0,1-1 0 0 0,0 0 0 0 0,1 0 1 0 0,0-1-1 0 0,1 1 0 0 0,0-1 0 0 0,1 0 0 0 0,0 0 0 0 0,0-1 0 0 0,2 0 0 0 0,-1 0 0 0 0,1 0 1 0 0,5 4-21 0 0,-9-12 15 0 0,-1 0 1 0 0,0 0 0 0 0,0-1 0 0 0,1 1 0 0 0,-1-1-1 0 0,1 0 1 0 0,-1 0 0 0 0,1 0 0 0 0,-1 0 0 0 0,1-1-1 0 0,0 1 1 0 0,0-1 0 0 0,-1 0 0 0 0,1 0 0 0 0,0 0-1 0 0,-1-1 1 0 0,1 1 0 0 0,0-1 0 0 0,-1 0 0 0 0,1 0 0 0 0,-1 0-1 0 0,1-1 1 0 0,-1 1 0 0 0,0-1 0 0 0,0 0 0 0 0,1 0-1 0 0,-1 0 1 0 0,0 0 0 0 0,-1 0 0 0 0,1-1 0 0 0,0 0-1 0 0,-1 1 1 0 0,1-1 0 0 0,-1 0 0 0 0,0 0 0 0 0,0 0-1 0 0,0 0 1 0 0,1-3-16 0 0,4-5 167 0 0,0-1 0 0 0,0 0 0 0 0,-2-1 0 0 0,1 0 0 0 0,-2 1 0 0 0,1-2 0 0 0,-2 1 0 0 0,0 0 0 0 0,0-1 0 0 0,-1 0-167 0 0,-2 10 7 0 0,0-1 1 0 0,0 1-1 0 0,0 0 0 0 0,0 0 0 0 0,-1-1 1 0 0,1 1-1 0 0,-1 0 0 0 0,0 0 1 0 0,-1 0-1 0 0,1 0 0 0 0,-1 0 1 0 0,1 0-1 0 0,-1 0 0 0 0,0 0 0 0 0,-1 1 1 0 0,1-1-1 0 0,-1 1 0 0 0,1-1 1 0 0,-1 1-1 0 0,0 0 0 0 0,0 0 1 0 0,0 0-1 0 0,-1 1 0 0 0,1-1 0 0 0,-1 1 1 0 0,0 0-1 0 0,1 0 0 0 0,-1 0 1 0 0,0 0-1 0 0,-2 0-7 0 0,2 1-328 0 0,0 0 0 0 0,0 0 1 0 0,0 1-1 0 0,0 0 0 0 0,-1-1 0 0 0,1 1 1 0 0,0 1-1 0 0,0-1 0 0 0,0 1 0 0 0,-1-1 1 0 0,1 1-1 0 0,0 0 0 0 0,0 1 0 0 0,0-1 1 0 0,1 1-1 0 0,-1-1 0 0 0,0 1 0 0 0,0 0 0 0 0,1 1 1 0 0,-3 1 327 0 0,-22 18-4712 0 0</inkml:trace>
  <inkml:trace contextRef="#ctx0" brushRef="#br0" timeOffset="24639.737">1924 2141 16199 0 0,'-4'5'5811'0'0,"-6"9"-4850"0"0,-2 6 1264 0 0,-5 8-1809 0 0,1 3 720 0 0,4 7-1280 0 0,2 3 608 0 0,4-2-784 0 0,6-4 384 0 0,0-6-96 0 0,10-10 48 0 0,-2-15-3425 0 0,2-6 1216 0 0</inkml:trace>
  <inkml:trace contextRef="#ctx0" brushRef="#br0" timeOffset="24951.378">2107 2121 9412 0 0,'0'0'5155'0'0,"0"0"1728"0"0,-4 13-3538 0 0,16 8-2880 0 0,2 8 1055 0 0,11 7-1104 0 0,-1 7 497 0 0,2 1-577 0 0,-4 0 272 0 0,2-9-656 0 0,-9-4 320 0 0,-5-14-1408 0 0,-8-6 704 0 0</inkml:trace>
  <inkml:trace contextRef="#ctx0" brushRef="#br0" timeOffset="25708.361">3033 1355 15079 0 0,'-20'-7'6316'0'0,"-24"47"-3219"0"0,42-38-2820 0 0,-6 10 27 0 0,-1 2 1 0 0,2-1 0 0 0,0 1 0 0 0,0 0 0 0 0,1 0-1 0 0,1 1 1 0 0,0-1 0 0 0,1 1 0 0 0,1 0 0 0 0,-1 16-305 0 0,2-12 35 0 0,0 0 1 0 0,2 1-1 0 0,0-1 0 0 0,2 0 1 0 0,0 1-1 0 0,1-1 1 0 0,0 0-1 0 0,2 0 0 0 0,0-1 1 0 0,2 1-1 0 0,0-1 1 0 0,1 0-1 0 0,4 7-35 0 0,-9-20 24 0 0,-1 0 0 0 0,1-1 0 0 0,0 1 0 0 0,0-1 0 0 0,0 1 0 0 0,1-1 0 0 0,0 0-1 0 0,-1 0 1 0 0,1 0 0 0 0,1-1 0 0 0,-1 1 0 0 0,1-1 0 0 0,-1 0 0 0 0,1-1 0 0 0,0 1 0 0 0,0-1 0 0 0,0 0 0 0 0,0 0 0 0 0,0 0 0 0 0,1-1 0 0 0,-1 1 0 0 0,0-2 0 0 0,1 1 0 0 0,-1 0-1 0 0,1-1 1 0 0,-1 0 0 0 0,1 0 0 0 0,-1-1 0 0 0,1 1 0 0 0,-1-1 0 0 0,0-1 0 0 0,1 1 0 0 0,-1-1 0 0 0,0 0 0 0 0,0 0 0 0 0,0 0 0 0 0,0-1 0 0 0,2-1-24 0 0,7-7 44 0 0,-1-2-1 0 0,-1 0 1 0 0,0 0 0 0 0,0-1 0 0 0,-1 0 0 0 0,-1-1 0 0 0,-1 0 0 0 0,0-1 0 0 0,-1 0 0 0 0,0-1 0 0 0,-2 1-1 0 0,0-1 1 0 0,0 0 0 0 0,-2-1 0 0 0,0 1 0 0 0,-1-1 0 0 0,-1 0 0 0 0,-1 0 0 0 0,0 0 0 0 0,-1 0 0 0 0,-1 0-1 0 0,-2-10-43 0 0,1 21-1 0 0,0-1 0 0 0,0 1 0 0 0,0 0 0 0 0,-1 0 0 0 0,0 0 0 0 0,0 1 0 0 0,0-1 0 0 0,-1 1 0 0 0,0-1 0 0 0,-1 1 0 0 0,1 0 0 0 0,-1 1 0 0 0,0-1 0 0 0,-1 1 0 0 0,1 0 0 0 0,-1 0-1 0 0,0 1 1 0 0,0 0 0 0 0,-1 0 0 0 0,1 0 0 0 0,-1 1 0 0 0,0 0 0 0 0,0 0 0 0 0,0 0 0 0 0,0 1 0 0 0,0 0 0 0 0,0 1 0 0 0,-1 0 0 0 0,1 0 0 0 0,-1 0 0 0 0,1 1 0 0 0,-1 0-1 0 0,-1 1 2 0 0,3 0-157 0 0,0 0-1 0 0,0 1 0 0 0,0 0 0 0 0,0 0 0 0 0,0 0 0 0 0,1 1 0 0 0,0 0 1 0 0,-1 0-1 0 0,1 0 0 0 0,0 1 0 0 0,0-1 0 0 0,1 1 0 0 0,-1 0 0 0 0,1 1 1 0 0,0-1-1 0 0,0 1 0 0 0,-3 4 158 0 0,-13 19-1454 0 0</inkml:trace>
  <inkml:trace contextRef="#ctx0" brushRef="#br0" timeOffset="26123.293">3049 1879 8468 0 0,'-2'1'4850'0'0,"-12"14"2337"0"0,-4 6-3729 0 0,-6 8-2818 0 0,1 4 961 0 0,-5 3-817 0 0,8 1 305 0 0,2-1-1313 0 0,8-3 640 0 0,6-6-688 0 0,8-7 336 0 0,4-9-720 0 0,6-6 351 0 0,6-8-9427 0 0,-2-11-289 0 0</inkml:trace>
  <inkml:trace contextRef="#ctx0" brushRef="#br0" timeOffset="26424.36">3176 1940 22074 0 0,'0'0'5218'0'0,"24"28"-6242"0"0,-6 1 2737 0 0,15 15-1425 0 0,-1 7 672 0 0,0 7-1152 0 0,0 0 576 0 0,-7-3-688 0 0,-11-8 352 0 0,-10-17-3745 0 0,-4-13 1504 0 0</inkml:trace>
  <inkml:trace contextRef="#ctx0" brushRef="#br0" timeOffset="27591.577">1000 3451 17224 0 0,'-43'21'7917'0'0,"16"28"-5373"0"0,8 60-2165 0 0,17-93-355 0 0,1 0 0 0 0,0 1 1 0 0,1-1-1 0 0,1 0 1 0 0,1 1-1 0 0,0-1 0 0 0,1 0 1 0 0,1 0-1 0 0,0-1 1 0 0,1 1-1 0 0,1-1 1 0 0,1 0-1 0 0,1 2-24 0 0,-7-14 11 0 0,1-1-1 0 0,-1 1 1 0 0,1-1-1 0 0,0 1 1 0 0,0-1 0 0 0,0 0-1 0 0,0 0 1 0 0,0 0 0 0 0,0 0-1 0 0,1 0 1 0 0,-1 0-1 0 0,1-1 1 0 0,-1 1 0 0 0,1-1-1 0 0,0 0 1 0 0,-1 0-1 0 0,1 0 1 0 0,0 0 0 0 0,0 0-1 0 0,0 0 1 0 0,0-1 0 0 0,0 1-1 0 0,0-1 1 0 0,0 0-1 0 0,0 0 1 0 0,0 0 0 0 0,0 0-1 0 0,-1-1 1 0 0,1 1-1 0 0,0-1 1 0 0,0 0 0 0 0,0 0-1 0 0,0 0 1 0 0,0 0 0 0 0,-1 0-1 0 0,1-1 1 0 0,-1 1-1 0 0,1-1 1 0 0,-1 1 0 0 0,1-1-1 0 0,-1 0 1 0 0,0 0 0 0 0,0 0-1 0 0,0-1-10 0 0,83-108 136 0 0,-81 105-107 0 0,0 0 0 0 0,0 0 0 0 0,-1 0-1 0 0,0-1 1 0 0,-1 1 0 0 0,1-1 0 0 0,-1 0 0 0 0,-1 0 0 0 0,1 0 0 0 0,-1 0 0 0 0,0 0 0 0 0,-1 0-1 0 0,0 0 1 0 0,0 0 0 0 0,0 0 0 0 0,-1 0 0 0 0,0 0 0 0 0,0 0 0 0 0,-1 0 0 0 0,0 0 0 0 0,0 0 0 0 0,-1 1-1 0 0,0-1 1 0 0,0 1 0 0 0,0 0 0 0 0,-1-1 0 0 0,0 2 0 0 0,0-1 0 0 0,0 0 0 0 0,-1 1 0 0 0,0 0-1 0 0,0 0 1 0 0,0 0 0 0 0,-1 1 0 0 0,0-1-29 0 0,2 3-60 0 0,-1-1-1 0 0,0 1 1 0 0,0 0-1 0 0,0 0 1 0 0,0 1 0 0 0,0-1-1 0 0,0 1 1 0 0,0 0-1 0 0,-1 0 1 0 0,1 1-1 0 0,0 0 1 0 0,0 0 0 0 0,-1 0-1 0 0,1 1 1 0 0,0-1-1 0 0,-1 1 1 0 0,1 0 0 0 0,0 1-1 0 0,0 0 61 0 0,-25 32-8099 0 0,21-7 541 0 0</inkml:trace>
  <inkml:trace contextRef="#ctx0" brushRef="#br0" timeOffset="28005.445">1014 3894 4594 0 0,'-1'1'12727'0'0,"-3"5"-6366"0"0,-2 4-4419 0 0,-8 15-3885 0 0,11-19 4010 0 0,-14 30-1698 0 0,2 1 1 0 0,2 0-1 0 0,1 1 1 0 0,2 0-1 0 0,2 1 1 0 0,-3 31-370 0 0,11-71-35 0 0,1 1-1 0 0,-1-1 1 0 0,1 1 0 0 0,-1-1 0 0 0,0 1-1 0 0,1-1 1 0 0,-1 1 0 0 0,1 0 0 0 0,-1-1-1 0 0,1 1 1 0 0,0 0 0 0 0,-1 0-1 0 0,1-1 1 0 0,-1 1 0 0 0,1 0 0 0 0,-1 0-1 0 0,1 0 1 0 0,0-1 0 0 0,-1 1 0 0 0,1 0-1 0 0,-1 0 1 0 0,1 0 0 0 0,0 0 0 0 0,-1 0-1 0 0,1 0 1 0 0,-1 1 0 0 0,1-1 0 0 0,0 0-1 0 0,-1 0 1 0 0,1 0 0 0 0,-1 0 0 0 0,1 1-1 0 0,0-1 1 0 0,-1 0 0 0 0,1 1 0 0 0,-1-1-1 0 0,1 0 1 0 0,-1 1 0 0 0,0-1 0 0 0,1 1-1 0 0,-1-1 1 0 0,1 0 0 0 0,-1 1 0 0 0,0-1-1 0 0,1 1 1 0 0,-1 0 0 0 0,0-1 0 0 0,1 1-1 0 0,-1-1 1 0 0,0 1 0 0 0,0-1 0 0 0,0 1-1 0 0,1 0 1 0 0,-1-1 0 0 0,0 1 0 0 0,0-1-1 0 0,0 1 1 0 0,0 0 0 0 0,0-1 0 0 0,0 1-1 0 0,0-1 1 0 0,0 1 0 0 0,0 0-1 0 0,-1-1 1 0 0,1 1 0 0 0,0-1 0 0 0,0 1-1 0 0,-1 0 1 0 0,1-1 0 0 0,0 1 35 0 0,14-16-1614 0 0</inkml:trace>
  <inkml:trace contextRef="#ctx0" brushRef="#br0" timeOffset="28340.799">1089 3923 18793 0 0,'0'0'5490'0'0,"20"11"-5634"0"0,-2 5 2033 0 0,0 10-961 0 0,5 6 321 0 0,5 7-1105 0 0,-2 3 512 0 0,2-1-736 0 0,1-3 352 0 0,-9-12-512 0 0,-2-7 272 0 0,-8-13-7155 0 0,-4-3 720 0 0</inkml:trace>
  <inkml:trace contextRef="#ctx0" brushRef="#br0" timeOffset="32177.885">2184 3417 9588 0 0,'-14'-15'8624'0'0,"-1"14"-3286"0"0,-13 25-1565 0 0,-7 47-3150 0 0,26-33-503 0 0,2-1 0 0 0,2 1 0 0 0,1 1 0 0 0,2-1 0 0 0,2 0 0 0 0,1 0 1 0 0,6 29-121 0 0,-7-57 2 0 0,0-1 1 0 0,1 1 0 0 0,1-1 0 0 0,-1 1 0 0 0,2-1 0 0 0,-1 0-1 0 0,1 1 1 0 0,1-1 0 0 0,-1-1 0 0 0,2 1 0 0 0,-1 0 0 0 0,1-1 0 0 0,0 0-1 0 0,1 0 1 0 0,5 5-3 0 0,-7-12 2 0 0,0 0-1 0 0,1 0 1 0 0,-1 0 0 0 0,0 0-1 0 0,1-1 1 0 0,-1 0 0 0 0,0 0-1 0 0,1 0 1 0 0,-1-1 0 0 0,0 1-1 0 0,1-1 1 0 0,-1 0-1 0 0,0 0 1 0 0,0-1 0 0 0,1 1-1 0 0,-1-1 1 0 0,0 0 0 0 0,-1 0-1 0 0,1 0 1 0 0,0 0-1 0 0,-1-1 1 0 0,1 0 0 0 0,-1 0-1 0 0,0 0 1 0 0,0 0 0 0 0,0 0-1 0 0,0 0 1 0 0,0-1-1 0 0,-1 1 1 0 0,1-1 0 0 0,-1 0-1 0 0,0 0 1 0 0,0 0 0 0 0,-1 0-1 0 0,1 0 1 0 0,0-2-2 0 0,9-11 39 0 0,-1 0 0 0 0,0-1-1 0 0,-1 0 1 0 0,-1 0 0 0 0,-1-1 0 0 0,-1 0 0 0 0,0 0 0 0 0,-1-1-1 0 0,-1 0 1 0 0,-1 1 0 0 0,-1-1 0 0 0,-1 0 0 0 0,0-1 0 0 0,-2 1 0 0 0,0 0-1 0 0,-1 0 1 0 0,-1 0 0 0 0,-1 1 0 0 0,-1-1 0 0 0,-1 1 0 0 0,0 0-1 0 0,-1 0 1 0 0,-1 1 0 0 0,-1 0 0 0 0,-10-15-39 0 0,17 30-37 0 0,0 0 0 0 0,0 1 0 0 0,0-1-1 0 0,-1 0 1 0 0,1 1 0 0 0,-1 0 0 0 0,1 0 0 0 0,-1 0 0 0 0,0 0 0 0 0,0 0 0 0 0,1 0-1 0 0,-1 1 1 0 0,-1-1 0 0 0,1 1 0 0 0,0 0 0 0 0,0 0 0 0 0,0 0 0 0 0,-1 1-1 0 0,1-1 1 0 0,0 1 0 0 0,-1-1 0 0 0,1 1 0 0 0,0 0 0 0 0,-1 0 0 0 0,1 1 0 0 0,0-1-1 0 0,-1 1 1 0 0,1 0 0 0 0,0 0 0 0 0,0 0 0 0 0,-1 0 0 0 0,1 0 0 0 0,0 1-1 0 0,0-1 1 0 0,0 1 0 0 0,1 0 0 0 0,-3 1 37 0 0,-4 8-2841 0 0,-1 0 280 0 0</inkml:trace>
  <inkml:trace contextRef="#ctx0" brushRef="#br0" timeOffset="32639.771">2154 3947 17288 0 0,'-4'3'5683'0'0,"-4"1"-4579"0"0,0 5 1137 0 0,-3 4-1905 0 0,3 4 817 0 0,2 8-1473 0 0,4 6 720 0 0,-2 7-608 0 0,4 2 320 0 0,0-2-176 0 0,0-4 80 0 0,4-10-400 0 0,0-8 191 0 0,2-13-4657 0 0,4-7 1024 0 0</inkml:trace>
  <inkml:trace contextRef="#ctx0" brushRef="#br0" timeOffset="33007.233">2263 3971 7796 0 0,'0'0'4418'0'0,"-3"-2"-713"0"0,-12-11-37 0 0,16 18 2186 0 0,236 311-2191 0 0,-222-285-5677 0 0,-14-28 680 0 0</inkml:trace>
  <inkml:trace contextRef="#ctx0" brushRef="#br0" timeOffset="33739.617">3511 3326 19577 0 0,'-68'13'5975'0'0,"33"46"-3719"0"0,20 93-1832 0 0,15-146-358 0 0,-1 12-15 0 0,1 0 0 0 0,0 0 1 0 0,2 0-1 0 0,0-1 0 0 0,0 1 0 0 0,2 0 0 0 0,0-1 0 0 0,1 1 0 0 0,1-1 0 0 0,1-1 0 0 0,0 1 0 0 0,1-1 0 0 0,1 0 0 0 0,1 0-51 0 0,-8-14 9 0 0,0 0 0 0 0,0 0 1 0 0,0 1-1 0 0,0-2 0 0 0,1 1 0 0 0,-1 0 0 0 0,0 0 0 0 0,1-1 0 0 0,-1 1 0 0 0,1-1 0 0 0,0 0 0 0 0,-1 0 0 0 0,1 0 0 0 0,0 0 0 0 0,0 0 1 0 0,0-1-1 0 0,0 1 0 0 0,0-1 0 0 0,0 0 0 0 0,0 0 0 0 0,-1 0 0 0 0,1 0 0 0 0,0-1 0 0 0,0 1 0 0 0,0-1 0 0 0,0 1 0 0 0,0-1 1 0 0,0 0-1 0 0,-1 0 0 0 0,1 0 0 0 0,0-1 0 0 0,-1 1 0 0 0,1-1 0 0 0,-1 1 0 0 0,0-1 0 0 0,1 0 0 0 0,0 0-9 0 0,65-91 104 0 0,-63 81-69 0 0,0 0 0 0 0,-1-1 0 0 0,-1 0 0 0 0,0 1 0 0 0,-1-1 0 0 0,-1 0 0 0 0,0 0 0 0 0,0-1 0 0 0,-1 1 0 0 0,-1 0-1 0 0,-2-9-34 0 0,3 17 12 0 0,-1 0-1 0 0,0 0 1 0 0,-1 0-1 0 0,1 0 1 0 0,-1 0-1 0 0,0 1 1 0 0,0-1-1 0 0,0 1 1 0 0,-1-1-1 0 0,0 1 1 0 0,0 0-1 0 0,0 0 1 0 0,0 0-1 0 0,-1 0 1 0 0,1 0-1 0 0,-1 1 1 0 0,0 0-1 0 0,0-1 1 0 0,0 1-1 0 0,-1 1 1 0 0,1-1-1 0 0,-1 1 0 0 0,1 0 1 0 0,-1 0-1 0 0,0 0 1 0 0,0 0-1 0 0,0 1 1 0 0,0 0-1 0 0,0 0 1 0 0,-3 0-12 0 0,3 1-53 0 0,0-1 0 0 0,0 1 0 0 0,0 0 0 0 0,0 1 1 0 0,0-1-1 0 0,0 1 0 0 0,0 0 0 0 0,1 0 0 0 0,-1 1 0 0 0,0-1 0 0 0,1 1 0 0 0,-1 0 1 0 0,1 0-1 0 0,-1 1 0 0 0,1-1 0 0 0,0 1 0 0 0,0 0 0 0 0,0 0 0 0 0,1 0 1 0 0,-1 1-1 0 0,1-1 0 0 0,-1 1 0 0 0,0 2 53 0 0,-9 16-4853 0 0,4 4-4472 0 0,3 2-4871 0 0</inkml:trace>
  <inkml:trace contextRef="#ctx0" brushRef="#br0" timeOffset="34107.379">3495 3809 5715 0 0,'0'-3'3713'0'0,"-2"3"7877"0"0,-8 8-7605 0 0,0 11-4625 0 0,-3 4 1985 0 0,-3 9-497 0 0,6 4 145 0 0,0 6-1073 0 0,4 1 528 0 0,4-1-560 0 0,-2-4 288 0 0,8-10-288 0 0,2-7 144 0 0,6-16-961 0 0,-2-7 481 0 0,6-14-12966 0 0,-3-8 384 0 0</inkml:trace>
  <inkml:trace contextRef="#ctx0" brushRef="#br0" timeOffset="34275.719">3602 3907 16728 0 0,'0'0'5746'0'0,"0"0"-3937"0"0,0 0 624 0 0,64 156-944 0 0,-52-112 256 0 0,-6-11-2466 0 0,-6-6 1234 0 0,-4-14-2402 0 0,-6-8 1168 0 0</inkml:trace>
  <inkml:trace contextRef="#ctx0" brushRef="#br0" timeOffset="35855.359">2097 5003 23451 0 0,'-1'70'3877'0'0,"3"78"-2040"0"0,41-76-1783 0 0,-68-81-1276 0 0,32 21 1806 0 0,24 7-459 0 0,1-2-1 0 0,1-1 0 0 0,1-1 1 0 0,0-2-1 0 0,1-2 1 0 0,0-1-1 0 0,1-2 1 0 0,0-1-1 0 0,0-2 0 0 0,0-1 1 0 0,1-2-1 0 0,-1-2 1 0 0,1-1-1 0 0,6-2-124 0 0,-35 3 29 0 0,-1 0 0 0 0,0 0 1 0 0,1-1-1 0 0,-1 1 0 0 0,0-2 0 0 0,0 1 0 0 0,1-1 0 0 0,-1 0 0 0 0,0-1 0 0 0,-1 1 1 0 0,1-1-1 0 0,0-1 0 0 0,-1 1 0 0 0,0-1 0 0 0,1-1 0 0 0,-2 1 0 0 0,1-1 0 0 0,0 0 1 0 0,-1 0-1 0 0,0 0 0 0 0,0-1 0 0 0,-1 0 0 0 0,1 0 0 0 0,-1 0 0 0 0,-1 0 0 0 0,1-1 1 0 0,-1 1-1 0 0,0-1 0 0 0,-1 0 0 0 0,1 0 0 0 0,-1 0 0 0 0,-1 0 0 0 0,1-1 0 0 0,-1 1 1 0 0,-1 0-1 0 0,1-5-29 0 0,-2 8-18 0 0,0 1 1 0 0,-1 0 0 0 0,1 0 0 0 0,-1 0-1 0 0,0 0 1 0 0,0 0 0 0 0,0 1 0 0 0,0-1 0 0 0,0 0-1 0 0,0 1 1 0 0,-1 0 0 0 0,1-1 0 0 0,-1 1-1 0 0,0 0 1 0 0,0 0 0 0 0,0 1 0 0 0,0-1-1 0 0,0 0 1 0 0,0 1 0 0 0,0 0 0 0 0,0 0-1 0 0,-1 0 1 0 0,1 0 0 0 0,0 0 0 0 0,-1 1-1 0 0,1-1 1 0 0,0 1 0 0 0,-1 0 0 0 0,-2 0 17 0 0,-27-6-2534 0 0,19 1 1248 0 0</inkml:trace>
  <inkml:trace contextRef="#ctx0" brushRef="#br0" timeOffset="37010.387">2148 5307 18809 0 0,'-47'12'6520'0'0,"-177"126"-4071"0"0,-31-5-2443 0 0,90-51 101 0 0,2 7-1 0 0,5 8 1 0 0,-69 58-107 0 0,209-141 37 0 0,-51 62 120 0 0,70-75-165 0 0,1 1-1 0 0,-1-1 0 0 0,1 1 0 0 0,0-1 1 0 0,-1 0-1 0 0,1 1 0 0 0,0-1 1 0 0,0 0-1 0 0,0 0 0 0 0,-1-1 0 0 0,1 1 1 0 0,0 0-1 0 0,0-1 0 0 0,0 1 1 0 0,0-1-1 0 0,1 1 0 0 0,-1-1 1 0 0,0 0-1 0 0,0 0 0 0 0,0 0 0 0 0,0 0 1 0 0,0 0-1 0 0,0-1 0 0 0,0 1 1 0 0,0-1-1 0 0,0 1 0 0 0,0-1 0 0 0,1 0 9 0 0,5 1-36 0 0,449-34-356 0 0,1230-142 904 0 0,-519 40-213 0 0,-895 109 195 0 0,-251 16-26 0 0,-73 5-124 0 0,38 4-377 0 0,-218-61 124 0 0,95 17-97 0 0,-47 2 53 0 0,-3 7 0 0 0,0 9 0 0 0,-21 6-47 0 0,-305-13 72 0 0,609 35-1558 0 0,-48-2 545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3:00.093"/>
    </inkml:context>
    <inkml:brush xml:id="br0">
      <inkml:brushProperty name="width" value="0.05" units="cm"/>
      <inkml:brushProperty name="height" value="0.05" units="cm"/>
    </inkml:brush>
  </inkml:definitions>
  <inkml:trace contextRef="#ctx0" brushRef="#br0">6180 1530 24523 0 0,'42'255'4770'0'0,"-6"127"-3402"0"0,-21-204-852 0 0,1-78-455 0 0,-16-100-119 0 0,0-1-1 0 0,-1 1 1 0 0,1-1-1 0 0,0 1 1 0 0,-1-1-1 0 0,1 1 1 0 0,0-1-1 0 0,0 1 0 0 0,0-1 1 0 0,-1 0-1 0 0,1 1 1 0 0,0-1-1 0 0,0 1 1 0 0,0-1-1 0 0,0 0 1 0 0,0 1-1 0 0,0-1 1 0 0,0 1-1 0 0,0-1 1 0 0,0 1-1 0 0,1-1 0 0 0,-1 0 1 0 0,0 1-1 0 0,0-1 1 0 0,0 1-1 0 0,1-1 1 0 0,-1 1-1 0 0,0-1 1 0 0,0 1-1 0 0,1-1 1 0 0,-1 1-1 0 0,1-1 1 0 0,-1 1-1 0 0,0 0 0 0 0,1-1 1 0 0,-1 1-1 0 0,1-1 1 0 0,-1 1-1 0 0,1 0 1 0 0,-1 0-1 0 0,1-1 1 0 0,-1 1-1 0 0,1 0 1 0 0,-1 0-1 0 0,1-1 0 0 0,-1 1 1 0 0,1 0-1 0 0,0 0 1 0 0,-1 0-1 0 0,1 0 1 0 0,-1 0-1 0 0,1 0 59 0 0,-12-13-4557 0 0,-5 3-367 0 0</inkml:trace>
  <inkml:trace contextRef="#ctx0" brushRef="#br0" timeOffset="949.999">6428 1564 20217 0 0,'16'80'4237'0'0,"-3"39"-2807"0"0,-6-47-387 0 0,42 358 1353 0 0,-39-402-2440 0 0,2-40-1123 0 0,-12-2-664 0 0,0 1 233 0 0</inkml:trace>
  <inkml:trace contextRef="#ctx0" brushRef="#br0" timeOffset="6588.932">6199 2661 22987 0 0,'113'-17'6210'0'0,"-82"6"-5959"0"0,0-2-1 0 0,-1 0 1 0 0,0-2-1 0 0,-1-2 0 0 0,-1 0 1 0 0,-1-2-1 0 0,1-2-250 0 0,19-28 43 0 0,-82 61-4344 0 0,20-2 1876 0 0</inkml:trace>
  <inkml:trace contextRef="#ctx0" brushRef="#br0" timeOffset="7669.642">5868 2914 18040 0 0,'5'2'7542'0'0,"24"10"-6402"0"0,20-9-842 0 0,0-2 1 0 0,1-2-1 0 0,-1-2 1 0 0,0-3 0 0 0,-1-1-1 0 0,1-3 1 0 0,-1-2-1 0 0,-1-1 1 0 0,0-3 0 0 0,-1-2-1 0 0,-1-2 1 0 0,-1-2 0 0 0,-1-1-1 0 0,28-22-298 0 0,120-78 355 0 0,-228 129-3672 0 0,26-2-1036 0 0,-13 1-17169 0 0</inkml:trace>
  <inkml:trace contextRef="#ctx0" brushRef="#br0" timeOffset="8704.267">5932 3013 15639 0 0,'4'0'8252'0'0,"15"16"-7081"0"0,68 114 2416 0 0,12 87-3231 0 0,-87-190-177 0 0,30 76-31 0 0,-14-27-101 0 0,4-2 0 0 0,3-2 0 0 0,3-1 0 0 0,16 18-47 0 0,-52-84 7 0 0,0-1 0 0 0,1 1 0 0 0,0 0 0 0 0,0-1 0 0 0,0 0 0 0 0,0 0 0 0 0,1 0 0 0 0,-1 0 0 0 0,1 0 1 0 0,0-1-1 0 0,0 0 0 0 0,1 0 0 0 0,-1 0 0 0 0,1 0 0 0 0,-1-1 0 0 0,1 1 0 0 0,0-1 0 0 0,0 0 0 0 0,0-1 0 0 0,0 1 0 0 0,0-1 0 0 0,0 0 0 0 0,1 0 0 0 0,-1-1 0 0 0,0 0 0 0 0,1 1 0 0 0,-1-2 0 0 0,0 1 0 0 0,0-1 0 0 0,1 0 0 0 0,-1 0 0 0 0,0 0 0 0 0,4-2-7 0 0,4-10 6 0 0,0-1 0 0 0,-1 0 1 0 0,-1-1-1 0 0,0 0 0 0 0,-1 0 0 0 0,-1-1 0 0 0,0-1 0 0 0,-1 0 0 0 0,-1 0 0 0 0,-1 0 0 0 0,0-1 0 0 0,-1 0 1 0 0,-1 0-1 0 0,1-12-6 0 0,80-475 312 0 0,-19 86-40 0 0,-60 395-210 0 0,1-10-1 0 0,-5 10 918 0 0,-15 25-2833 0 0,2 2 853 0 0</inkml:trace>
  <inkml:trace contextRef="#ctx0" brushRef="#br0" timeOffset="9716.433">6080 3353 2673 0 0,'1'-3'14693'0'0,"4"0"-7217"0"0,3-2-5103 0 0,6-2-4825 0 0,-2 1 3874 0 0,190-85 2016 0 0,120 4-2775 0 0,-235 81-610 0 0,-110-2-5191 0 0,10 3-7625 0 0</inkml:trace>
  <inkml:trace contextRef="#ctx0" brushRef="#br0" timeOffset="11638.239">6041 2938 12566 0 0,'1'-5'8386'0'0,"0"6"-3972"0"0,3 29-3499 0 0,3 156-173 0 0,-6-185-740 0 0,0-1 1 0 0,0 1-1 0 0,0-1 1 0 0,0 1-1 0 0,0-1 1 0 0,0 1-1 0 0,0-1 0 0 0,0 1 1 0 0,0-1-1 0 0,0 0 1 0 0,0 0-1 0 0,0 1 1 0 0,0-1-1 0 0,0 0 0 0 0,0 0 1 0 0,1 0-1 0 0,-1 0 1 0 0,0 0-1 0 0,0-1 1 0 0,0 1-1 0 0,0 0 0 0 0,0 0 1 0 0,0-1-1 0 0,0 1 1 0 0,0-1-1 0 0,0 1 1 0 0,0-1-1 0 0,0 1 0 0 0,0-1 1 0 0,0 1-1 0 0,0-1 1 0 0,0 0-1 0 0,0 0 1 0 0,-1 0-1 0 0,1 1 1 0 0,0-1-1 0 0,-1 0 0 0 0,1 0 1 0 0,0 0-1 0 0,-1 0 1 0 0,1 0-1 0 0,-1 0 1 0 0,0 0-1 0 0,1 0 0 0 0,-1 0 1 0 0,0 0-1 0 0,1 0 1 0 0,-1 0-1 0 0,0-1 1 0 0,0 1-1 0 0,0 0 0 0 0,0 0 1 0 0,0 0-1 0 0,0 0 1 0 0,0 0-1 0 0,-1 0-2 0 0,60-191 953 0 0,-74 308-644 0 0,-1 61-298 0 0,17-176-11 0 0,0 0 0 0 0,0 0 0 0 0,0 0 1 0 0,0 0-1 0 0,0 0 0 0 0,1-1 0 0 0,-1 1 1 0 0,0 0-1 0 0,0-1 0 0 0,1 1 0 0 0,-1-1 1 0 0,0 1-1 0 0,1-1 0 0 0,-1 0 0 0 0,1 1 1 0 0,-1-1-1 0 0,0 0 0 0 0,1 0 0 0 0,-1 0 1 0 0,1 0-1 0 0,-1 0 0 0 0,0 0 0 0 0,1-1 0 0 0,-1 1 1 0 0,1 0-1 0 0,-1-1 0 0 0,0 1 0 0 0,1-1 1 0 0,-1 1-1 0 0,0-1 0 0 0,0 0 0 0 0,1 1 1 0 0,-1-1-1 0 0,0 0 0 0 0,0 0 0 0 0,0 0 1 0 0,0 0-1 0 0,0 0 0 0 0,0 0 0 0 0,0 0 1 0 0,0 0-1 0 0,-1-1 0 0 0,1 1 0 0 0,0 0 1 0 0,-1 0-1 0 0,1-1 0 0 0,-1 1 0 0 0,1 0 1 0 0,-1-1-1 0 0,1 1 0 0 0,-1-1 0 0 0,0 1 1 0 0,0 0-1 0 0,0-1 0 0 0,0 0 0 0 0,100-252 587 0 0,-148 491-109 0 0,52-190-502 0 0,-4-46 23 0 0,0-1 1 0 0,1 1-1 0 0,-1 0 0 0 0,1-1 1 0 0,-1 1-1 0 0,1-1 1 0 0,-1 1-1 0 0,1 0 0 0 0,-1-1 1 0 0,1 1-1 0 0,0-1 1 0 0,-1 1-1 0 0,1-1 0 0 0,0 0 1 0 0,-1 1-1 0 0,1-1 0 0 0,0 0 1 0 0,0 1-1 0 0,-1-1 1 0 0,1 0-1 0 0,0 0 0 0 0,0 0 1 0 0,-1 0-1 0 0,1 0 1 0 0,0 0-1 0 0,0 0 0 0 0,0 0 1 0 0,-1 0-1 0 0,1 0 1 0 0,0 0-1 0 0,0 0 0 0 0,-1 0 1 0 0,1-1-1 0 0,0 1 0 0 0,0 0 1 0 0,-1-1-1 0 0,1 1 1 0 0,0 0-1 0 0,-1-1 0 0 0,1 1 1 0 0,0-1-1 0 0,-1 1 1 0 0,1-1-1 0 0,-1 1 0 0 0,1-1 1 0 0,-1 0-1 0 0,1 1 1 0 0,-1-1-1 0 0,1 0 0 0 0,-1 1 1 0 0,0-1-1 0 0,1 0 0 0 0,-1 0 1 0 0,12-15 9 0 0,0 0-1 0 0,-1-1 0 0 0,-1 0 0 0 0,0 0 0 0 0,-2-1 0 0 0,0-1 1 0 0,-1 1-1 0 0,0-1 0 0 0,-2-1 0 0 0,0 1 0 0 0,-2-1 0 0 0,1-4-8 0 0,6-21 84 0 0,1-8 178 0 0,-10 39-177 0 0,-8 38-72 0 0,-5 22 61 0 0,3-19-53 0 0,1 2-1 0 0,1-1 1 0 0,1 1-1 0 0,2 0 0 0 0,1 0 1 0 0,1 0-1 0 0,2 0 1 0 0,1 18-21 0 0,0-45-2 0 0,-1 0 0 0 0,1 0 0 0 0,0 0 0 0 0,0 0 1 0 0,0 0-1 0 0,0 0 0 0 0,0 0 0 0 0,0 0 1 0 0,0 0-1 0 0,1 0 0 0 0,-1 0 0 0 0,1-1 1 0 0,-1 1-1 0 0,1-1 0 0 0,0 1 0 0 0,-1-1 1 0 0,1 1-1 0 0,0-1 0 0 0,0 0 0 0 0,0 0 0 0 0,0 0 1 0 0,0 0-1 0 0,0 0 0 0 0,0-1 0 0 0,1 1 1 0 0,-1-1-1 0 0,0 1 0 0 0,0-1 0 0 0,1 0 1 0 0,-1 0-1 0 0,0 0 0 0 0,0 0 0 0 0,1 0 1 0 0,-1 0-1 0 0,0 0 0 0 0,0-1 0 0 0,0 0 0 0 0,1 1 1 0 0,-1-1-1 0 0,0 0 0 0 0,0 0 0 0 0,0 0 1 0 0,0 0-1 0 0,0 0 0 0 0,0 0 0 0 0,-1-1 1 0 0,1 1-1 0 0,0-1 0 0 0,-1 1 0 0 0,1-1 1 0 0,-1 0-1 0 0,1 1 0 0 0,-1-1 0 0 0,0 0 1 0 0,0 0-1 0 0,1 0 0 0 0,-2 0 0 0 0,1 0 0 0 0,0-1 2 0 0,11-16 16 0 0,0-2 0 0 0,-2 0-1 0 0,-1 0 1 0 0,0 0-1 0 0,-2-1 1 0 0,0-1-1 0 0,-1 1 1 0 0,-2-1 0 0 0,0 0-1 0 0,-1 0 1 0 0,-2-1-1 0 0,-1-20-15 0 0,5-11 134 0 0,-1-13-41 0 0,-20 134-8 0 0,1 119 260 0 0,15-184-345 0 0,-1-1 0 0 0,1 1 0 0 0,-1 0 0 0 0,1 0 0 0 0,0 0 0 0 0,0-1 0 0 0,0 1 0 0 0,-1 0 0 0 0,1 0 0 0 0,0 0 0 0 0,0 0 0 0 0,0-1 0 0 0,0 1 1 0 0,0 0-1 0 0,0 0 0 0 0,0 0 0 0 0,1 0 0 0 0,-1-1 0 0 0,0 1 0 0 0,0 0 0 0 0,1 0 0 0 0,-1 0 0 0 0,1-1 0 0 0,-1 1 0 0 0,0 0 0 0 0,1 0 0 0 0,-1-1 1 0 0,1 1-1 0 0,0 0 0 0 0,-1-1 0 0 0,1 1 0 0 0,-1-1 0 0 0,1 1 0 0 0,0-1 0 0 0,-1 1 0 0 0,1-1 0 0 0,0 1 0 0 0,0-1 0 0 0,0 0 0 0 0,-1 1 0 0 0,1-1 1 0 0,0 0-1 0 0,0 0 0 0 0,0 0 0 0 0,0 1 0 0 0,-1-1 0 0 0,1 0 0 0 0,0 0 0 0 0,0 0 0 0 0,0 0 0 0 0,0-1 0 0 0,-1 1 0 0 0,1 0 0 0 0,0 0 0 0 0,0 0 1 0 0,0-1-1 0 0,0 1 0 0 0,-1 0 0 0 0,1-1 0 0 0,0 1 0 0 0,0-1 0 0 0,-1 1 0 0 0,1-1 0 0 0,0 1 0 0 0,-1-1 0 0 0,1 0 0 0 0,34-47-45 0 0,0-47 17 0 0,-3-52 54 0 0,-35 130-6 0 0,-9 43-24 0 0,-1 7 13 0 0,0 0 0 0 0,3 1 0 0 0,1 0 0 0 0,1 0 1 0 0,2 1-1 0 0,2 0 0 0 0,-1 24-9 0 0,5-58 0 0 0,1 1 0 0 0,-1 0 1 0 0,0 0-1 0 0,0-1 0 0 0,1 1 0 0 0,-1-1 1 0 0,1 1-1 0 0,-1 0 0 0 0,1-1 0 0 0,0 1 0 0 0,-1-1 1 0 0,1 1-1 0 0,0-1 0 0 0,0 0 0 0 0,0 1 1 0 0,0-1-1 0 0,1 0 0 0 0,-1 1 0 0 0,0-1 1 0 0,0 0-1 0 0,1 0 0 0 0,-1 0 0 0 0,0 0 1 0 0,1-1-1 0 0,-1 1 0 0 0,1 0 0 0 0,0-1 1 0 0,-1 1-1 0 0,1 0 0 0 0,-1-1 0 0 0,1 0 0 0 0,0 1 1 0 0,-1-1-1 0 0,1 0 0 0 0,0 0 0 0 0,0 0 1 0 0,-1 0-1 0 0,1 0 0 0 0,0-1 0 0 0,-1 1 1 0 0,1 0-1 0 0,0-1 0 0 0,-1 1 0 0 0,1-1 1 0 0,-1 0-1 0 0,1 1 0 0 0,-1-1 0 0 0,1 0 1 0 0,-1 0-1 0 0,1 0 0 0 0,-1 0 0 0 0,0 0 0 0 0,0 0 1 0 0,1 0-1 0 0,-1-1 0 0 0,0 1 0 0 0,0 0 1 0 0,0-1-1 0 0,0 1 0 0 0,-1-1 0 0 0,1 1 1 0 0,0-1-1 0 0,0 1 0 0 0,-1-1 0 0 0,1 1 1 0 0,-1-1-1 0 0,0 0 0 0 0,15-19-1 0 0,-2-2-1 0 0,0 1 1 0 0,-2-2 0 0 0,-1 0-1 0 0,0 0 1 0 0,-2 0 0 0 0,-1-1-1 0 0,-1-1 1 0 0,-1 1 0 0 0,-1-1-1 0 0,-1 0 1 0 0,-1-7 1 0 0,-9-15 43 0 0,-4 71-17 0 0,0 1 0 0 0,2 0 0 0 0,1 1 0 0 0,0 0 0 0 0,2 0 0 0 0,1 0 0 0 0,1 1 0 0 0,0 16-26 0 0,3-41 1 0 0,1 0 0 0 0,-1 1 1 0 0,0-1-1 0 0,1 1 0 0 0,-1-1 1 0 0,1 1-1 0 0,-1 0 0 0 0,1-1 0 0 0,0 1 1 0 0,-1-1-1 0 0,1 1 0 0 0,0 0 1 0 0,0-1-1 0 0,0 1 0 0 0,1 0 1 0 0,-1-1-1 0 0,0 1 0 0 0,0-1 1 0 0,1 1-1 0 0,-1 0 0 0 0,1-1 0 0 0,0 1 1 0 0,-1-1-1 0 0,1 1 0 0 0,0-1 1 0 0,0 0-1 0 0,0 1 0 0 0,0-1 1 0 0,0 0-1 0 0,0 0 0 0 0,0 1 1 0 0,0-1-1 0 0,1 0 0 0 0,-1 0 1 0 0,0 0-1 0 0,1-1 0 0 0,-1 1 0 0 0,1 0 1 0 0,-1 0-1 0 0,1-1 0 0 0,-1 1 1 0 0,1-1-1 0 0,-1 1 0 0 0,1-1 1 0 0,0 0-1 0 0,-1 1 0 0 0,1-1 1 0 0,0 0-1 0 0,-1 0 0 0 0,1 0 0 0 0,-1-1 1 0 0,1 1-1 0 0,0 0 0 0 0,-1 0 1 0 0,1-1-1 0 0,-1 1 0 0 0,1-1 1 0 0,0 0-1 0 0,0 0-1 0 0,4-5 0 0 0,0-1 1 0 0,0 1-1 0 0,0-1 1 0 0,-1-1-1 0 0,0 1 1 0 0,-1-1-1 0 0,0 0 0 0 0,0 0 1 0 0,0 0-1 0 0,-1 0 1 0 0,0-1-1 0 0,-1 1 0 0 0,0-1 1 0 0,0 0-1 0 0,-1 1 1 0 0,0-1-1 0 0,0 0 1 0 0,-1 0-1 0 0,-1-1 0 0 0,-17 31 48 0 0,14-7-88 0 0,1 0 1 0 0,0 0-1 0 0,1 0 0 0 0,1 1 0 0 0,0-1 1 0 0,1 0-1 0 0,1 1 0 0 0,0-1 0 0 0,1 0 1 0 0,2 9 39 0 0,-4-20-246 0 0</inkml:trace>
  <inkml:trace contextRef="#ctx0" brushRef="#br0" timeOffset="13752.737">5285 2578 10277 0 0,'6'-21'14027'0'0,"-32"12"-9878"0"0,-36 12-3623 0 0,47 1-477 0 0,0 1 0 0 0,0 1 0 0 0,0 0 0 0 0,1 1 0 0 0,0 1 0 0 0,0 0 0 0 0,1 1 0 0 0,0 0 0 0 0,0 1 0 0 0,1 0 0 0 0,0 1 0 0 0,1 1-1 0 0,0 0 1 0 0,1 0 0 0 0,1 1 0 0 0,0 0 0 0 0,0 1 0 0 0,2 0 0 0 0,-1 0 0 0 0,2 0 0 0 0,0 1 0 0 0,-3 13-49 0 0,8-24 0 0 0,0 0 0 0 0,0 0-1 0 0,1 0 1 0 0,0 0-1 0 0,-1 0 1 0 0,2 1-1 0 0,-1-1 1 0 0,0 0 0 0 0,1 0-1 0 0,0 0 1 0 0,0 0-1 0 0,0 0 1 0 0,0 0-1 0 0,1 0 1 0 0,-1 0 0 0 0,1 0-1 0 0,0-1 1 0 0,0 1-1 0 0,0 0 1 0 0,1-1-1 0 0,0 0 1 0 0,-1 0 0 0 0,1 0-1 0 0,0 0 1 0 0,0 0-1 0 0,1 0 1 0 0,-1-1-1 0 0,0 1 1 0 0,1-1 0 0 0,0 0-1 0 0,-1 0 1 0 0,1-1-1 0 0,0 1 1 0 0,0-1-1 0 0,0 1 1 0 0,0-1 0 0 0,0-1-1 0 0,0 1 1 0 0,0 0-1 0 0,3-1 1 0 0,10 2 27 0 0,0-1-1 0 0,0-1 1 0 0,0 0-1 0 0,0-1 1 0 0,0-1-1 0 0,0-1 1 0 0,0 0-1 0 0,0-1 1 0 0,7-4-27 0 0,-10 4 26 0 0,-4 1 3 0 0,1 0 0 0 0,-1 0 0 0 0,-1-1 0 0 0,1-1 0 0 0,0 1 0 0 0,-1-1-1 0 0,0-1 1 0 0,0 0 0 0 0,-1 0 0 0 0,1-1 0 0 0,1-3-29 0 0,-26 9-4610 0 0,-7 7 1248 0 0</inkml:trace>
  <inkml:trace contextRef="#ctx0" brushRef="#br0" timeOffset="17523.881">5337 2997 6291 0 0,'-36'-104'18003'0'0,"52"120"-15303"0"0,96 282-448 0 0,-97-250-2098 0 0,54 193 133 0 0,-24-74 565 0 0,8-2-1 0 0,51 104-851 0 0,-68-205 185 0 0,-34-61-170 0 0,0 0 0 0 0,1 0 0 0 0,-1 0 0 0 0,1-1 0 0 0,0 1 0 0 0,0-1 0 0 0,0 1 0 0 0,0-1 0 0 0,0 0 0 0 0,0 0 0 0 0,0 0 0 0 0,1-1 0 0 0,-1 1 0 0 0,1-1 0 0 0,-1 0 0 0 0,1 0 0 0 0,0 0 0 0 0,0 0 0 0 0,-1-1 0 0 0,1 1 0 0 0,0-1 0 0 0,0 0 0 0 0,-1 0 0 0 0,1-1 0 0 0,0 1 0 0 0,0-1 0 0 0,0 0-15 0 0,57 18 256 0 0,-23-2-235 0 0,71-1-578 0 0,-124-24-2775 0 0,-3-8 576 0 0</inkml:trace>
  <inkml:trace contextRef="#ctx0" brushRef="#br0" timeOffset="20907.764">5158 2380 16936 0 0,'-9'-138'9430'0'0,"-24"-65"-7510"0"0,10 74-1369 0 0,-1-3-347 0 0,-6 1 0 0 0,-6 2-1 0 0,-32-74-203 0 0,21 63 444 0 0,31 46-317 0 0,16 93-111 0 0,-1 0 0 0 0,1 0 0 0 0,0 0 0 0 0,0 0 0 0 0,0 0 0 0 0,0 0 1 0 0,0 0-1 0 0,0 0 0 0 0,0 0 0 0 0,0 0 0 0 0,0 0 0 0 0,0 0 0 0 0,0 1 0 0 0,0-1 0 0 0,1 0 0 0 0,-1 0 0 0 0,0 0 0 0 0,1 0 0 0 0,-1 0 0 0 0,1 0 0 0 0,-1 1 1 0 0,1-1-1 0 0,-1 0 0 0 0,1 0 0 0 0,0 1 0 0 0,-1-1 0 0 0,1 0 0 0 0,0 1 0 0 0,0-1 0 0 0,-1 1 0 0 0,1-1 0 0 0,0 1 0 0 0,0-1 0 0 0,0 1 0 0 0,0-1 1 0 0,-1 1-1 0 0,1 0 0 0 0,0 0 0 0 0,0-1 0 0 0,0 1 0 0 0,0 0 0 0 0,0 0 0 0 0,0 0 0 0 0,0 0 0 0 0,0 0 0 0 0,0 0 0 0 0,0 0-16 0 0,14-3-91 0 0,14-5 132 0 0,1 1-1 0 0,0 1 1 0 0,0 2-1 0 0,0 1 1 0 0,1 2-1 0 0,-1 0 1 0 0,0 3-1 0 0,1 0 1 0 0,-1 2-1 0 0,0 1 1 0 0,8 3-41 0 0,27 36 120 0 0,-64-43-91 0 0,-18-37 145 0 0,-22-52 9 0 0,24 57-195 0 0,0-2-1 0 0,2 1 1 0 0,2-2-1 0 0,1 0 1 0 0,1 0-1 0 0,2 0 1 0 0,0-12 12 0 0,6-86 18 0 0,3 131-19 0 0,0-1 0 0 0,0 1 0 0 0,1 0 1 0 0,-1 1-1 0 0,0-1 0 0 0,0 0 0 0 0,0 1 0 0 0,1-1 0 0 0,-1 1 0 0 0,0-1 0 0 0,0 1 0 0 0,1 0 0 0 0,-1 0 0 0 0,0 0 0 0 0,1 0 0 0 0,-1 1 0 0 0,0-1 0 0 0,0 1 0 0 0,1-1 0 0 0,-1 1 0 0 0,0 0 0 0 0,0 0 0 0 0,0 0 0 0 0,0 0 0 0 0,0 0 0 0 0,0 0 0 0 0,0 1 0 0 0,0-1 0 0 0,0 0 0 0 0,-1 1 0 0 0,1 0 0 0 0,0-1 0 0 0,-1 1 0 0 0,0 0 0 0 0,1 0 0 0 0,0 1 1 0 0,9 4 9 0 0,37 21 25 0 0,-1 2 1 0 0,-1 2 0 0 0,-1 2 0 0 0,-3 2-1 0 0,20 22-34 0 0,-29-13 48 0 0,-18-73-18 0 0,21-95 23 0 0,-28 85-54 0 0,2 0-1 0 0,2 0 0 0 0,1 1 1 0 0,2 1-1 0 0,1 0 0 0 0,2 1 1 0 0,2 1-1 0 0,0 1 1 0 0,3 1-1 0 0,11-12 2 0 0,9 5 6 0 0,3 1 0 0 0,1 2 1 0 0,1 3-1 0 0,2 1 0 0 0,1 3 0 0 0,18-5-6 0 0,34-11 40 0 0,-102 45-65 0 0,0 1 0 0 0,-1-1 0 0 0,0 0-1 0 0,1 1 1 0 0,-1-1 0 0 0,1 1 0 0 0,-1-1-1 0 0,1 0 1 0 0,-1 1 0 0 0,0-1 0 0 0,1 1-1 0 0,-1-1 1 0 0,0 1 0 0 0,1-1 0 0 0,-1 1-1 0 0,0 0 1 0 0,0-1 0 0 0,0 1 0 0 0,1-1-1 0 0,-1 1 1 0 0,0-1 0 0 0,0 1 0 0 0,0 0-1 0 0,0-1 1 0 0,0 1 0 0 0,0-1 0 0 0,0 1-1 0 0,0 0 1 0 0,0-1 0 0 0,0 1 0 0 0,-1-1-1 0 0,1 1 1 0 0,0 0 0 0 0,0-1 0 0 0,-1 1-1 0 0,1-1 1 0 0,0 1 0 0 0,0-1 0 0 0,-1 1-1 0 0,1-1 1 0 0,-1 1 0 0 0,1-1 0 0 0,0 0-1 0 0,-1 1 1 0 0,1-1 0 0 0,-1 1 0 0 0,1-1 0 0 0,-1 0-1 0 0,1 1 1 0 0,-1-1 0 0 0,1 0 0 0 0,-1 0-1 0 0,0 0 1 0 0,1 1 0 0 0,-1-1 0 0 0,1 0-1 0 0,-1 0 1 0 0,1 0 0 0 0,-1 0 0 0 0,0 0-1 0 0,1 0 1 0 0,-1 0 0 0 0,1 0 0 0 0,-1 0-1 0 0,0 0 1 0 0,1 0 0 0 0,-1 0 25 0 0,-29 22-5371 0 0,-2 6-119 0 0</inkml:trace>
  <inkml:trace contextRef="#ctx0" brushRef="#br0" timeOffset="21294.038">6086 686 20906 0 0,'0'-17'5266'0'0,"4"-3"-6290"0"0,4-3 2688 0 0,4-2-943 0 0,12-6 399 0 0,14-6-656 0 0,15-9 305 0 0,17-13-465 0 0,17-3 208 0 0,6-1-480 0 0,6 3 240 0 0,-11 15-320 0 0,-15 8 160 0 0,-23 23-160 0 0,-13 13 80 0 0,-35 12-1568 0 0,-2 9 783 0 0</inkml:trace>
  <inkml:trace contextRef="#ctx0" brushRef="#br0" timeOffset="21592.741">6590 608 21930 0 0,'0'0'5218'0'0,"80"-49"-6514"0"0,-21 19 2897 0 0,9-2-257 0 0,5 0 33 0 0,2 4-1313 0 0,-7 4 640 0 0,-15 8-784 0 0,-13 7 384 0 0,-16 9-768 0 0,-18 3 384 0 0,-12 12-7652 0 0,-14 1 593 0 0</inkml:trace>
  <inkml:trace contextRef="#ctx0" brushRef="#br0" timeOffset="22374.468">6739 807 18697 0 0,'8'-9'5506'0'0,"18"-1"-6098"0"0,13 0 2385 0 0,11-3-17 0 0,13-2-223 0 0,7-1-1169 0 0,3-2 545 0 0,-3 0-1313 0 0,-7 1 656 0 0,-21 1-801 0 0,-20 1 401 0 0</inkml:trace>
  <inkml:trace contextRef="#ctx0" brushRef="#br0" timeOffset="25258.141">6727 824 18857 0 0,'41'154'5358'0'0,"18"74"-2204"0"0,59 307-2865 0 0,-62-127 1216 0 0,-53-396-1461 0 0,2-2-73 0 0,1-27 870 0 0,28 2-579 0 0,-24 11-223 0 0,-1 1 1 0 0,1 0-1 0 0,0 0 1 0 0,0 1-1 0 0,0 1 1 0 0,0 0-1 0 0,0 0 1 0 0,0 1-1 0 0,1 0 1 0 0,-1 1-1 0 0,0 0 1 0 0,0 0-1 0 0,0 1 1 0 0,0 1-1 0 0,-1 0 1 0 0,1 0-1 0 0,0 1 1 0 0,-1 0-1 0 0,0 0 1 0 0,0 1-1 0 0,6 5-39 0 0,-11-3 14 0 0,-1 0 1 0 0,0 0-1 0 0,0 1 0 0 0,0-1 0 0 0,-1 1 1 0 0,0-1-1 0 0,-1 1 0 0 0,1 0 0 0 0,-2 0 1 0 0,1 0-1 0 0,-1 0 0 0 0,0 0 0 0 0,-1 0 0 0 0,0 0 1 0 0,0-1-1 0 0,-1 1 0 0 0,1 0 0 0 0,-2-1 1 0 0,1 1-1 0 0,-1-1 0 0 0,0 1 0 0 0,-1-1 0 0 0,0 0 1 0 0,0-1-1 0 0,0 1 0 0 0,-1-1 0 0 0,0 1 1 0 0,0-1-1 0 0,-1-1 0 0 0,-3 4-14 0 0,0-1 10 0 0,-1 0-1 0 0,0 0 1 0 0,-1-1-1 0 0,1-1 1 0 0,-1 1-1 0 0,0-2 1 0 0,-1 0 0 0 0,0 0-1 0 0,1-1 1 0 0,-1 0-1 0 0,-3 0-9 0 0,-62 24-102 0 0,96-37 158 0 0,-19 9-43 0 0,33 260 27 0 0,34 501 56 0 0,-46-496 59 0 0,-22-255-154 0 0,-2 0 0 0 0,1 0 0 0 0,-2 0 0 0 0,1 0 0 0 0,-1-1 0 0 0,-1 0 0 0 0,0 1-1 0 0,0-2 1 0 0,0 1 0 0 0,-1 0 0 0 0,-1-1 0 0 0,-2 2-1 0 0,-9 16-19 0 0,-13 19-7 0 0,-1-1 0 0 0,-3-1 0 0 0,-2-2 0 0 0,-22 18 26 0 0,52-52-8 0 0,2-8-380 0 0,10-15-771 0 0,-1-2 155 0 0</inkml:trace>
  <inkml:trace contextRef="#ctx0" brushRef="#br0" timeOffset="37511.434">6007 4221 7347 0 0,'1'-6'14675'0'0,"2"6"-10186"0"0,2 4-3315 0 0,13 9-8 0 0,179 56 642 0 0,-71-50-1098 0 0,-110 1-131 0 0,27-9-550 0 0,-45-1 101 0 0,-2 10-140 0 0,54 210 5 0 0,-26-130 200 0 0,-16-93-192 0 0,0-1 1 0 0,0 0-1 0 0,1 0 1 0 0,0-1-1 0 0,0 0 1 0 0,0 0-1 0 0,0-1 1 0 0,1 0-1 0 0,0-1 1 0 0,0 0-1 0 0,0-1 1 0 0,0 0-1 0 0,0 0 1 0 0,0-1-1 0 0,0 0 1 0 0,1-1-1 0 0,-1 0 1 0 0,0-1-1 0 0,0 0 1 0 0,1-1-1 0 0,-1 0 1 0 0,0 0-1 0 0,0-1 1 0 0,-1 0-1 0 0,1-1 1 0 0,-1 0-1 0 0,0-1 1 0 0,1 0-1 0 0,5-5-3 0 0,-6 3 8 0 0,-1-1-1 0 0,1 0 0 0 0,-2-1 1 0 0,1 1-1 0 0,-1-2 1 0 0,-1 1-1 0 0,1-1 1 0 0,-2 0-1 0 0,1 0 1 0 0,-1-1-1 0 0,-1 1 0 0 0,0-1 1 0 0,0 0-1 0 0,-1-1 1 0 0,-1 1-1 0 0,0 0 1 0 0,0-1-1 0 0,-1 1 1 0 0,-1-6-8 0 0,-52-250-62 0 0,46 182 361 0 0,1 71-1662 0 0,11-18-5208 0 0,5-14-382 0 0</inkml:trace>
  <inkml:trace contextRef="#ctx0" brushRef="#br0" timeOffset="41519.29">6908 4534 20954 0 0,'6'-4'4918'0'0,"11"1"-4950"0"0,-13 2 684 0 0,52-1-318 0 0,0 2 0 0 0,0 3 0 0 0,0 2 0 0 0,-1 3 0 0 0,1 1 0 0 0,-2 4 0 0 0,1 2 0 0 0,-2 2 0 0 0,0 2 0 0 0,33 19-334 0 0,83 33 353 0 0,-4 7-1 0 0,-3 7 1 0 0,-5 8-1 0 0,-3 6 1 0 0,-5 7-1 0 0,-4 6 1 0 0,-6 6-1 0 0,119 132-352 0 0,-199-190 37 0 0,14 14-11 0 0,-3 2 0 0 0,-3 4 0 0 0,-2 5-26 0 0,-55-69 0 0 0,0 0 0 0 0,0 1 0 0 0,-2 1 0 0 0,0-1 0 0 0,-1 2 0 0 0,0-1 0 0 0,-2 0 0 0 0,0 1 0 0 0,-2 0 0 0 0,2 16 0 0 0,-4-26 0 0 0,-1 0 0 0 0,0 0 0 0 0,0-1 0 0 0,-1 1 0 0 0,0 0 0 0 0,-1 0 0 0 0,0-1 0 0 0,0 1 0 0 0,-1-1 0 0 0,0 0 0 0 0,0 0 0 0 0,-1 0 0 0 0,0 0 0 0 0,-1 0 0 0 0,0-1 0 0 0,0 0 0 0 0,0 0 0 0 0,-1 0 0 0 0,0-1 0 0 0,0 1 0 0 0,-1-2 0 0 0,1 1 0 0 0,-1-1 0 0 0,-5 3 0 0 0,-70 37 0 0 0,-2-3 0 0 0,-2-3 0 0 0,-2-5 0 0 0,-35 7 0 0 0,38-11 0 0 0,-255 74 0 0 0,-5-15 0 0 0,-20-12 0 0 0,-174 43 0 0 0,427-100 0 0 0,134-39 0 0 0,-2 17-348 0 0,-8 3-3562 0 0,-5 1-9680 0 0</inkml:trace>
  <inkml:trace contextRef="#ctx0" brushRef="#br0" timeOffset="42251.51">7019 6238 19689 0 0,'2'4'5085'0'0,"0"8"-5459"0"0,-1-10 748 0 0,39 471 4481 0 0,-20-201-4171 0 0,-6-179-183 0 0,-9-115-969 0 0,-5-1-3319 0 0,-5 10-8782 0 0</inkml:trace>
  <inkml:trace contextRef="#ctx0" brushRef="#br0" timeOffset="43600.676">6969 6418 4322 0 0,'-7'12'14134'0'0,"-9"-8"-7529"0"0,-51-15-5285 0 0,56 8 288 0 0,-144-36-949 0 0,-2 7 0 0 0,-2 6 0 0 0,0 8 0 0 0,-36 5-659 0 0,33 5 16 0 0,192 48 42 0 0,16-5 7 0 0,1-2-1 0 0,2-2 0 0 0,1-2 1 0 0,2-2-1 0 0,0-3 0 0 0,2-2 1 0 0,0-3-1 0 0,2-1 0 0 0,39 5-64 0 0,90 5 366 0 0,-167-37-1842 0 0,-29 8 505 0 0</inkml:trace>
  <inkml:trace contextRef="#ctx0" brushRef="#br0" timeOffset="44484.349">6443 6607 3073 0 0,'-10'2'14983'0'0,"-12"2"-6888"0"0,-10 1-5008 0 0,-74 15-5079 0 0,67-10 3850 0 0,-23 8-1755 0 0,0 2 0 0 0,2 3 0 0 0,1 3 1 0 0,1 2-1 0 0,1 3 0 0 0,2 2 0 0 0,1 3 0 0 0,1 1 0 0 0,3 4 1 0 0,1 1-1 0 0,2 2 0 0 0,-29 37-103 0 0,62-64 2 0 0,0 1 0 0 0,1 0-1 0 0,1 1 1 0 0,0 0 0 0 0,2 1 0 0 0,0 0 0 0 0,1 1 0 0 0,2 0 0 0 0,0 0-1 0 0,1 1 1 0 0,1 0 0 0 0,1 0 0 0 0,0 0-2 0 0,4-18 1 0 0,0-1 0 0 0,0 0 0 0 0,0 1 0 0 0,0-1 0 0 0,0 0 0 0 0,1 1 0 0 0,-1-1 0 0 0,1 0 0 0 0,0 0 0 0 0,0 0-1 0 0,0 1 1 0 0,1-1 0 0 0,-1 0 0 0 0,1 0 0 0 0,-1-1 0 0 0,1 1 0 0 0,0 0 0 0 0,0 0 0 0 0,1-1 0 0 0,-1 0 0 0 0,0 1 0 0 0,1-1 0 0 0,-1 0 0 0 0,1 0 0 0 0,0 0 0 0 0,0 0 0 0 0,-1-1 0 0 0,1 1 0 0 0,1-1 0 0 0,-1 0 0 0 0,0 0 0 0 0,0 0 0 0 0,0 0 0 0 0,0 0 0 0 0,1-1 0 0 0,-1 1 0 0 0,0-1-1 0 0,1 0 1 0 0,-1 0 0 0 0,4-1-1 0 0,137-26 114 0 0,34-38 180 0 0,-2-7 0 0 0,87-54-294 0 0,42-18 893 0 0,-283 135-847 0 0,0 1 1 0 0,0 1-1 0 0,1 1 1 0 0,0 1-1 0 0,0 0 1 0 0,1 2-1 0 0,9 1-46 0 0,28-11-37 0 0,-88 9-2834 0 0,-1 3 1196 0 0</inkml:trace>
  <inkml:trace contextRef="#ctx0" brushRef="#br0" timeOffset="46450.064">6914 6165 2033 0 0,'-9'5'10100'0'0,"7"-1"-3433"0"0,7-1-1714 0 0,8-1-4154 0 0,21-2-3098 0 0,-18-2 4753 0 0,398-109 1399 0 0,240-102-2293 0 0,-636 202-671 0 0,-49-10-532 0 0,-18 10-263 0 0,1-3 0 0 0,0-3-1 0 0,1-1 1 0 0,1-2-1 0 0,1-2 1 0 0,0-2 0 0 0,2-3-1 0 0,1-1 1 0 0,2-1 0 0 0,0-3-1 0 0,-13-15-93 0 0,-60-49-2353 0 0,98 79 915 0 0</inkml:trace>
  <inkml:trace contextRef="#ctx0" brushRef="#br0" timeOffset="47754.155">6346 4608 21354 0 0,'-184'40'7046'0'0,"-79"73"-7410"0"0,248-107 536 0 0,-228 118 244 0 0,5 11 0 0 0,-49 46-416 0 0,214-131 739 0 0,21-91 0 0 0,-37-36-337 0 0,4-4-1 0 0,4-4 1 0 0,-59-81-402 0 0,-54-56-10 0 0,-150-99 66 0 0,341 318-173 0 0,-96-110-104 0 0,90 48-6172 0 0,11 55-952 0 0,1-6-7851 0 0</inkml:trace>
  <inkml:trace contextRef="#ctx0" brushRef="#br0" timeOffset="48702.45">3922 4079 9492 0 0,'-2'-5'7940'0'0,"-3"4"-3639"0"0,-28 17-1292 0 0,-4 9-2186 0 0,2 3-1 0 0,0 0 1 0 0,2 2-1 0 0,1 2 1 0 0,2 1-1 0 0,-2 5-822 0 0,-14 24 64 0 0,4 1 0 0 0,2 2 0 0 0,3 2 1 0 0,2 2-1 0 0,-3 17-64 0 0,8-10-110 0 0,48-64-4614 0 0,-4-12-7698 0 0</inkml:trace>
  <inkml:trace contextRef="#ctx0" brushRef="#br0" timeOffset="52298.758">3859 4052 2529 0 0,'-2'1'15456'0'0,"-5"-3"-7533"0"0,-2-3-5363 0 0,-16-12-4617 0 0,19 13 4246 0 0,-132-204 588 0 0,102 198-2513 0 0,36 10-259 0 0,0 0-5 0 0,0 0 3 0 0,0 1 10 0 0,0-2 4 0 0,12-51 31 0 0,23-199-35 0 0,-33 224-13 0 0,-1 1 1 0 0,-2 0-1 0 0,0-1 1 0 0,-2 1 0 0 0,-1 0-1 0 0,-1 0 1 0 0,-1 0-1 0 0,-1 1 1 0 0,-1 0-1 0 0,-10-20 0 0 0,2 9 9 0 0,14 27-12 0 0,0 1 1 0 0,-1 0 0 0 0,1 0-1 0 0,-2-1 1 0 0,1 2-1 0 0,-1-1 1 0 0,-1 0 0 0 0,1 1-1 0 0,-1 0 1 0 0,-1 0 0 0 0,1 0-1 0 0,-1 1 1 0 0,0 0 0 0 0,-1 0-1 0 0,1 0 1 0 0,-1 1-1 0 0,0 0 1 0 0,-1 0 0 0 0,1 1-1 0 0,-1 0 1 0 0,0 0 0 0 0,0 1-1 0 0,0 0 1 0 0,0 0 0 0 0,-6-1 2 0 0,-15 7-12 0 0,1 0 1 0 0,-1 2 0 0 0,1 1 0 0 0,1 2 0 0 0,-1 0 0 0 0,1 2 0 0 0,1 0-1 0 0,0 2 1 0 0,0 2 0 0 0,1 0 0 0 0,1 1 0 0 0,0 1 0 0 0,2 2 0 0 0,0 0-1 0 0,0 1 1 0 0,2 1 0 0 0,-6 9 11 0 0,6-12 3 0 0,1 2 0 0 0,1 0-1 0 0,1 1 1 0 0,0 1 0 0 0,2 0 0 0 0,0 1-1 0 0,1 1 1 0 0,0 2-3 0 0,10-15-4 0 0,0-1 0 0 0,1 0 0 0 0,-1 1 1 0 0,2 0-1 0 0,-1 0 0 0 0,1 0 0 0 0,1 0 0 0 0,0 0 0 0 0,1 0 0 0 0,-1 0 0 0 0,2 1 0 0 0,0-1 0 0 0,0 0 0 0 0,1 0 0 0 0,0 0 1 0 0,0 0-1 0 0,1-1 0 0 0,1 1 0 0 0,-1-1 0 0 0,2 1 0 0 0,-1-1 0 0 0,4 4 4 0 0,6 8-2 0 0,1-2-1 0 0,0 1 1 0 0,2-2 0 0 0,0 0 0 0 0,1-1-1 0 0,1-1 1 0 0,0-1 0 0 0,1 0-1 0 0,1-1 1 0 0,0-2 0 0 0,1 0 0 0 0,0-1-1 0 0,1-1 1 0 0,15 4 2 0 0,-30-10 24 0 0,29 49 96 0 0,226 353 635 0 0,-263-407-768 0 0,-1 0 0 0 0,1 0 0 0 0,0 0 0 0 0,0 0 0 0 0,-1 0 0 0 0,1 0 0 0 0,0 0 1 0 0,0 0-1 0 0,0 0 0 0 0,0 0 0 0 0,0 0 0 0 0,0 0 0 0 0,0 0 0 0 0,1 0 0 0 0,-1 0 0 0 0,0 0 0 0 0,0 0 0 0 0,1 0 0 0 0,-1 0 0 0 0,1 0 0 0 0,-1 0 0 0 0,1 0 0 0 0,-1 0 0 0 0,1 0 0 0 0,0 0 0 0 0,-1 1 0 0 0,1-1 0 0 0,0 0 0 0 0,0 0 1 0 0,-1 1-1 0 0,1-1 0 0 0,0 1 0 0 0,0-1 0 0 0,0 0 0 0 0,0 1 0 0 0,0 0 0 0 0,0-1 0 0 0,0 1 0 0 0,0 0 0 0 0,0-1 0 0 0,0 1 0 0 0,0 0 0 0 0,0 0 0 0 0,0 0 0 0 0,0 0 0 0 0,0 0 0 0 0,0 0 0 0 0,0 0 0 0 0,0 0 0 0 0,0 0 1 0 0,0 1-1 0 0,0-1 0 0 0,0 0 0 0 0,0 1 0 0 0,0-1 0 0 0,0 0 0 0 0,0 1 0 0 0,0 0 0 0 0,0-1 0 0 0,-1 1 0 0 0,1-1 0 0 0,1 2 13 0 0,-2-35-595 0 0</inkml:trace>
  <inkml:trace contextRef="#ctx0" brushRef="#br0" timeOffset="55854.959">3091 3394 17688 0 0,'9'-3'9612'0'0,"29"-24"-8494"0"0,516-475 1804 0 0,-507 459-2023 0 0,26 178-808 0 0,-16-49-25 0 0,-129-66 276 0 0,41-8-338 0 0,1 2 0 0 0,0 0 0 0 0,0 2 0 0 0,2 2 0 0 0,0 0 0 0 0,1 2 0 0 0,-7 7-4 0 0,-6 4 1 0 0,-233 150-1 0 0,195-105 0 0 0,15-41-176 0 0,66-93 0 0 0,71-60-11 0 0,-74 117 187 0 0,0 1-1 0 0,1-1 1 0 0,-1 1-1 0 0,1-1 1 0 0,-1 1 0 0 0,0-1-1 0 0,1 1 1 0 0,-1-1-1 0 0,1 1 1 0 0,-1-1 0 0 0,1 1-1 0 0,0 0 1 0 0,-1-1-1 0 0,1 1 1 0 0,-1 0-1 0 0,1-1 1 0 0,0 1 0 0 0,-1 0-1 0 0,1 0 1 0 0,0 0-1 0 0,-1-1 1 0 0,1 1 0 0 0,0 0-1 0 0,-1 0 1 0 0,1 0-1 0 0,0 0 1 0 0,-1 0-1 0 0,1 0 1 0 0,0 1 0 0 0,-1-1-1 0 0,1 0 1 0 0,0 0-1 0 0,-1 0 1 0 0,1 1 0 0 0,-1-1-1 0 0,1 0 1 0 0,0 0-1 0 0,-1 1 1 0 0,1-1 0 0 0,-1 1-1 0 0,1-1 1 0 0,-1 0-1 0 0,1 1 1 0 0,-1-1-1 0 0,1 1 1 0 0,-1-1 0 0 0,1 1-1 0 0,-1 0 1 0 0,0-1-1 0 0,1 1 1 0 0,-1-1 0 0 0,0 1-1 0 0,0 0 1 0 0,1-1-1 0 0,-1 1 1 0 0,0 0-1 0 0,0-1 1 0 0,0 1 0 0 0,0 0-1 0 0,0-1 1 0 0,0 1 0 0 0,0 0-1 0 0,0 0 1 0 0,1-1-1 0 0,-1 1 1 0 0,0 0-1 0 0,0 0 1 0 0,0-1 0 0 0,1 1-1 0 0,-1 0 1 0 0,0 0-1 0 0,1-1 1 0 0,-1 1-1 0 0,1 0 1 0 0,-1-1-1 0 0,1 1 1 0 0,-1 0-1 0 0,1-1 1 0 0,-1 1-1 0 0,1-1 1 0 0,0 1-1 0 0,-1-1 1 0 0,1 1 0 0 0,0-1-1 0 0,-1 0 1 0 0,1 1-1 0 0,0-1 1 0 0,-1 0-1 0 0,1 1 1 0 0,0-1-1 0 0,0 0 1 0 0,0 0-1 0 0,-1 0 1 0 0,1 0-1 0 0,0 0 1 0 0,0 0-1 0 0,0 0 1 0 0,-1 0 0 0 0,1 0-1 0 0,0 0 1 0 0,0 0-1 0 0,-1 0 1 0 0,1-1-1 0 0,0 1 1 0 0,0 0-1 0 0,-1 0 1 0 0,1-1-1 0 0,0 1 1 0 0,0-1-1 0 0,-1 1 1 0 0,1-1-1 0 0,-1 1 1 0 0,1-1 0 0 0,0 1-1 0 0,-1-1 1 0 0,1 1-1 0 0,-1-1 1 0 0,1 0-1 0 0,-1 1 1 0 0,1-1-1 0 0,-1 0 1 0 0,0 0 0 0 0,112-134 77 0 0,-88 183-106 0 0,-21-48 31 0 0,0-1 1 0 0,0 1-1 0 0,0-1 1 0 0,0 1-1 0 0,0-1 1 0 0,-1 0-1 0 0,1 0 1 0 0,0-1-1 0 0,-1 1 1 0 0,1 0-1 0 0,-1-1 1 0 0,1 0-1 0 0,-1 1 1 0 0,1-1-1 0 0,-1 0 1 0 0,0 0-1 0 0,0 0 1 0 0,0-1-1 0 0,0 1 1 0 0,-1 0-1 0 0,1-1 1 0 0,-1 1-1 0 0,1-1 1 0 0,-1 0-1 0 0,0 1 1 0 0,0-1-1 0 0,0 0 1 0 0,1-2-3 0 0,1-1 4 0 0,66-119 20 0 0,-38 154 54 0 0,-25-30-75 0 0,1 0 0 0 0,-1 0 0 0 0,1-1 1 0 0,-1 0-1 0 0,0 0 0 0 0,1 0 0 0 0,-1-1 0 0 0,0 0 1 0 0,-1 0-1 0 0,1 0 0 0 0,0-1 0 0 0,-1 0 0 0 0,0 0 1 0 0,0 0-1 0 0,0-1 0 0 0,-1 1 0 0 0,1-1 0 0 0,-1-1 1 0 0,0 1-1 0 0,0 0 0 0 0,-1-1 0 0 0,0 0 0 0 0,0 0 1 0 0,0 0-1 0 0,-1 0 0 0 0,0 0 0 0 0,0 0 0 0 0,0-1 1 0 0,-1 1-1 0 0,1-6-3 0 0,42-26-23 0 0,-14 22 46 0 0,-3-29 6 0 0,-34 54-1095 0 0,0-1-2822 0 0,-5 1-8043 0 0</inkml:trace>
  <inkml:trace contextRef="#ctx0" brushRef="#br0" timeOffset="57069.882">2799 3650 8612 0 0,'-8'5'9649'0'0,"1"3"-4226"0"0,-13 23-3130 0 0,9-13-980 0 0,-197 260 952 0 0,167-207-2006 0 0,80-106-86 0 0,251-233 697 0 0,-274 266-446 0 0,-60 15 54 0 0,-88 70-292 0 0,132-83-215 0 0,0 0 1 0 0,0-1-1 0 0,0 1 0 0 0,0 0 0 0 0,0 0 0 0 0,0-1 1 0 0,0 1-1 0 0,0 0 0 0 0,0-1 0 0 0,0 1 0 0 0,0 0 0 0 0,0-1 1 0 0,0 1-1 0 0,0 0 0 0 0,0 0 0 0 0,-1-1 0 0 0,1 1 0 0 0,0 0 1 0 0,0-1-1 0 0,0 1 0 0 0,0 0 0 0 0,0 0 0 0 0,-1 0 0 0 0,1-1 1 0 0,0 1-1 0 0,0 0 0 0 0,0 0 0 0 0,-1-1 0 0 0,1 1 1 0 0,0 0-1 0 0,0 0 0 0 0,-1 0 0 0 0,1 0 0 0 0,0 0 0 0 0,-1-1 1 0 0,1 1-1 0 0,0 0 0 0 0,0 0 0 0 0,-1 0 0 0 0,1 0 0 0 0,0 0 29 0 0,19-31-749 0 0</inkml:trace>
  <inkml:trace contextRef="#ctx0" brushRef="#br0" timeOffset="58871.437">3285 4726 14727 0 0,'6'14'6928'0'0,"15"7"-5603"0"0,-12-12-371 0 0,61 63 1131 0 0,271 297 1171 0 0,-125-75-1663 0 0,118 218-1593 0 0,-253-383 752 0 0,-6-14-629 0 0,-4-86-89 0 0,-9-6 14 0 0,-27-54 72 0 0,7 1-83 0 0,1 2 0 0 0,2 2-1 0 0,1 2 1 0 0,0 2 0 0 0,12-2-37 0 0,41-21 78 0 0,501-285 407 0 0,-560 314-575 0 0,-45 22-2003 0 0,-2-9-1951 0 0,0-13-16274 0 0</inkml:trace>
  <inkml:trace contextRef="#ctx0" brushRef="#br0" timeOffset="59769.414">5561 5640 14999 0 0,'0'-3'5875'0'0,"4"8"-5219"0"0,4 8 1553 0 0,11 13-736 0 0,1 8 15 0 0,6 12-431 0 0,0 7 127 0 0,-2 5-1168 0 0,-3-4 561 0 0,-5-3-257 0 0,-8-10 128 0 0,-2-11-656 0 0,-6-10 320 0 0,0-12-4386 0 0,0-7 1777 0 0</inkml:trace>
  <inkml:trace contextRef="#ctx0" brushRef="#br0" timeOffset="61790.424">5924 7471 1233 0 0,'-10'-9'3315'0'0,"-5"16"12073"0"0,17 12-12183 0 0,78 230 2414 0 0,-53-73-5042 0 0,-7 0 0 0 0,-6 63-577 0 0,-8-135 84 0 0,15 23 235 0 0,-5-48-150 0 0,-3-75 305 0 0,13 1-9 0 0,43 23-97 0 0,-38-14-342 0 0,1-2-1 0 0,1-1 1 0 0,-1-2-1 0 0,2-1 1 0 0,-1-2 0 0 0,1-1-1 0 0,0-2 1 0 0,0-1-1 0 0,0-1 1 0 0,0-2-1 0 0,0-2 1 0 0,0-1 0 0 0,0-1-1 0 0,-1-2 1 0 0,14-5-26 0 0,66-23 148 0 0,-1-5 1 0 0,-2-5 0 0 0,78-44-149 0 0,-122 58-40 0 0,-31 16-68 0 0,-1-1-1 0 0,0-1 0 0 0,-1-2 1 0 0,-1-1-1 0 0,-1-2 0 0 0,0-1 1 0 0,2-5 108 0 0,-8-4-1904 0 0,-8-5-5503 0 0,-7-2-1707 0 0</inkml:trace>
  <inkml:trace contextRef="#ctx0" brushRef="#br0" timeOffset="62618.246">7366 5491 18328 0 0,'4'-4'5555'0'0,"0"9"-6339"0"0,0 18 2528 0 0,2 20-463 0 0,2 16 16 0 0,2 16-673 0 0,-4 7 288 0 0,3-1-1328 0 0,-3-6 656 0 0,2-11-320 0 0,-2-13 160 0 0,0-17-5170 0 0,0-8 1488 0 0</inkml:trace>
  <inkml:trace contextRef="#ctx0" brushRef="#br0" timeOffset="63235.706">7646 6984 14967 0 0,'-4'43'7361'0'0,"4"0"-3521"0"0,18 90-2222 0 0,-11-88-548 0 0,91 824 651 0 0,-75-758-1262 0 0,-21-112-490 0 0,0 0 1 0 0,0 0 0 0 0,0 0 0 0 0,-1 0 0 0 0,1 0-1 0 0,0-1 1 0 0,-1 1 0 0 0,1-1 0 0 0,-1 1 0 0 0,1-1 0 0 0,-1 0-1 0 0,1 0 1 0 0,-1 1 0 0 0,0-1 0 0 0,0 0 0 0 0,0 0 0 0 0,0 0-1 0 0,-1 0 1 0 0,1 0 0 0 0,0 0 0 0 0,-1-1 0 0 0,0 1 0 0 0,1 0-1 0 0,-1 0 1 0 0,0 0 0 0 0,0 0 0 0 0,0-1 0 0 0,0 1-1 0 0,-1-2 31 0 0,2-22-4052 0 0,-1 1-13876 0 0</inkml:trace>
  <inkml:trace contextRef="#ctx0" brushRef="#br0" timeOffset="65206.184">6013 8662 11045 0 0,'0'-2'8847'0'0,"0"2"-4190"0"0,1 27-2548 0 0,31 118-801 0 0,-6 1 0 0 0,5 145-1308 0 0,-20-184 177 0 0,-1-5-105 0 0,30 324 771 0 0,20-2 0 0 0,67 223-843 0 0,-68-431 93 0 0,-59-217-111 0 0,1 1 1 0 0,-1 0-1 0 0,0 0 0 0 0,0 0 0 0 0,1-1 0 0 0,-1 1 0 0 0,0 0 0 0 0,0 0 1 0 0,1 0-1 0 0,-1 0 0 0 0,0-1 0 0 0,1 1 0 0 0,-1 0 0 0 0,0 0 0 0 0,1 0 1 0 0,-1 0-1 0 0,0 0 0 0 0,0 0 0 0 0,1 0 0 0 0,-1 0 0 0 0,0 0 0 0 0,1 0 1 0 0,-1 0-1 0 0,0 0 0 0 0,1 0 0 0 0,-1 0 0 0 0,0 0 0 0 0,1 0 0 0 0,-1 1 1 0 0,0-1-1 0 0,0 0 0 0 0,1 0 0 0 0,-1 0 0 0 0,0 0 0 0 0,0 0 0 0 0,1 1 1 0 0,-1-1 17 0 0,-2-36-431 0 0,-21-81-2709 0 0,9 33 1088 0 0</inkml:trace>
  <inkml:trace contextRef="#ctx0" brushRef="#br0" timeOffset="65910.535">7729 8255 20729 0 0,'33'155'6083'0'0,"-7"81"-4028"0"0,-16-130-1223 0 0,16 169-355 0 0,13 161 485 0 0,19-2 0 0 0,92 335-962 0 0,-124-676 115 0 0,-50-182-3191 0 0,7 53 2014 0 0</inkml:trace>
  <inkml:trace contextRef="#ctx0" brushRef="#br0" timeOffset="68740.531">70 884 11781 0 0,'50'-18'10172'0'0,"27"2"-7823"0"0,-36 8-2154 0 0,2358-408 5807 0 0,-2118 347-5095 0 0,-246 49-693 0 0,-61-1-1351 0 0,-6 11 396 0 0</inkml:trace>
  <inkml:trace contextRef="#ctx0" brushRef="#br0" timeOffset="70038.584">127 844 14311 0 0,'-1'0'165'0'0,"1"1"0"0"0,0-1 1 0 0,-1 1-1 0 0,1-1 0 0 0,0 1 1 0 0,-1-1-1 0 0,1 0 0 0 0,-1 1 1 0 0,1-1-1 0 0,-1 1 0 0 0,1-1 1 0 0,-1 0-1 0 0,1 1 0 0 0,-1-1 1 0 0,1 0-1 0 0,-1 0 0 0 0,0 0 1 0 0,1 1-1 0 0,-1-1 0 0 0,1 0 1 0 0,-1 0-1 0 0,0 0 0 0 0,1 0 1 0 0,-1 0-1 0 0,1 0 0 0 0,-1 0 1 0 0,0 0-1 0 0,1 0 0 0 0,-1 0 1 0 0,1 0-1 0 0,-1-1 0 0 0,0 1 1 0 0,1 0-1 0 0,-1 0 0 0 0,1 0 1 0 0,-1-1-1 0 0,1 1 0 0 0,-1 0 1 0 0,1-1-1 0 0,-1 1 0 0 0,1-1 1 0 0,-1 1-1 0 0,1 0 0 0 0,-1-1 1 0 0,1 1-1 0 0,0-1 0 0 0,-1 1 1 0 0,1-1-1 0 0,0 1 0 0 0,-1-1 1 0 0,1 0-1 0 0,0 1 0 0 0,0-1 1 0 0,0 1-1 0 0,-1-1 0 0 0,1 0 1 0 0,0 1-1 0 0,0-1 0 0 0,0 0-165 0 0,7 55 1157 0 0,42 162 326 0 0,-10 2-1 0 0,8 182-1482 0 0,-41-339 95 0 0,218 1945 826 0 0,-169-1532-492 0 0,44 487-106 0 0,71 563 229 0 0,-114-1212-312 0 0,-46-279-245 0 0,-11-64-3426 0 0,-14-15-7099 0 0,-3-8-3386 0 0</inkml:trace>
  <inkml:trace contextRef="#ctx0" brushRef="#br0" timeOffset="70911.529">2875 281 6707 0 0,'1'14'9260'0'0,"2"3"-3828"0"0,3 6-2658 0 0,4 14-2922 0 0,4 17 988 0 0,90 595 2417 0 0,-45-169-2334 0 0,-13-85 190 0 0,64 235-1113 0 0,-98-568-144 0 0,-27-71-4197 0 0,-4-13 1174 0 0</inkml:trace>
  <inkml:trace contextRef="#ctx0" brushRef="#br0" timeOffset="72557.328">3486 5307 5667 0 0,'2'0'10417'0'0,"1"3"-5024"0"0,7 32-3075 0 0,86 616 1550 0 0,4 568-1854 0 0,-28-246-1504 0 0,-10-412-438 0 0,-39-457-26 0 0,-23-105-61 0 0,0 1 1 0 0,0 0-1 0 0,0-1 1 0 0,1 1-1 0 0,-1-1 1 0 0,0 1-1 0 0,0 0 1 0 0,0-1-1 0 0,1 1 1 0 0,-1 0-1 0 0,0-1 1 0 0,1 1-1 0 0,-1 0 1 0 0,0-1 0 0 0,0 1-1 0 0,1 0 1 0 0,-1 0-1 0 0,1-1 1 0 0,-1 1-1 0 0,0 0 1 0 0,1 0-1 0 0,-1 0 1 0 0,0 0-1 0 0,1-1 1 0 0,-1 1-1 0 0,1 0 1 0 0,-1 0-1 0 0,0 0 1 0 0,1 0 0 0 0,-1 0-1 0 0,1 0 1 0 0,-1 0-1 0 0,1 0 1 0 0,-1 0-1 0 0,0 0 1 0 0,1 0-1 0 0,-1 1 1 0 0,1-1-1 0 0,-1 0 1 0 0,0 0-1 0 0,1 0 1 0 0,-1 0-1 0 0,1 1 1 0 0,-1-1 0 0 0,0 0 14 0 0,-15-25-5454 0 0,6 6 1183 0 0</inkml:trace>
  <inkml:trace contextRef="#ctx0" brushRef="#br0" timeOffset="73877.677">841 6615 20313 0 0,'10'-14'5163'0'0,"24"7"-4393"0"0,-24 6-174 0 0,477-45 2117 0 0,1696-295-547 0 0,-2303 357-3012 0 0,113-22-2904 0 0,10 1-228 0 0,12-12-17312 0 0</inkml:trace>
  <inkml:trace contextRef="#ctx0" brushRef="#br0" timeOffset="75741.642">12 790 17912 0 0,'-12'30'4734'0'0,"13"27"-4033"0"0,0-39 104 0 0,42 370 1949 0 0,115 1851-193 0 0,-154-2205-2545 0 0,133 2037 325 0 0,-144-1580-395 0 0,-28 90 54 0 0,-48 132-26 0 0,73-639 76 0 0,6-42-527 0 0,-2-91-3019 0 0,-1 40-815 0 0,-2 0-3651 0 0,-9-9-4706 0 0</inkml:trace>
  <inkml:trace contextRef="#ctx0" brushRef="#br0" timeOffset="78277.582">4041 2769 24795 0 0,'14'6'5459'0'0,"10"9"-8453"0"0,-2 6 4131 0 0,-1 7-753 0 0,-3 5 337 0 0,-8 2-738 0 0,-4 1 370 0 0,-6-4-481 0 0,0-7 240 0 0,0-10-432 0 0,0-7 223 0 0,0-9-5697 0 0,2-13 1280 0 0</inkml:trace>
  <inkml:trace contextRef="#ctx0" brushRef="#br0" timeOffset="78458.857">4311 2835 24251 0 0,'0'0'5379'0'0,"0"0"-6756"0"0,0 0 3154 0 0,46 75-1521 0 0,-42-45 720 0 0,-4 4-1472 0 0,-6 0 736 0 0,-12 1-704 0 0,-2-2 352 0 0,2-3-3890 0 0,0-3 1633 0 0</inkml:trace>
  <inkml:trace contextRef="#ctx0" brushRef="#br0" timeOffset="80244.892">714 1537 21834 0 0,'-3'1'161'0'0,"1"-1"1"0"0,-1 0-1 0 0,1 1 1 0 0,0 0-1 0 0,-1 0 1 0 0,1-1-1 0 0,0 1 1 0 0,0 0-1 0 0,0 1 1 0 0,0-1-1 0 0,0 0 1 0 0,0 1-1 0 0,0-1 1 0 0,0 1-1 0 0,0 0 1 0 0,1-1-1 0 0,-1 1 1 0 0,0 0-1 0 0,1 0 1 0 0,0 0-1 0 0,-1 0 1 0 0,1 0-1 0 0,0 0 1 0 0,0 1-1 0 0,0-1 1 0 0,1 0-1 0 0,-2 2-161 0 0,0 2 7 0 0,1-1-1 0 0,-1 1 1 0 0,1-1-1 0 0,0 1 1 0 0,0 0-1 0 0,1-1 0 0 0,-1 1 1 0 0,1 0-1 0 0,1-1 1 0 0,-1 1-1 0 0,1 0 1 0 0,0-1-1 0 0,0 1 1 0 0,0 0-1 0 0,1-1 1 0 0,0 0-1 0 0,0 1 1 0 0,2 1-7 0 0,1-3 77 0 0,1-1 1 0 0,0 0-1 0 0,0 0 1 0 0,1 0-1 0 0,-1-1 1 0 0,1 0-1 0 0,-1 0 1 0 0,1 0-1 0 0,0-1 1 0 0,0 0-1 0 0,-1-1 1 0 0,1 1 0 0 0,0-1-1 0 0,0-1 1 0 0,0 1-1 0 0,0-1 1 0 0,-1 0-1 0 0,1-1 1 0 0,0 1-1 0 0,-1-2 1 0 0,1 1-1 0 0,-1 0 1 0 0,0-1-1 0 0,0 0 1 0 0,0-1-1 0 0,0 0 1 0 0,0 1-1 0 0,-1-2 1 0 0,0 1-1 0 0,0-1 1 0 0,0 1 0 0 0,0-2-1 0 0,-1 1 1 0 0,1-1-78 0 0,-2 4 24 0 0,-1 1 0 0 0,0-1 0 0 0,0 0 1 0 0,1 0-1 0 0,-1 0 0 0 0,-1 0 1 0 0,1 0-1 0 0,0 0 0 0 0,0-1 0 0 0,-1 1 1 0 0,1 0-1 0 0,-1-1 0 0 0,0 1 1 0 0,0-1-1 0 0,0 0 0 0 0,0 1 0 0 0,0-1 1 0 0,0 0-1 0 0,-1 0 0 0 0,0 1 1 0 0,1-1-1 0 0,-1 0 0 0 0,0 0 1 0 0,0 0-1 0 0,0 1 0 0 0,-1-1 0 0 0,1 0 1 0 0,-1 0-1 0 0,0 1 0 0 0,1-1 1 0 0,-1 0-1 0 0,0 1 0 0 0,-1-1 0 0 0,1 0 1 0 0,0 1-1 0 0,-1 0 0 0 0,1-1 1 0 0,-1 1-1 0 0,0 0 0 0 0,0 0 0 0 0,0 0 1 0 0,0 0-1 0 0,0 0 0 0 0,0 0 1 0 0,0 1-1 0 0,-1-1 0 0 0,1 1 0 0 0,-1-1-24 0 0,-124-33-562 0 0,109 44-6660 0 0,15 1 645 0 0</inkml:trace>
  <inkml:trace contextRef="#ctx0" brushRef="#br0" timeOffset="80695.798">1181 1579 22570 0 0,'53'-2'6268'0'0,"67"-3"-6242"0"0,941-182 2783 0 0,-860 147-2371 0 0,-158 30-372 0 0,-74 1 25 0 0,-52 9-2004 0 0,42 1 659 0 0</inkml:trace>
  <inkml:trace contextRef="#ctx0" brushRef="#br0" timeOffset="81324.925">929 2265 2593 0 0,'-35'-3'17866'0'0,"5"23"-9140"0"0,9 11-6423 0 0,19-27-2522 0 0,0 1-1 0 0,1-1 1 0 0,-1 1-1 0 0,1 0 1 0 0,0-1-1 0 0,0 1 1 0 0,0 0-1 0 0,1 0 0 0 0,-1 0 1 0 0,1 0-1 0 0,0-1 1 0 0,1 1-1 0 0,-1 0 1 0 0,1 0-1 0 0,0 0 1 0 0,0-1-1 0 0,1 1 0 0 0,-1 0 1 0 0,1-1-1 0 0,1 2 220 0 0,30 17 2098 0 0,-28-22-2067 0 0,1 0 0 0 0,-1-1 1 0 0,1 1-1 0 0,0-1 0 0 0,-1-1 1 0 0,1 1-1 0 0,-1-1 0 0 0,1 0 1 0 0,0 0-1 0 0,-1 0 0 0 0,0-1 1 0 0,1 0-1 0 0,-1 0 1 0 0,0 0-1 0 0,0-1 0 0 0,0 0 1 0 0,0 0-1 0 0,-1 0 0 0 0,1-1 1 0 0,-1 1-1 0 0,0-1 0 0 0,0 0 1 0 0,0 0-1 0 0,0 0 0 0 0,-1-1 1 0 0,1 1-1 0 0,-1-1 0 0 0,-1 0 1 0 0,1 0-1 0 0,0 0 0 0 0,-1 0 1 0 0,1-4-32 0 0,-5 5-13 0 0,0 0 0 0 0,0 1-1 0 0,0-1 1 0 0,0 0 0 0 0,0 1 0 0 0,-1 0 0 0 0,0-1 0 0 0,0 1-1 0 0,1 0 1 0 0,-2 1 0 0 0,1-1 0 0 0,0 0 0 0 0,-1 1 0 0 0,1 0-1 0 0,-1 0 1 0 0,0 0 0 0 0,1 0 0 0 0,-1 0 0 0 0,0 1 0 0 0,0 0 0 0 0,0 0-1 0 0,0 0 1 0 0,0 0 0 0 0,-1 1 0 0 0,1-1 0 0 0,0 1 0 0 0,0 0-1 0 0,0 0 1 0 0,-4 1 13 0 0,9-1-4842 0 0,14 0 1270 0 0</inkml:trace>
  <inkml:trace contextRef="#ctx0" brushRef="#br0" timeOffset="81711.015">1415 2290 14487 0 0,'-24'10'8806'0'0,"243"-50"-3310"0"0,837-170-2572 0 0,-1048 209-2934 0 0,35-10 8 0 0,-43 11-6 0 0,0 0 1 0 0,-1 0-1 0 0,1 0 1 0 0,0-1-1 0 0,0 1 1 0 0,0 0-1 0 0,0 0 1 0 0,0-1-1 0 0,0 1 1 0 0,0 0-1 0 0,0 0 1 0 0,0-1-1 0 0,0 1 1 0 0,0 0-1 0 0,0 0 1 0 0,0 0-1 0 0,0-1 1 0 0,1 1 0 0 0,-1 0-1 0 0,0 0 1 0 0,0 0-1 0 0,0-1 1 0 0,0 1-1 0 0,0 0 8 0 0,-88 4-3129 0 0,36 0 1101 0 0</inkml:trace>
  <inkml:trace contextRef="#ctx0" brushRef="#br0" timeOffset="82415.677">913 3074 22298 0 0,'-51'33'6611'0'0,"50"-31"-6602"0"0,-1 0-1 0 0,1 1 0 0 0,0-1 1 0 0,1 0-1 0 0,-1 1 1 0 0,0-1-1 0 0,1 0 1 0 0,-1 1-1 0 0,1-1 1 0 0,0 1-1 0 0,0-1 0 0 0,0 0 1 0 0,0 1-1 0 0,0-1 1 0 0,0 1-1 0 0,1-1 1 0 0,-1 1-1 0 0,1-1 0 0 0,0 0 1 0 0,0 1-1 0 0,0-1 1 0 0,0 0-1 0 0,0 0 1 0 0,0 0-1 0 0,0 0 1 0 0,1 0-1 0 0,-1 0 0 0 0,1 0 1 0 0,-1 0-1 0 0,1 0 1 0 0,0-1-1 0 0,0 1 1 0 0,0 0-1 0 0,0-1 0 0 0,0 0 1 0 0,0 0-1 0 0,2 1-8 0 0,6 0 37 0 0,0-1 0 0 0,0 0-1 0 0,-1 0 1 0 0,1-1 0 0 0,0-1-1 0 0,0 0 1 0 0,0 0-1 0 0,0-1 1 0 0,0 0 0 0 0,-1 0-1 0 0,1-1 1 0 0,-1-1 0 0 0,0 0-1 0 0,0 0 1 0 0,0 0 0 0 0,0-1-1 0 0,-1-1 1 0 0,0 1 0 0 0,0-2-1 0 0,0 1 1 0 0,-1-1-1 0 0,0 0 1 0 0,0 0 0 0 0,-1-1-1 0 0,0 0 1 0 0,0 0 0 0 0,-1 0-1 0 0,0-1 1 0 0,0 1 0 0 0,1-6-37 0 0,-6 12 2 0 0,1 0 1 0 0,-1 0 0 0 0,1 0-1 0 0,-1 0 1 0 0,0 0 0 0 0,1 0-1 0 0,-1 0 1 0 0,0 0 0 0 0,0 0 0 0 0,-1 0-1 0 0,1 0 1 0 0,0 0 0 0 0,-1 1-1 0 0,1-1 1 0 0,-1 0 0 0 0,0 0-1 0 0,1 0 1 0 0,-1 0 0 0 0,0 1-1 0 0,0-1 1 0 0,0 0 0 0 0,0 1 0 0 0,-1-1-1 0 0,1 0 1 0 0,0 1 0 0 0,-1 0-1 0 0,1-1 1 0 0,-1 1 0 0 0,1 0-1 0 0,-1 0 1 0 0,0 0 0 0 0,1 0 0 0 0,-1 0-1 0 0,0 0 1 0 0,0 0 0 0 0,0 1-1 0 0,0-1 1 0 0,0 1 0 0 0,1-1-1 0 0,-1 1 1 0 0,0 0 0 0 0,0-1 0 0 0,0 1-1 0 0,0 0 1 0 0,0 1-3 0 0,-97 1-639 0 0,71 10-2256 0 0,29-8 1054 0 0</inkml:trace>
  <inkml:trace contextRef="#ctx0" brushRef="#br0" timeOffset="82848.097">1601 3008 18136 0 0,'12'-13'6467'0'0,"26"7"-5618"0"0,-27 5-246 0 0,1175-222 5434 0 0,-1217 220-7534 0 0,-18 6 596 0 0</inkml:trace>
  <inkml:trace contextRef="#ctx0" brushRef="#br0" timeOffset="83478.471">1038 3846 18200 0 0,'-39'-6'7517'0'0,"11"19"-4515"0"0,26-10-3005 0 0,-1 1 1 0 0,1-1-1 0 0,0 0 0 0 0,0 1 0 0 0,0 0 1 0 0,1-1-1 0 0,-1 1 0 0 0,1 0 0 0 0,0 0 1 0 0,0 0-1 0 0,1 0 0 0 0,-1 0 0 0 0,1 0 1 0 0,-1 0-1 0 0,1 0 0 0 0,1 0 0 0 0,-1 0 1 0 0,0 0-1 0 0,1 1 0 0 0,0-2 0 0 0,0 1 1 0 0,0 0-1 0 0,1 0 0 0 0,0 2 3 0 0,0-2 3 0 0,-1-1-1 0 0,1 0 1 0 0,-1 0 0 0 0,1 0-1 0 0,0 0 1 0 0,1 0 0 0 0,-1 0-1 0 0,0 0 1 0 0,1-1 0 0 0,-1 1-1 0 0,1-1 1 0 0,0 0 0 0 0,0 0-1 0 0,0 0 1 0 0,0 0 0 0 0,0 0-1 0 0,0-1 1 0 0,1 1 0 0 0,-1-1-1 0 0,0 0 1 0 0,1 0 0 0 0,-1 0-1 0 0,1-1 1 0 0,-1 1 0 0 0,1-1-1 0 0,0 1 1 0 0,-1-1-1 0 0,1-1 1 0 0,-1 1 0 0 0,1 0-1 0 0,-1-1 1 0 0,1 0 0 0 0,-1 1-1 0 0,2-2-2 0 0,112-52 313 0 0,-53-11 15 0 0,-63 64-326 0 0,0 0 1 0 0,0-1 0 0 0,0 1 0 0 0,0 0-1 0 0,0-1 1 0 0,0 1 0 0 0,0 0 0 0 0,-1-1 0 0 0,1 1-1 0 0,0-1 1 0 0,-1 1 0 0 0,1-1 0 0 0,-1 1-1 0 0,1-1 1 0 0,-1 1 0 0 0,0-1 0 0 0,0 0 0 0 0,0 1-1 0 0,0-1 1 0 0,0 0 0 0 0,0 1 0 0 0,0-1-1 0 0,0 1 1 0 0,-1-1 0 0 0,1 0 0 0 0,-1 1 0 0 0,1-1-1 0 0,-1 1 1 0 0,1-1 0 0 0,-1 1 0 0 0,0 0 0 0 0,0-1-1 0 0,0 1 1 0 0,0 0 0 0 0,0-1 0 0 0,0 1-1 0 0,0 0 1 0 0,0 0 0 0 0,0 0 0 0 0,-1 0 0 0 0,1 0-1 0 0,0 0 1 0 0,-1 0 0 0 0,1 0 0 0 0,-1 1-1 0 0,1-1 1 0 0,-1 0 0 0 0,1 1 0 0 0,-1 0 0 0 0,1-1-1 0 0,-1 1 1 0 0,0 0-3 0 0,-185-8-2894 0 0,173 9 1424 0 0</inkml:trace>
  <inkml:trace contextRef="#ctx0" brushRef="#br0" timeOffset="83826.839">1631 3790 13190 0 0,'-4'0'5317'0'0,"6"-7"2751"0"0,76-2-7414 0 0,-46 7 263 0 0,181-24 1140 0 0,-2-8 0 0 0,181-56-2057 0 0,-278 45-299 0 0,-113 45 170 0 0,-1-1 1 0 0,1 1-1 0 0,-1-1 0 0 0,0 0 0 0 0,1 1 0 0 0,-1-1 0 0 0,0 0 1 0 0,1 0-1 0 0,-1 1 0 0 0,0-1 0 0 0,0 0 0 0 0,0 0 0 0 0,0 1 0 0 0,0-1 1 0 0,0 0-1 0 0,0 0 0 0 0,0 1 0 0 0,0-1 0 0 0,0 0 0 0 0,0 0 1 0 0,0 1-1 0 0,0-1 0 0 0,-1 0 0 0 0,1 0 0 0 0,0 1 0 0 0,0-1 1 0 0,-1 0-1 0 0,1 1 0 0 0,-1-1 0 0 0,1 0 0 0 0,-1 1 0 0 0,1-1 0 0 0,-1 1 1 0 0,1-1-1 0 0,-1 1 0 0 0,1-1 0 0 0,-1 1 0 0 0,0-1 0 0 0,1 1 1 0 0,-1 0-1 0 0,0-1 0 0 0,1 1 0 0 0,-1 0 0 0 0,0-1 0 0 0,1 1 0 0 0,-1 0 1 0 0,0 0-1 0 0,0 0 0 0 0,1 0 0 0 0,-1 0 0 0 0,0 0 0 0 0,0 0 1 0 0,1 0-1 0 0,-1 0 0 0 0,0 0 0 0 0,0 0 0 0 0,1 0 0 0 0,-1 0 1 0 0,0 1 127 0 0,0-2-208 0 0,-41-8-6733 0 0</inkml:trace>
  <inkml:trace contextRef="#ctx0" brushRef="#br0" timeOffset="145365.286">1198 4917 22906 0 0,'-29'-22'5279'0'0,"-8"37"-3562"0"0,-22 44-1645 0 0,10 57 43 0 0,48-113-111 0 0,0 0 1 0 0,1 0-1 0 0,-1 0 1 0 0,1-1-1 0 0,0 1 0 0 0,0 0 1 0 0,0 0-1 0 0,0 0 1 0 0,1 0-1 0 0,-1 0 0 0 0,1 0 1 0 0,-1-1-1 0 0,1 1 0 0 0,0 0 1 0 0,0 0-1 0 0,0-1 1 0 0,1 1-1 0 0,-1-1 0 0 0,1 1 1 0 0,-1-1-1 0 0,1 1 1 0 0,0-1-1 0 0,0 0 0 0 0,0 0 1 0 0,0 0-1 0 0,0 0 0 0 0,0 0 1 0 0,1-1-1 0 0,-1 1 1 0 0,1 0-1 0 0,-1-1 0 0 0,1 0 1 0 0,0 0-1 0 0,-1 0 1 0 0,1 0-1 0 0,0 0 0 0 0,0 0 1 0 0,-1-1-1 0 0,1 1 0 0 0,1-1-3 0 0,4 1 52 0 0,0 0 1 0 0,1-1-1 0 0,-1 0 1 0 0,0 0 0 0 0,0-1-1 0 0,0 0 1 0 0,0 0-1 0 0,0-1 1 0 0,0 0 0 0 0,0 0-1 0 0,-1-1 1 0 0,1 0-1 0 0,-1-1 1 0 0,0 1 0 0 0,1-1-1 0 0,-2-1 1 0 0,1 1-1 0 0,0-1 1 0 0,-1-1 0 0 0,0 1-1 0 0,0-1 1 0 0,-1 0-1 0 0,0 0 1 0 0,0 0 0 0 0,0-1-1 0 0,-1 0 1 0 0,1 0-1 0 0,-2 0 1 0 0,1-1 0 0 0,-1 1-1 0 0,0-1 1 0 0,-1 0-1 0 0,1 0-53 0 0,-5 1-72 0 0,0 1 0 0 0,0 0 0 0 0,0-1-1 0 0,0 1 1 0 0,-1 0 0 0 0,0 1-1 0 0,-1-1 1 0 0,1 0 0 0 0,-1 1 0 0 0,0 0-1 0 0,0 0 1 0 0,-1 0 0 0 0,1 0-1 0 0,-1 1 1 0 0,0 0 0 0 0,0 0 0 0 0,-1 0-1 0 0,1 0 1 0 0,-1 1 0 0 0,0 0 0 0 0,0 0-1 0 0,-2 0 73 0 0,10 12-7278 0 0,14 5 937 0 0</inkml:trace>
  <inkml:trace contextRef="#ctx0" brushRef="#br0" timeOffset="145731.612">1643 5055 10133 0 0,'-25'0'12095'0'0,"36"-3"-5215"0"0,21-4-6278 0 0,599-104 1975 0 0,-303 61-2401 0 0,-57-2 112 0 0,-323 45-2420 0 0,20 5 822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5:14.193"/>
    </inkml:context>
    <inkml:brush xml:id="br0">
      <inkml:brushProperty name="width" value="0.05" units="cm"/>
      <inkml:brushProperty name="height" value="0.05" units="cm"/>
    </inkml:brush>
  </inkml:definitions>
  <inkml:trace contextRef="#ctx0" brushRef="#br0">1230 5385 14855 0 0,'-21'-11'10561'0'0,"31"-4"-7184"0"0,42-9-2618 0 0,22 3-432 0 0,-1 4-1 0 0,2 4 1 0 0,0 2-1 0 0,1 4 1 0 0,-1 3-1 0 0,29 4-326 0 0,73-6 701 0 0,-66 12-501 0 0,-133 2-5061 0 0,1-9-8780 0 0</inkml:trace>
  <inkml:trace contextRef="#ctx0" brushRef="#br0" timeOffset="462.924">1208 5242 18809 0 0,'-5'-5'5490'0'0,"3"4"-4866"0"0,2 6 1521 0 0,-5 16-1440 0 0,10 5 607 0 0,-5 12-1536 0 0,2 5 752 0 0,5 2-399 0 0,-3-3 191 0 0,1-9-256 0 0,6-8 128 0 0,-2-14-240 0 0,4-9 112 0 0,-4-8-1729 0 0,-2-12 833 0 0</inkml:trace>
  <inkml:trace contextRef="#ctx0" brushRef="#br0" timeOffset="2586.617">699 4175 12262 0 0,'-29'-32'10738'0'0,"-12"20"-6145"0"0,-89 42-3477 0 0,113-22-1055 0 0,0 1-1 0 0,0 1 1 0 0,1 1 0 0 0,0 0-1 0 0,1 2 1 0 0,0-1 0 0 0,1 2-1 0 0,1 0 1 0 0,0 0 0 0 0,1 1-1 0 0,0 1 1 0 0,1 0 0 0 0,1 0-1 0 0,1 1 1 0 0,0 1 0 0 0,1 0-1 0 0,1 0 1 0 0,1 0 0 0 0,0 1-1 0 0,2-1 1 0 0,0 1 0 0 0,1 1-1 0 0,0 7-60 0 0,5-19 4 0 0,0 0-1 0 0,0 1 0 0 0,0-1 0 0 0,1 0 1 0 0,1-1-1 0 0,-1 1 0 0 0,1-1 0 0 0,1 1 1 0 0,-1-1-1 0 0,1 0 0 0 0,0-1 0 0 0,1 1 1 0 0,0-1-1 0 0,0 0 0 0 0,0 0 0 0 0,1-1 1 0 0,-1 0-1 0 0,1 0 0 0 0,1-1 0 0 0,-1 0 0 0 0,0 0 1 0 0,1 0-1 0 0,0-1 0 0 0,0 0 0 0 0,0-1 1 0 0,7 2-4 0 0,10 3 106 0 0,1-2 1 0 0,1 0-1 0 0,-1-1 1 0 0,1-2-1 0 0,0-1 1 0 0,0-1-1 0 0,26-3-106 0 0,-47 3-83 0 0,1 0 0 0 0,-1-1 1 0 0,1 1-1 0 0,-1-1 0 0 0,1-1 0 0 0,-1 1 0 0 0,1-1 0 0 0,-1 0 1 0 0,0 0-1 0 0,0-1 0 0 0,0 0 0 0 0,-1 0 0 0 0,1-1 0 0 0,0 1 0 0 0,-1-1 1 0 0,0 0-1 0 0,0 0 0 0 0,0-1 0 0 0,2-3 83 0 0,-9-2-4941 0 0,-13 1-125 0 0</inkml:trace>
  <inkml:trace contextRef="#ctx0" brushRef="#br0" timeOffset="-2106.652">1848 3808 17624 0 0,'7'-19'4709'0'0,"-5"17"554"0"0,-11 41-3187 0 0,-32 417 59 0 0,23-109-1898 0 0,11-342-937 0 0,5-26-556 0 0,8-17-4058 0 0,0 18-9439 0 0</inkml:trace>
  <inkml:trace contextRef="#ctx0" brushRef="#br0" timeOffset="-1465.383">2088 3732 18729 0 0,'-3'-6'6660'0'0,"-8"47"-4220"0"0,-30 450 740 0 0,40-151-2161 0 0,-2-354-1027 0 0,-4-22-3180 0 0,3 35 934 0 0,-2 2 151 0 0</inkml:trace>
  <inkml:trace contextRef="#ctx0" brushRef="#br0" timeOffset="-939.08">1725 4804 19609 0 0,'0'-2'5394'0'0,"-4"4"-4769"0"0,8 5 1552 0 0,7 0-2049 0 0,9 2 960 0 0,7-1-912 0 0,3-1 433 0 0,5-5-289 0 0,6-2 144 0 0,-3-7-384 0 0,-2-5 176 0 0,-10-2-336 0 0,-10 2 160 0 0,-16 6-2097 0 0,-9 3 1025 0 0</inkml:trace>
  <inkml:trace contextRef="#ctx0" brushRef="#br0" timeOffset="1065.149">1790 3789 1185 0 0,'-22'0'1552'0'0</inkml:trace>
  <inkml:trace contextRef="#ctx0" brushRef="#br0" timeOffset="1302.931">1615 3838 7796 0 0,'0'0'4578'0'0,"0"0"3169"0"0,0 0-4177 0 0,0 0-1729 0 0,0 0 176 0 0,-11-66-1697 0 0,22 31 784 0 0,14-11-928 0 0,-3-3 449 0 0,8-2-657 0 0,3 4 320 0 0,-8 10-464 0 0,-5 12 224 0 0,-9 11-2882 0 0,-2 7 1314 0 0</inkml:trace>
  <inkml:trace contextRef="#ctx0" brushRef="#br0" timeOffset="1619.668">2144 3482 21194 0 0,'0'0'5234'0'0,"9"5"-5714"0"0,-5 7 2353 0 0,3 1-689 0 0,0 4 241 0 0,4 3-1745 0 0,3 0 864 0 0,6-2-768 0 0,0-2 384 0 0,0-5-224 0 0,-4-1 96 0 0,-7-6-3105 0 0,-3 1 1440 0 0</inkml:trace>
  <inkml:trace contextRef="#ctx0" brushRef="#br0" timeOffset="5201.322">556 4029 12262 0 0,'2'-29'11547'0'0,"3"-4"-7945"0"0,3-47-2971 0 0,-6-14-465 0 0,-4 0-1 0 0,-4 1 0 0 0,-5-1 1 0 0,-3 1-1 0 0,-17-50-165 0 0,31 141 5 0 0,-14-42 177 0 0,2 0-1 0 0,2-1 1 0 0,2 0-1 0 0,1-1 1 0 0,2-27-182 0 0,10-15 130 0 0,33 107 401 0 0,158 40 374 0 0,-188-59-877 0 0,-3 2-17 0 0,0-1 0 0 0,-1-1-1 0 0,1 1 1 0 0,0-1 0 0 0,0 1 0 0 0,-1-1-1 0 0,1-1 1 0 0,0 1 0 0 0,0-1-1 0 0,-1 0 1 0 0,1 0 0 0 0,0 0-1 0 0,-1 0 1 0 0,1-1 0 0 0,-1 0 0 0 0,0 0-1 0 0,0 0 1 0 0,1-1 0 0 0,-1 1-1 0 0,0-1 1 0 0,-1 0 0 0 0,1 0-1 0 0,-1 0 1 0 0,1-1-11 0 0,17-201 334 0 0,44-115-286 0 0,-65 319-49 0 0,-1 0 1 0 0,1 0 0 0 0,0 0 0 0 0,0 1 0 0 0,-1-1 0 0 0,1 0-1 0 0,0 0 1 0 0,0 0 0 0 0,0 0 0 0 0,0 0 0 0 0,0 0 0 0 0,0 0-1 0 0,0 0 1 0 0,1 0 0 0 0,-1 0 0 0 0,0 0 0 0 0,0 0 0 0 0,1 0 0 0 0,-1 1-1 0 0,0-1 1 0 0,1 0 0 0 0,-1 0 0 0 0,1 0 0 0 0,-1 0 0 0 0,1 1-1 0 0,0-1 1 0 0,-1 0 0 0 0,1 1 0 0 0,0-1 0 0 0,-1 0 0 0 0,1 1-1 0 0,0-1 1 0 0,0 1 0 0 0,0-1 0 0 0,-1 1 0 0 0,1-1 0 0 0,0 1-1 0 0,0 0 1 0 0,0-1 0 0 0,0 1 0 0 0,0 0 0 0 0,0 0 0 0 0,0 0-1 0 0,0 0 1 0 0,0 0 0 0 0,0 0 0 0 0,0 0 0 0 0,-1 0 0 0 0,1 0-1 0 0,0 0 1 0 0,0 0 0 0 0,0 1 0 0 0,0-1 0 0 0,0 0 0 0 0,0 1-1 0 0,0-1 1 0 0,0 0 0 0 0,-1 1 0 0 0,1-1 0 0 0,0 1 0 0 0,0 0-1 0 0,-1-1 1 0 0,1 1 0 0 0,0 0 0 0 0,329 287 27 0 0,-330-289-26 0 0,-1 1 0 0 0,1-1 1 0 0,0 1-1 0 0,0-1 0 0 0,0 1 1 0 0,0-1-1 0 0,0 1 0 0 0,-1-1 1 0 0,1 0-1 0 0,0 1 0 0 0,0-1 0 0 0,1 1 1 0 0,-1-1-1 0 0,0 1 0 0 0,0-1 1 0 0,0 1-1 0 0,0-1 0 0 0,0 1 1 0 0,1-1-1 0 0,-1 1 0 0 0,0-1 1 0 0,0 1-1 0 0,1-1 0 0 0,-1 1 1 0 0,0-1-1 0 0,1 1 0 0 0,-1-1 1 0 0,0 1-1 0 0,1 0 0 0 0,-1-1 0 0 0,1 1 1 0 0,-1 0-1 0 0,1-1 0 0 0,-1 1 1 0 0,0 0-1 0 0,1 0 0 0 0,-1-1 1 0 0,1 1-1 0 0,0 0 0 0 0,-1 0 1 0 0,1 0-1 0 0,-1 0 0 0 0,1 0 1 0 0,-1 0-1 0 0,1 0 0 0 0,-1 0 1 0 0,1 0-1 0 0,-1 0 0 0 0,1 0 0 0 0,0 0 1 0 0,-1 0-1 0 0,1 0 0 0 0,-1 0 1 0 0,1 0-1 0 0,-1 1 0 0 0,1-1 1 0 0,-1 0-1 0 0,1 0 0 0 0,-1 1 1 0 0,1-1-1 0 0,-1 0 0 0 0,1 1-1 0 0,0-20 15 0 0,8-11-15 0 0,2 0 0 0 0,1 0 0 0 0,2 1 0 0 0,0 0 0 0 0,2 2 0 0 0,1 0 0 0 0,1 0 0 0 0,2 2 0 0 0,0 0 0 0 0,2 2 0 0 0,0 0 0 0 0,2 1 0 0 0,0 2 0 0 0,2 0 0 0 0,7-3 0 0 0,11-11 13 0 0,0 2-1 0 0,3 2 1 0 0,0 2 0 0 0,2 2 0 0 0,1 2 0 0 0,43-13-13 0 0,-90 35-85 0 0,-1 1 0 0 0,1 0 0 0 0,-1 0-1 0 0,1 0 1 0 0,0 0 0 0 0,-1 0 0 0 0,1 0 0 0 0,0 1 0 0 0,0-1-1 0 0,-1 1 1 0 0,1 0 0 0 0,0 0 0 0 0,0 0 0 0 0,0 0 0 0 0,0 1 0 0 0,-1-1-1 0 0,1 1 1 0 0,0-1 0 0 0,-1 1 0 0 0,1 0 0 0 0,0 0 0 0 0,-1 0-1 0 0,1 1 1 0 0,-1-1 0 0 0,1 1 85 0 0,-7 15-1374 0 0</inkml:trace>
  <inkml:trace contextRef="#ctx0" brushRef="#br0" timeOffset="5596.032">1889 2438 21242 0 0,'15'-17'5250'0'0,"12"-4"-6578"0"0,9-3 2880 0 0,22-6-383 0 0,12-2 95 0 0,24-2-1248 0 0,4 0 609 0 0,1 7-930 0 0,-5 6 466 0 0,-18 11-209 0 0,-18 7 96 0 0,-37 11-1505 0 0,-17 9 737 0 0</inkml:trace>
  <inkml:trace contextRef="#ctx0" brushRef="#br0" timeOffset="5848.616">2590 2646 24347 0 0,'0'0'5395'0'0,"0"0"-7284"0"0,134-13 3473 0 0,-78 13-1776 0 0,-9 0 865 0 0,-4 0-1057 0 0,-5 2 528 0 0,-16 0-16200 0 0</inkml:trace>
  <inkml:trace contextRef="#ctx0" brushRef="#br0" timeOffset="28372.725">706 4920 20938 0 0,'-7'228'8296'0'0,"3"158"-6647"0"0,60-88-784 0 0,-54-294-846 0 0,1 0 0 0 0,-1 0 1 0 0,1-1-1 0 0,0 1 0 0 0,0 0 1 0 0,1-1-1 0 0,-1 0 0 0 0,1 0 0 0 0,0 0 1 0 0,0 0-1 0 0,0-1 0 0 0,0 1 0 0 0,0-1 1 0 0,0 0-1 0 0,1 0 0 0 0,-1-1 1 0 0,0 1-1 0 0,1-1 0 0 0,0 0-19 0 0,31 15 125 0 0,16 12-20 0 0,2-3 1 0 0,0-1 0 0 0,1-3-1 0 0,2-3 1 0 0,13 2-106 0 0,91-19 0 0 0,-161-2 0 0 0,3 62 0 0 0,43 154 0 0 0,-25-186 624 0 0,1-42-4135 0 0,-15 3-10922 0 0</inkml:trace>
  <inkml:trace contextRef="#ctx0" brushRef="#br0" timeOffset="36794.359">2444 3315 21834 0 0,'-7'7'4679'0'0,"-3"27"-3957"0"0,10-33-467 0 0,-14 332 1132 0 0,20 71-760 0 0,-10-354-435 0 0,18-62-18 0 0,130 20-62 0 0,-139-8-101 0 0,0 0 0 0 0,0 0 1 0 0,0 0-1 0 0,0 1 0 0 0,0 0 1 0 0,0 0-1 0 0,0 0 0 0 0,-1 0 1 0 0,1 1-1 0 0,0 0 0 0 0,-1 0 1 0 0,1 0-1 0 0,-1 1 0 0 0,1-1 1 0 0,-1 1-1 0 0,0 0 0 0 0,0 0 1 0 0,-1 1-1 0 0,1-1 0 0 0,0 1 0 0 0,-1 0 1 0 0,0 0-1 0 0,0 0 0 0 0,0 0 1 0 0,-1 0-1 0 0,1 1 0 0 0,-1-1 1 0 0,0 1-1 0 0,0 0 0 0 0,-1-1 1 0 0,0 1-1 0 0,1 0 0 0 0,-1 0 1 0 0,-1 0-1 0 0,1 0 0 0 0,-1 0 1 0 0,0 0-1 0 0,0 0 0 0 0,0 0 1 0 0,-1 0-1 0 0,0 1-11 0 0,-8 7 0 0 0,-1 0 0 0 0,-1 0 0 0 0,0-1 0 0 0,0 0 0 0 0,-1-1 0 0 0,-1 0 0 0 0,0-1 0 0 0,0 0 0 0 0,-1-1 0 0 0,0-1 0 0 0,-1 0 0 0 0,0-1 0 0 0,0-1 0 0 0,0 0 0 0 0,-1-1 0 0 0,-9 1 0 0 0,-66 31 19 0 0,132-18-294 0 0,4 348 603 0 0,-35-271-121 0 0,-4 1-1 0 0,-5-1 1 0 0,-4 1 0 0 0,-13 84-207 0 0,-14 135 408 0 0,-23-298-354 0 0,-247 93 71 0 0,188-63-109 0 0,102-42-14 0 0,-7 22 1 0 0,10 209 59 0 0,20-192-21 0 0,15-60-3689 0 0,-9-14-9905 0 0</inkml:trace>
  <inkml:trace contextRef="#ctx0" brushRef="#br0" timeOffset="38411.959">1385 6369 2609 0 0,'17'10'13633'0'0,"0"1"-5846"0"0,1 2-4443 0 0,3-2-3929 0 0,-7-5 762 0 0,1-1 0 0 0,0-1 0 0 0,0 0-1 0 0,1-1 1 0 0,-1 0 0 0 0,1-1 0 0 0,-1-1-1 0 0,1-1 1 0 0,0 0 0 0 0,-1-1 0 0 0,1-1 0 0 0,-1 0-1 0 0,1-1 1 0 0,-1 0 0 0 0,0-2 0 0 0,0 1-1 0 0,-1-2 1 0 0,1 0 0 0 0,-1-1 0 0 0,0 0 0 0 0,-1-1-1 0 0,0-1 1 0 0,3-2-177 0 0,-14 8-14 0 0,1 0 0 0 0,0 0-1 0 0,-1-1 1 0 0,0 1 0 0 0,0 0 0 0 0,0-1-1 0 0,0 1 1 0 0,-1-1 0 0 0,1 0-1 0 0,-1 0 1 0 0,0 1 0 0 0,0-1 0 0 0,0 0-1 0 0,0 0 1 0 0,-1 0 0 0 0,0 0 0 0 0,0 0-1 0 0,0 0 1 0 0,0 0 0 0 0,0 0 0 0 0,-1 0-1 0 0,0 0 1 0 0,0 0 0 0 0,0 0-1 0 0,0 1 1 0 0,0-1 0 0 0,-1 0 0 0 0,0 1-1 0 0,0-1 1 0 0,0 1 0 0 0,-2-3 14 0 0,-1-6-316 0 0,4 2-1622 0 0,3 7-1305 0 0,10-2-13524 0 0</inkml:trace>
  <inkml:trace contextRef="#ctx0" brushRef="#br0" timeOffset="40058.189">1299 6696 18552 0 0,'44'14'7937'0'0,"21"33"-7145"0"0,-41-27-180 0 0,191 123 138 0 0,5-8 1 0 0,7-11-1 0 0,5-10 1 0 0,131 42-751 0 0,113 57 287 0 0,-403-179-241 0 0,2-4 1 0 0,0-2-1 0 0,2-4 0 0 0,1-4 0 0 0,0-2 0 0 0,2-5 0 0 0,72 4-46 0 0,18-11-9 0 0,1-7 0 0 0,0-8 0 0 0,-1-7 0 0 0,0-8 0 0 0,163-45 9 0 0,-330 68-15 0 0,27-9-606 0 0,-50-4-5390 0 0,19 13 5753 0 0,-15-7-4032 0 0</inkml:trace>
  <inkml:trace contextRef="#ctx0" brushRef="#br0" timeOffset="41234.672">946 7482 12406 0 0,'26'21'11917'0'0,"18"8"-8591"0"0,10 9-3213 0 0,90 55 220 0 0,4-5 1 0 0,4-8-1 0 0,3-6 0 0 0,3-6 0 0 0,3-8 1 0 0,17-3-334 0 0,366 151 252 0 0,-400-144-218 0 0,-25-8-17 0 0,1-6 0 0 0,3-5-1 0 0,1-5 1 0 0,50 6-17 0 0,-71-27 28 0 0,0-5 1 0 0,1-4-1 0 0,1-5 0 0 0,-1-4 1 0 0,1-4-1 0 0,-1-6 0 0 0,0-3 0 0 0,-1-6 1 0 0,-1-4-1 0 0,59-21-28 0 0,-143 37 1 0 0,-10 4-3 0 0,1 0 0 0 0,-1 0-1 0 0,0-1 1 0 0,0 0 0 0 0,0 0 0 0 0,0-1-1 0 0,-1 0 1 0 0,1 0 0 0 0,-1-1 0 0 0,0 0-1 0 0,-1 0 1 0 0,1-1 0 0 0,-1 0 0 0 0,0 0-1 0 0,0 0 1 0 0,4-8 2 0 0,-19-38-1491 0 0,-16 23 536 0 0</inkml:trace>
  <inkml:trace contextRef="#ctx0" brushRef="#br0" timeOffset="41676.098">5014 7760 23611 0 0,'-5'8'5298'0'0,"-4"20"-7379"0"0,-6 13 3474 0 0,-3 23-1265 0 0,-5 12 608 0 0,-4 18-95 0 0,5 4 31 0 0,6 0-320 0 0,3-6 144 0 0,6-17-480 0 0,7-12 240 0 0,0-24-144 0 0,0-11 65 0 0,0-26-530 0 0,5-6 273 0 0,-5-28-3073 0 0,-5-10 1440 0 0</inkml:trace>
  <inkml:trace contextRef="#ctx0" brushRef="#br0" timeOffset="44479.53">4980 7832 12022 0 0,'-6'-10'9162'0'0,"26"0"-5580"0"0,39-5-2562 0 0,-53 14-495 0 0,93-21 1035 0 0,43-11-183 0 0,2 6 0 0 0,124-5-1377 0 0,-264 32 13 0 0,-1-1 0 0 0,0 1 0 0 0,0 1 0 0 0,1-1 0 0 0,-1 0 0 0 0,0 1 0 0 0,0 0 0 0 0,0-1 0 0 0,1 1 0 0 0,-1 0 0 0 0,0 1 0 0 0,0-1 0 0 0,-1 1 0 0 0,1-1 0 0 0,0 1 0 0 0,0 0 0 0 0,-1 0 0 0 0,1 0 0 0 0,-1 0 0 0 0,1 0 0 0 0,-1 1 0 0 0,0-1 1 0 0,0 1-1 0 0,0 0 0 0 0,-1-1 0 0 0,1 1 0 0 0,0 0 0 0 0,-1 0 0 0 0,0 0 0 0 0,0 0 0 0 0,0 0 0 0 0,1 3-13 0 0,6 10 90 0 0,118 250 1113 0 0,-54-48-1056 0 0,-32-128-19 0 0,-22 37-38 0 0,17-17-23 0 0,-35-109-67 0 0,1 0 0 0 0,-1 0 0 0 0,0 0 0 0 0,0 0 0 0 0,0 0 0 0 0,0 0 0 0 0,0 0 0 0 0,0 0 0 0 0,0 0 0 0 0,-1 0 0 0 0,1 0 0 0 0,0 0 0 0 0,-1 0 0 0 0,1 0 0 0 0,0 0 0 0 0,-1 0 0 0 0,1 0 0 0 0,-1 0 0 0 0,1 0 0 0 0,-1-1 0 0 0,0 1 0 0 0,1 0 0 0 0,-1 0 0 0 0,0-1 0 0 0,0 1 0 0 0,1 0 0 0 0,-1-1 0 0 0,0 1 0 0 0,0-1 0 0 0,0 1 0 0 0,0-1 0 0 0,0 1 0 0 0,0-1 0 0 0,0 1 0 0 0,0-1 0 0 0,0 0 0 0 0,0 0 0 0 0,0 0 0 0 0,0 1 0 0 0,0-1 0 0 0,0 0 0 0 0,0 0 0 0 0,0 0 0 0 0,0-1 0 0 0,0 1 0 0 0,0 0 0 0 0,0 0 0 0 0,0 0 0 0 0,0-1 0 0 0,0 1 0 0 0,0-1 0 0 0,0 1 0 0 0,0-1 0 0 0,0 1 0 0 0,0-1 0 0 0,1 1 0 0 0,-1-1 0 0 0,0 0 0 0 0,0 1 0 0 0,0-1 0 0 0,0-1 0 0 0,-21-1 0 0 0,-10 5 0 0 0,0 2 0 0 0,1 0 0 0 0,-1 2 0 0 0,2 2 0 0 0,-1 1 0 0 0,1 1 0 0 0,0 1 0 0 0,-8 6 0 0 0,32-14 0 0 0,-4-5 0 0 0,20-20 0 0 0,-5 2 0 0 0,-1 0 0 0 0,-2 0 0 0 0,0-1 0 0 0,-1 1 0 0 0,-1-1 0 0 0,0 1 0 0 0,-2-1 0 0 0,-1 1 0 0 0,0 0 0 0 0,-6-18 0 0 0,3 3 0 0 0,-33-26 0 0 0,32 55 0 0 0,-7 51 0 0 0,1-2 0 0 0,-2-1 0 0 0,-2 0 0 0 0,-1-1 0 0 0,-2-1 0 0 0,-2-1 0 0 0,-17 22 0 0 0,-42 81 0 0 0,71-117 0 0 0,5-15 0 0 0,1-34 0 0 0,-59-109 0 0 0,61 127 0 0 0,1 0 0 0 0,-1 0 0 0 0,-1 0 0 0 0,1 1 0 0 0,-1-1 0 0 0,0 1 0 0 0,-1-1 0 0 0,1 1 0 0 0,-1 0 0 0 0,0 0 0 0 0,0 1 0 0 0,0-1 0 0 0,-1 1 0 0 0,0 0 0 0 0,0 0 0 0 0,0 1 0 0 0,0-1 0 0 0,0 1 0 0 0,-1 0 0 0 0,1 1 0 0 0,-4-2 0 0 0,-108-81 0 0 0,105 75 0 0 0,-162-6 0 0 0,163 19-84 0 0,29-1-145 0 0,30-1-512 0 0,-7-5 82 0 0</inkml:trace>
  <inkml:trace contextRef="#ctx0" brushRef="#br0" timeOffset="48681.012">2973 3484 17144 0 0,'10'-21'8873'0'0,"41"-1"-7978"0"0,-41 19-357 0 0,289-86 1439 0 0,-296 89-1965 0 0,1 0 1 0 0,-1 0 0 0 0,0 0-1 0 0,1 1 1 0 0,-1-1 0 0 0,0 1-1 0 0,0 0 1 0 0,1 0 0 0 0,-1 0-1 0 0,0 1 1 0 0,0-1 0 0 0,0 1-1 0 0,0-1 1 0 0,-1 1-1 0 0,1 0 1 0 0,0 0 0 0 0,-1 0-1 0 0,1 1 1 0 0,-1-1 0 0 0,0 1-1 0 0,0-1 1 0 0,0 1 0 0 0,0 0-1 0 0,0 0 1 0 0,-1 0 0 0 0,1 0-1 0 0,-1 0 1 0 0,1 0-1 0 0,-1 0 1 0 0,0 0 0 0 0,-1 0-1 0 0,1 1 1 0 0,0-1 0 0 0,-1 0-1 0 0,0 1 1 0 0,0-1 0 0 0,0 0-1 0 0,0 1 1 0 0,0-1 0 0 0,-1 0-1 0 0,1 0 1 0 0,-1 1 0 0 0,0-1-1 0 0,0 0 1 0 0,0 0-1 0 0,-1 0 1 0 0,1 1-13 0 0,0 10 83 0 0,1-11-71 0 0,0-1-1 0 0,0 1 0 0 0,0-1 0 0 0,-1 1 0 0 0,1-1 1 0 0,-1 1-1 0 0,0-1 0 0 0,1 0 0 0 0,-1 1 0 0 0,0-1 1 0 0,0 0-1 0 0,0 0 0 0 0,-1 0 0 0 0,1 0 0 0 0,-1 0 1 0 0,1 0-1 0 0,-1 0 0 0 0,1 0 0 0 0,-1 0 0 0 0,0-1 1 0 0,0 1-1 0 0,0-1 0 0 0,0 1 0 0 0,0-1 0 0 0,0 0 1 0 0,0 0-1 0 0,-1 0 0 0 0,1 0 0 0 0,0 0 0 0 0,-1 0 1 0 0,1-1-1 0 0,0 1 0 0 0,-1-1 0 0 0,1 1 0 0 0,-1-1 0 0 0,1 0 1 0 0,-1 0-1 0 0,1 0 0 0 0,-1-1 0 0 0,1 1 0 0 0,-1 0 1 0 0,1-1-1 0 0,0 0 0 0 0,-1 1 0 0 0,1-1 0 0 0,0 0 1 0 0,0 0-1 0 0,-1 0 0 0 0,1-1 0 0 0,0 1 0 0 0,-1-2-11 0 0,-245-112 1361 0 0,160 115-1431 0 0,70 28-2533 0 0,18-12 997 0 0</inkml:trace>
  <inkml:trace contextRef="#ctx0" brushRef="#br0" timeOffset="49330.369">3175 3982 21786 0 0,'110'32'4684'0'0,"-93"-26"-4491"0"0,0 2 0 0 0,-1-1 1 0 0,1 2-1 0 0,-2 0 0 0 0,1 1 0 0 0,-1 0 0 0 0,-1 1 0 0 0,0 1 1 0 0,0 1-1 0 0,-1 0 0 0 0,-1 0 0 0 0,0 1 0 0 0,5 10-193 0 0,-14-22 11 0 0,-1 0-1 0 0,0 0 1 0 0,1 0 0 0 0,-1 0-1 0 0,0 1 1 0 0,0-1-1 0 0,-1 1 1 0 0,1-1 0 0 0,0 1-1 0 0,-1 0 1 0 0,1 0-1 0 0,-1 0 1 0 0,0 0-1 0 0,0 0 1 0 0,0 0 0 0 0,-1 0-1 0 0,1 0 1 0 0,-1 0-1 0 0,0 0 1 0 0,1 0 0 0 0,-1 1-1 0 0,-1-1 1 0 0,1 0-1 0 0,0 0 1 0 0,-1 0 0 0 0,0 0-1 0 0,1 0 1 0 0,-1 0-1 0 0,0 0 1 0 0,-1 0-1 0 0,1 0 1 0 0,0 0 0 0 0,-1 0-1 0 0,0-1 1 0 0,1 1-1 0 0,-1-1 1 0 0,0 1 0 0 0,-1-1-1 0 0,1 0 1 0 0,0 0-1 0 0,-1 0 1 0 0,1 0-1 0 0,-1 0 1 0 0,1 0 0 0 0,-1-1-1 0 0,0 1 1 0 0,0-1-1 0 0,0 0 1 0 0,0 0 0 0 0,0 0-1 0 0,0 0 1 0 0,0 0-1 0 0,0-1 1 0 0,0 1-1 0 0,0-1 1 0 0,0 0 0 0 0,0 0-1 0 0,-1 0 1 0 0,1 0-1 0 0,0-1 1 0 0,0 1 0 0 0,-2-1-11 0 0,-3-3 16 0 0,0 0 1 0 0,0-1-1 0 0,1 0 1 0 0,-1 0-1 0 0,1-1 1 0 0,1 1 0 0 0,-1-2-1 0 0,1 1 1 0 0,0-1-1 0 0,0 1 1 0 0,1-2-1 0 0,0 1 1 0 0,0-1-1 0 0,1 1 1 0 0,0-1 0 0 0,0 0-1 0 0,1-1 1 0 0,0 1-1 0 0,0-1 1 0 0,1 0-17 0 0,-65-103 845 0 0,67 111-854 0 0,-1 0-1 0 0,0 0 1 0 0,0 0 0 0 0,0 0 0 0 0,0 0-1 0 0,0 0 1 0 0,-1 0 0 0 0,1 1-1 0 0,0-1 1 0 0,0 0 0 0 0,0 1-1 0 0,-1-1 1 0 0,1 0 0 0 0,0 1-1 0 0,-1 0 1 0 0,1-1 0 0 0,0 1 0 0 0,-1 0-1 0 0,1 0 1 0 0,-1 0 0 0 0,1 0-1 0 0,0 0 1 0 0,-1 0 0 0 0,1 0-1 0 0,-1 0 1 0 0,1 0 0 0 0,0 1-1 0 0,-1-1 1 0 0,1 0 0 0 0,0 1-1 0 0,-1 0 1 0 0,1-1 0 0 0,0 1 0 0 0,0 0-1 0 0,-1-1 1 0 0,1 1 0 0 0,0 0-1 0 0,0 0 1 0 0,0 0 0 0 0,0 0-1 0 0,0 0 1 0 0,0 0 0 0 0,1 0-1 0 0,-1 0 1 0 0,0 1 0 0 0,0-1 0 0 0,1 0 9 0 0,0 4-1625 0 0,5-5-5205 0 0,3-1-1422 0 0</inkml:trace>
  <inkml:trace contextRef="#ctx0" brushRef="#br0" timeOffset="50551.158">1154 6313 23579 0 0,'-103'93'4516'0'0,"-15"91"-3506"0"0,95-145-670 0 0,-158 283 802 0 0,13 7 0 0 0,-60 189-1142 0 0,151-312 40 0 0,10 4 0 0 0,-37 205-40 0 0,31 13 59 0 0,72-423-77 0 0,0-4 13 0 0,0 0-1 0 0,1-1 1 0 0,-1 1-1 0 0,0 0 1 0 0,0 0-1 0 0,1-1 1 0 0,-1 1-1 0 0,1 0 1 0 0,-1 0-1 0 0,1 0 1 0 0,-1 0-1 0 0,1 0 1 0 0,-1 0-1 0 0,1 0 1 0 0,0 0 0 0 0,-1 0-1 0 0,1 0 1 0 0,0 0-1 0 0,0 0 1 0 0,0 0-1 0 0,0 0 1 0 0,0 1-1 0 0,0-1 1 0 0,0 0-1 0 0,0 0 1 0 0,1 0-1 0 0,-1 0 1 0 0,0 0-1 0 0,1 0 1 0 0,-1 0-1 0 0,0 0 1 0 0,1 0-1 0 0,-1 0 1 0 0,1 0-1 0 0,0-1 1 0 0,-1 1-1 0 0,1 0 1 0 0,0 0-1 0 0,-1 0 1 0 0,1-1 0 0 0,0 1-1 0 0,0 0 1 0 0,0-1-1 0 0,0 1 1 0 0,-1-1-1 0 0,1 1 1 0 0,0-1-1 0 0,0 1 1 0 0,0-1-1 0 0,0 1 1 0 0,0-1-1 0 0,0 0 1 0 0,1 0-1 0 0,-1 0 1 0 0,0 1-1 0 0,0-1 1 0 0,0 0-1 0 0,0 0 1 0 0,0-1-1 0 0,0 1 1 0 0,0 0-1 0 0,1 0 6 0 0,50-111-3627 0 0,-38 62-4322 0 0,7-4-1644 0 0</inkml:trace>
  <inkml:trace contextRef="#ctx0" brushRef="#br0" timeOffset="52534.748">1967 6191 12326 0 0,'4'10'10403'0'0,"10"11"-8846"0"0,1 2-802 0 0,102 207 3621 0 0,39 127-3277 0 0,-123-276-534 0 0,1 14 294 0 0,-57-100-4960 0 0,14-5 1410 0 0</inkml:trace>
  <inkml:trace contextRef="#ctx0" brushRef="#br0" timeOffset="61207.508">2081 6961 14663 0 0,'-13'17'10193'0'0,"50"34"-6759"0"0,-11-40-3215 0 0,0-1 0 0 0,1-1 0 0 0,0-1 0 0 0,1-1 1 0 0,-1-2-1 0 0,1-1 0 0 0,0-1 0 0 0,15-1-219 0 0,10 4 243 0 0,955 108 2182 0 0,-829-92-2406 0 0,1-7-1 0 0,1-8 1 0 0,46-10-19 0 0,95-48 0 0 0,-290 55 0 0 0,-40 12 0 0 0,5 27 0 0 0,1 0 0 0 0,3 1 0 0 0,1-1 0 0 0,2 0 0 0 0,2 0 0 0 0,2 0 0 0 0,1-1 0 0 0,4 3 0 0 0,18 13 0 0 0,-31-58 0 0 0,-13-17-3300 0 0,0-3-7676 0 0,-1-7-5658 0 0</inkml:trace>
  <inkml:trace contextRef="#ctx0" brushRef="#br0" timeOffset="62267.496">4398 7288 23323 0 0,'267'-86'6291'0'0,"-208"73"-6067"0"0,0 3 1 0 0,1 3-1 0 0,0 2 1 0 0,0 3-1 0 0,0 2 1 0 0,2 3-225 0 0,-48-1 31 0 0,-1 0 0 0 0,0 1 0 0 0,1 0 1 0 0,-1 1-1 0 0,-1 1 0 0 0,1 0 0 0 0,-1 1 0 0 0,1 0 1 0 0,-2 1-1 0 0,1 0 0 0 0,-1 1 0 0 0,0 0 0 0 0,0 0 1 0 0,-1 2-1 0 0,-1-1 0 0 0,1 1 0 0 0,-1 1 0 0 0,-1-1 1 0 0,0 1-1 0 0,-1 1 0 0 0,0 0 0 0 0,0 0 0 0 0,1 5-30 0 0,15 26 131 0 0,-9-15 27 0 0,1 0 1 0 0,1-2-1 0 0,1 0 0 0 0,1-1 1 0 0,1-1-1 0 0,16 15-159 0 0,-35-38 0 0 0,1-1 0 0 0,0 1 0 0 0,-1 0 0 0 0,1 0 0 0 0,0 0 0 0 0,0 0 0 0 0,-1-1 0 0 0,1 1 0 0 0,0 0 0 0 0,0-1 0 0 0,0 1 0 0 0,0 0 0 0 0,0-1 0 0 0,0 1 0 0 0,0-1 0 0 0,0 0 0 0 0,0 1 0 0 0,0-1 0 0 0,0 0 0 0 0,1 0 0 0 0,-1 0 0 0 0,0 0 0 0 0,0 1 0 0 0,0-1 0 0 0,0-1 0 0 0,0 1 0 0 0,0 0 0 0 0,1 0 0 0 0,-1 0 0 0 0,0-1 0 0 0,0 1 0 0 0,0 0 0 0 0,0-1 0 0 0,0 1 0 0 0,0-1 0 0 0,0 1 0 0 0,0-1 0 0 0,0 0 0 0 0,0 1 0 0 0,0-2 0 0 0,-70-23-472 0 0,43 22-1220 0 0,-35-6 3176 0 0,42 4-1462 0 0,-1 1 0 0 0,0 1 0 0 0,-1 1 1 0 0,1 1-1 0 0,0 1 0 0 0,0 0 0 0 0,-1 1 1 0 0,1 2-1 0 0,-11 2-22 0 0,32-5 2 0 0,-1 0 0 0 0,1 0 0 0 0,-1 1 0 0 0,0-1 0 0 0,1 0 0 0 0,-1 0 0 0 0,1 1 0 0 0,-1-1 1 0 0,0 0-1 0 0,1 1 0 0 0,-1-1 0 0 0,0 0 0 0 0,1 1 0 0 0,-1-1 0 0 0,0 1 0 0 0,0-1 0 0 0,1 0 0 0 0,-1 1 0 0 0,0-1 0 0 0,0 1 0 0 0,0-1 1 0 0,1 1-1 0 0,-1-1 0 0 0,0 1 0 0 0,0-1 0 0 0,0 1 0 0 0,0-1 0 0 0,0 1 0 0 0,0-1 0 0 0,0 1 0 0 0,0-1 0 0 0,0 1 0 0 0,0-1 1 0 0,-1 1-1 0 0,1-1 0 0 0,0 0 0 0 0,0 1 0 0 0,0-1 0 0 0,0 1 0 0 0,-1-1 0 0 0,1 1 0 0 0,0-1 0 0 0,-1 0 0 0 0,1 1 0 0 0,0-1 0 0 0,-1 1 1 0 0,1-1-1 0 0,0 0 0 0 0,-1 1 0 0 0,1-1 0 0 0,-1 0 0 0 0,1 0 0 0 0,0 1 0 0 0,-1-1 0 0 0,1 0 0 0 0,-1 0 0 0 0,1 0 0 0 0,-1 0 1 0 0,1 1-3 0 0,42 13 186 0 0,67 13-15 0 0,-109-18 182 0 0,-10-5-4494 0 0,-8-1-11968 0 0</inkml:trace>
  <inkml:trace contextRef="#ctx0" brushRef="#br0" timeOffset="73954.009">4754 8681 22746 0 0,'5'-1'5170'0'0,"28"18"-4206"0"0,132 95 306 0 0,-4 8 0 0 0,110 109-1270 0 0,-55-8 331 0 0,-191-205-1860 0 0,-94-16-10239 0 0,119-17 18209 0 0,72-34-4799 0 0,-50 20-766 0 0,397-174 2650 0 0,347-213-3526 0 0,-778 389-1308 0 0,-40 23-2676 0 0,-6 3-3652 0 0,-13 0-5621 0 0</inkml:trace>
  <inkml:trace contextRef="#ctx0" brushRef="#br0" timeOffset="74704.899">6033 7882 23547 0 0,'7'6'4538'0'0,"13"0"-5207"0"0,-14-4 903 0 0,299 80 943 0 0,-141-42 136 0 0,-3 8 1 0 0,-2 6-1 0 0,11 13-1313 0 0,-92-24 0 0 0,-93-62-2873 0 0,-3 18 1344 0 0</inkml:trace>
  <inkml:trace contextRef="#ctx0" brushRef="#br0" timeOffset="75609.5">5607 9403 8564 0 0,'0'-16'12336'0'0,"1"21"-6908"0"0,1 30-4197 0 0,11 161-518 0 0,22-233-396 0 0,452-224 1209 0 0,-381 210-1240 0 0,736-352 1298 0 0,-774 377-1461 0 0,-92 37-2567 0 0,8-7-533 0 0,6-3 269 0 0</inkml:trace>
  <inkml:trace contextRef="#ctx0" brushRef="#br0" timeOffset="76358.088">5589 9602 16087 0 0,'-13'-38'7950'0'0,"-13"5"-3666"0"0,-82-46-2764 0 0,61 50-795 0 0,-103-87 88 0 0,6-7-1 0 0,-94-104-812 0 0,80 75 0 0 0,91 70-3 0 0,67 81-316 0 0,-1 1-371 0 0,1 2-2983 0 0,0 7-14421 0 0</inkml:trace>
  <inkml:trace contextRef="#ctx0" brushRef="#br0" timeOffset="77573.405">2122 8144 16295 0 0,'-2'16'10510'0'0,"-2"3"-7566"0"0,-3 29-3053 0 0,0 73 445 0 0,6 0 0 0 0,6 0 0 0 0,4 0 0 0 0,6-1 0 0 0,5 0-1 0 0,6-2 1 0 0,4 0 0 0 0,6-2 0 0 0,28 59-336 0 0,29-24-371 0 0,-103-172-3049 0 0,-6-5 1248 0 0</inkml:trace>
  <inkml:trace contextRef="#ctx0" brushRef="#br0" timeOffset="82240.107">5381 3385 15559 0 0,'32'71'8449'0'0,"-10"50"-6215"0"0,-15-73-1349 0 0,43 361 571 0 0,-17 2 0 0 0,-18 0-1 0 0,-25 160-1455 0 0,-7-199 620 0 0,2-129-429 0 0,17-207-189 0 0,6-36-225 0 0,-53-16 450 0 0,175-9-107 0 0,-11 31-109 0 0,-1 5-1 0 0,0 5 1 0 0,-2 5 0 0 0,20 10-11 0 0,259 72 204 0 0,367 151-204 0 0,-60-16 89 0 0,-2-48-615 0 0,-597-171-1660 0 0,-39-15-7879 0 0,-31-7-3602 0 0</inkml:trace>
  <inkml:trace contextRef="#ctx0" brushRef="#br0" timeOffset="84179.507">5332 3287 9877 0 0,'6'-11'10551'0'0,"0"3"-5844"0"0,27 9-2421 0 0,172 18-354 0 0,-154-20-1759 0 0,729-47 710 0 0,517-108 12 0 0,-318 28-286 0 0,-802 109-557 0 0,112-14-3 0 0,0 12 0 0 0,279 18-49 0 0,-528 14 256 0 0,-92 49 192 0 0,3 136-448 0 0,42-144 0 0 0,-134 884 0 0 0,-6 479 0 0 0,127-857 0 0 0,17-188 0 0 0,-6-209 0 0 0,14-112 0 0 0,-43-24-3019 0 0,37-25 2831 0 0,0 1-1 0 0,0-1 1 0 0,0 0 0 0 0,0 0-1 0 0,1 1 1 0 0,-1-1-1 0 0,0 0 1 0 0,0 0 0 0 0,0 0-1 0 0,0 0 1 0 0,0 0-1 0 0,0 0 1 0 0,1-1-1 0 0,-1 1 1 0 0,0 0 0 0 0,0 0-1 0 0,0-1 1 0 0,0 1-1 0 0,1 0 1 0 0,-1-1-1 0 0,0 1 1 0 0,0-1 0 0 0,1 1-1 0 0,-1-1 1 0 0,0 1-1 0 0,1-1 1 0 0,-1 1 0 0 0,0-1-1 0 0,1 0 1 0 0,-1 1-1 0 0,1-1 1 0 0,-1 0-1 0 0,1 0 1 0 0,-1 1 0 0 0,1-1-1 0 0,0 0 1 0 0,-1 0-1 0 0,1 0 1 0 0,0 0-1 0 0,0 1 1 0 0,0-1 0 0 0,0 0-1 0 0,-1 0 1 0 0,1 0-1 0 0,0 0 1 0 0,0 0 0 0 0,1 0-1 0 0,-1 1 1 0 0,0-1-1 0 0,0 0 1 0 0,0 0-1 0 0,1 0 189 0 0,-1-28-14475 0 0</inkml:trace>
  <inkml:trace contextRef="#ctx0" brushRef="#br0" timeOffset="85647.038">4030 1818 20089 0 0,'16'13'4401'0'0,"-6"14"-4846"0"0,-6-12 531 0 0,31 129 1049 0 0,-7 1-1 0 0,-5 2 1 0 0,-8 1-1 0 0,-3 61-1134 0 0,-7-120 355 0 0,29 546 731 0 0,-25-211-473 0 0,1-413-579 0 0,19-29 36 0 0,178 47 469 0 0,-111-16-305 0 0,0-4-1 0 0,0-5 1 0 0,0-4-1 0 0,1-4 1 0 0,-1-4-1 0 0,26-9-233 0 0,-116 16-3 0 0,-3 2-5 0 0,-1-1 0 0 0,0 0 0 0 0,1 0 1 0 0,-1 0-1 0 0,1 0 0 0 0,-1 0 0 0 0,1 0 1 0 0,-1 0-1 0 0,0-1 0 0 0,1 1 0 0 0,-1-1 1 0 0,0 0-1 0 0,1 0 0 0 0,-1 0 0 0 0,0 0 0 0 0,0 0 1 0 0,0 0-1 0 0,0-1 0 0 0,0 1 0 0 0,0-1 1 0 0,0 1-1 0 0,0-1 0 0 0,-1 0 0 0 0,1 0 0 0 0,0 0 1 0 0,-1 0-1 0 0,0 0 0 0 0,1 0 0 0 0,-1 0 1 0 0,0 0-1 0 0,0 0 0 0 0,0-1 0 0 0,0 1 1 0 0,-1 0-1 0 0,1-1 0 0 0,-1 1 0 0 0,1 0 8 0 0,-44-70-6488 0 0,17 6 1486 0 0</inkml:trace>
  <inkml:trace contextRef="#ctx0" brushRef="#br0" timeOffset="86361.257">4073 1668 7844 0 0,'1'-3'10489'0'0,"1"1"-4925"0"0,12 1-3882 0 0,-6 1-262 0 0,287-12 1041 0 0,244-43-2461 0 0,-225 17 1800 0 0,143 8-1800 0 0,-432 30 134 0 0,-21-2-99 0 0,0 1 0 0 0,0-1 0 0 0,0 1 0 0 0,0 1 0 0 0,0-1-1 0 0,1 1 1 0 0,-1-1 0 0 0,0 1 0 0 0,0 0 0 0 0,0 1 0 0 0,1-1 0 0 0,-1 1 0 0 0,0-1 0 0 0,0 1 0 0 0,0 1 0 0 0,0-1 0 0 0,0 0 0 0 0,0 1 0 0 0,0 0 0 0 0,-1 0 0 0 0,1 0 0 0 0,-1 1 0 0 0,1-1 0 0 0,-1 1 0 0 0,0 0 0 0 0,0-1 0 0 0,0 1 0 0 0,0 1 0 0 0,0-1 0 0 0,-1 0 0 0 0,0 1 0 0 0,1-1 0 0 0,-1 1 0 0 0,-1 0 0 0 0,2 3-35 0 0,13 316 149 0 0,97 722-149 0 0,-88-896 0 0 0,-25-149 2 0 0,0 0 0 0 0,0-1 0 0 0,0 1 0 0 0,1 0 0 0 0,-1-1 0 0 0,0 1 0 0 0,0 0 0 0 0,1 0 0 0 0,-1-1 1 0 0,0 1-1 0 0,0 0 0 0 0,1 0 0 0 0,-1-1 0 0 0,0 1 0 0 0,1 0 0 0 0,-1 0 0 0 0,0 0 0 0 0,1-1 0 0 0,-1 1 0 0 0,0 0 0 0 0,1 0 0 0 0,-1 0 0 0 0,0 0 0 0 0,1 0 0 0 0,-1 0 0 0 0,1 0 0 0 0,-1 0 1 0 0,0 0-1 0 0,1 0 0 0 0,-1 0 0 0 0,0 0 0 0 0,1 0 0 0 0,-1 0 0 0 0,0 0 0 0 0,1 0 0 0 0,-1 1 0 0 0,0-1 0 0 0,1 0 0 0 0,-1 0 0 0 0,0 0 0 0 0,1 0 0 0 0,-1 1 0 0 0,0-1 0 0 0,1 0 0 0 0,-1 0 1 0 0,0 1-1 0 0,0-1 0 0 0,1 0 0 0 0,-1 1 0 0 0,0-1-2 0 0,-3-36-514 0 0,-5 15-1335 0 0,1-1 411 0 0</inkml:trace>
  <inkml:trace contextRef="#ctx0" brushRef="#br0" timeOffset="87414.201">5845 1430 18793 0 0,'6'3'5629'0'0,"4"5"-3846"0"0,11 7-1384 0 0,5-3 103 0 0,0-1 0 0 0,1-2 0 0 0,0 0 0 0 0,0-2 0 0 0,1-1 0 0 0,-1-1 0 0 0,16-1-502 0 0,-31 77 1382 0 0,38 755-115 0 0,-12-216-1267 0 0,-28-570 0 0 0,-10-50 0 0 0,0 1 0 0 0,0 0 0 0 0,0-1 0 0 0,1 1 0 0 0,-1 0 0 0 0,0-1 0 0 0,0 1 0 0 0,1 0 0 0 0,-1-1 0 0 0,0 1 0 0 0,1-1 0 0 0,-1 1 0 0 0,1 0 0 0 0,-1-1 0 0 0,1 1 0 0 0,-1-1 0 0 0,1 1 0 0 0,-1-1 0 0 0,1 0 0 0 0,-1 1 0 0 0,1-1 0 0 0,-1 0 0 0 0,1 1 0 0 0,0-1 0 0 0,-1 0 0 0 0,1 1 0 0 0,0-1 0 0 0,-1 0 0 0 0,1 0 0 0 0,0 0 0 0 0,-1 0 0 0 0,1 0 0 0 0,0 0 0 0 0,-1 0 0 0 0,1 0 0 0 0,0 0 0 0 0,-1 0 0 0 0,1 0 0 0 0,0 0 0 0 0,-1 0 0 0 0,1-1 0 0 0,0 1 0 0 0,-1 0 0 0 0,1 0 0 0 0,0-1 0 0 0,-1 1 0 0 0,1 0 0 0 0,-1-1 0 0 0,1 1 0 0 0,-1-1 0 0 0,1 1 0 0 0,-1-1 0 0 0,1 1 0 0 0,-1-1 0 0 0,1 1 0 0 0,-1-1 0 0 0,0 1 0 0 0,1-1 0 0 0,-1 0 0 0 0,0 1 0 0 0,1-1 0 0 0,-1 0 0 0 0,0 1 0 0 0,0-1 0 0 0,0 0 0 0 0,0 0 0 0 0,14-61-1745 0 0,-20 45 641 0 0</inkml:trace>
  <inkml:trace contextRef="#ctx0" brushRef="#br0" timeOffset="88843.6">9888 2847 21354 0 0,'8'-6'4810'0'0,"45"-10"-3497"0"0,175-20 1050 0 0,-225 36-2350 0 0,0 1 0 0 0,0 0-1 0 0,0 1 1 0 0,-1-1 0 0 0,1 0-1 0 0,0 1 1 0 0,-1 0 0 0 0,1-1-1 0 0,-1 1 1 0 0,0 0 0 0 0,1 0-1 0 0,-1 1 1 0 0,0-1 0 0 0,0 0-1 0 0,0 1 1 0 0,-1-1 0 0 0,1 1-1 0 0,0 0 1 0 0,-1-1 0 0 0,0 1-1 0 0,0 0 1 0 0,0 0 0 0 0,0 0-1 0 0,0 0 1 0 0,0 0-1 0 0,-1 0 1 0 0,0 0 0 0 0,1 0-1 0 0,-1 0 1 0 0,0 0 0 0 0,-1 0-1 0 0,1 0 1 0 0,0 0 0 0 0,-1 0-1 0 0,0 0 1 0 0,1 0 0 0 0,-1 0-1 0 0,0 0 1 0 0,-1 0 0 0 0,1-1-1 0 0,0 1 1 0 0,-2 1-13 0 0,0 20 181 0 0,-40 796 547 0 0,-2-342-460 0 0,-15 227-129 0 0,50-235 41 0 0,42-204-87 0 0,-21-211-41 0 0,-3 1 1 0 0,-2 0-1 0 0,-2 1 0 0 0,-3-1 1 0 0,-5 40-53 0 0,-16 79 373 0 0,27-162-291 0 0,-7-14-80 0 0,0 0 0 0 0,0 0 0 0 0,0 0 0 0 0,0 0 0 0 0,0 0 0 0 0,0 0 0 0 0,0 0 0 0 0,-1 0 0 0 0,1 0 0 0 0,0 0 0 0 0,-1 0 1 0 0,1 0-1 0 0,0 0 0 0 0,-1 0 0 0 0,1 0 0 0 0,-1 0 0 0 0,1 0 0 0 0,-1 0 0 0 0,0 1 0 0 0,1-1 0 0 0,-1 0 0 0 0,0 0 0 0 0,0 1 1 0 0,1-1-1 0 0,-1 0 0 0 0,0 1 0 0 0,0-1 0 0 0,0 1 0 0 0,0-1 0 0 0,0 1 0 0 0,0 0 0 0 0,0-1 0 0 0,0 1 0 0 0,0 0 0 0 0,0-1 0 0 0,0 1 1 0 0,0 0-1 0 0,0 0 0 0 0,0 0 0 0 0,0 0 0 0 0,0 0 0 0 0,0 0 0 0 0,0 1-2 0 0,-107 70 0 0 0,88-53 0 0 0,-172 177 0 0 0,152-186-1027 0 0,35-23 373 0 0</inkml:trace>
  <inkml:trace contextRef="#ctx0" brushRef="#br0" timeOffset="92178.13">9160 1134 21546 0 0,'-14'-18'5395'0'0,"7"50"-3739"0"0,63 451 222 0 0,-33-207-1071 0 0,-12 1 0 0 0,-23 227-807 0 0,16-346 112 0 0,1-155-190 0 0,-5-39-289 0 0,-17 4-2064 0 0,4 12 959 0 0</inkml:trace>
  <inkml:trace contextRef="#ctx0" brushRef="#br0" timeOffset="93134.985">9051 742 22602 0 0,'-32'13'6418'0'0,"23"87"-5504"0"0,9-98-910 0 0,1 0 0 0 0,-1 1 0 0 0,1-1 0 0 0,-1 0 0 0 0,1 0 0 0 0,0 1 0 0 0,0-1 0 0 0,0 0 0 0 0,0 0 0 0 0,0 0 0 0 0,1 0 0 0 0,-1 0 0 0 0,1 0 0 0 0,-1-1 0 0 0,1 1 0 0 0,0 0 0 0 0,-1-1 0 0 0,1 1 0 0 0,0-1 0 0 0,0 0 0 0 0,0 0 0 0 0,0 1 0 0 0,0-1 0 0 0,1 0 0 0 0,-1-1 0 0 0,0 1 0 0 0,0 0 0 0 0,1-1 0 0 0,-1 1 1 0 0,0-1-1 0 0,1 0 0 0 0,-1 0 0 0 0,0 0 0 0 0,1 0 0 0 0,-1 0 0 0 0,0 0 0 0 0,1-1 0 0 0,-1 1 0 0 0,0-1 0 0 0,1 1 0 0 0,-1-1 0 0 0,2-1-4 0 0,80-60 380 0 0,-82 59-338 0 0,0 0 0 0 0,-1 0 0 0 0,1 1 0 0 0,0-1 0 0 0,-1 0 0 0 0,0 0-1 0 0,0-1 1 0 0,0 1 0 0 0,0 0 0 0 0,0 0 0 0 0,-1 0 0 0 0,1-1 0 0 0,-1 1 0 0 0,0 0-1 0 0,0 0 1 0 0,0-1 0 0 0,-1 1 0 0 0,1 0 0 0 0,-1-1 0 0 0,1 1 0 0 0,-1 0 0 0 0,0 0-1 0 0,0 0 1 0 0,-1 0 0 0 0,1 0 0 0 0,-1 0 0 0 0,1 0 0 0 0,-1 0 0 0 0,0 1 0 0 0,0-1-1 0 0,0 1 1 0 0,-1-1 0 0 0,1 1 0 0 0,0 0 0 0 0,-1 0 0 0 0,0 0 0 0 0,1 0-1 0 0,-1 0 1 0 0,0 0 0 0 0,0 1 0 0 0,0 0 0 0 0,0-1 0 0 0,0 1 0 0 0,0 0 0 0 0,0 0-1 0 0,-1 1-40 0 0,-95-20-306 0 0,90 28-4243 0 0,9 2 1514 0 0</inkml:trace>
  <inkml:trace contextRef="#ctx0" brushRef="#br0" timeOffset="94134.541">9344 457 21210 0 0,'0'-1'136'0'0,"1"0"-1"0"0,-1 0 1 0 0,0 0 0 0 0,1 0 0 0 0,-1 0-1 0 0,1 1 1 0 0,-1-1 0 0 0,1 0 0 0 0,0 0 0 0 0,-1 1-1 0 0,1-1 1 0 0,0 0 0 0 0,-1 1 0 0 0,1-1 0 0 0,0 1-1 0 0,0-1 1 0 0,-1 1 0 0 0,1-1 0 0 0,0 1 0 0 0,0-1-1 0 0,0 1 1 0 0,0 0 0 0 0,0-1 0 0 0,0 1-1 0 0,-1 0 1 0 0,1 0 0 0 0,0 0 0 0 0,0 0 0 0 0,0 0-1 0 0,0 0 1 0 0,0 0 0 0 0,0 0 0 0 0,0 0 0 0 0,0 0-1 0 0,0 1 1 0 0,0-1 0 0 0,0 0 0 0 0,0 1 0 0 0,-1-1-1 0 0,1 0 1 0 0,0 1 0 0 0,0-1 0 0 0,0 1 0 0 0,-1-1-1 0 0,1 1-135 0 0,53 53 1589 0 0,-53-52-1509 0 0,8 9-44 0 0,-1 0-1 0 0,0 1 1 0 0,-1 0-1 0 0,0 1 1 0 0,-1 0-1 0 0,-1 0 1 0 0,0 0-1 0 0,0 0 1 0 0,-2 1-1 0 0,0 0 1 0 0,0 0-1 0 0,-1 0 1 0 0,-1 0-1 0 0,0 0 1 0 0,-1 0-1 0 0,-1 0 1 0 0,0 0-1 0 0,0 0 1 0 0,-2 0-1 0 0,0 0 1 0 0,0 0-1 0 0,-2-1 1 0 0,0 2-36 0 0,-11-1-206 0 0,3-21-3014 0 0,9-3 1107 0 0</inkml:trace>
  <inkml:trace contextRef="#ctx0" brushRef="#br0" timeOffset="94546.929">9703 203 21354 0 0,'4'6'4319'0'0,"90"89"-1111"0"0,-77-82-3089 0 0,0 0 0 0 0,-1 1 0 0 0,-1 1 0 0 0,0 1 1 0 0,-2 0-1 0 0,1 0 0 0 0,-2 2 0 0 0,0-1 1 0 0,-1 2-1 0 0,-1-1 0 0 0,-1 1 0 0 0,0 1 1 0 0,-2 0-1 0 0,0 0 0 0 0,-1 0 0 0 0,-1 1 0 0 0,1 13-119 0 0,-6-31-43 0 0,1 1 0 0 0,-1-1 0 0 0,0 1-1 0 0,0-1 1 0 0,0 1 0 0 0,-1-1-1 0 0,1 1 1 0 0,-1-1 0 0 0,0 1-1 0 0,0-1 1 0 0,0 0 0 0 0,0 1-1 0 0,-1-1 1 0 0,0 0 0 0 0,1 0-1 0 0,-1 0 1 0 0,0 0 0 0 0,0 0 0 0 0,0 0-1 0 0,-1-1 1 0 0,1 1 0 0 0,-1-1-1 0 0,0 0 1 0 0,1 1 0 0 0,-1-1-1 0 0,0 0 1 0 0,0-1 0 0 0,0 1-1 0 0,-1 0 1 0 0,1-1 0 0 0,0 0-1 0 0,-1 0 1 0 0,1 0 0 0 0,-1 0 43 0 0,-5-10-2368 0 0,3-9-5546 0 0,5-3-2531 0 0</inkml:trace>
  <inkml:trace contextRef="#ctx0" brushRef="#br0" timeOffset="94819.026">10567 198 25772 0 0,'0'0'5698'0'0,"0"0"-8467"0"0,23 138 4130 0 0,-17-68-1377 0 0,1 7 672 0 0,-7 5-608 0 0,0-1 304 0 0,-7-5-288 0 0,-8-6 144 0 0,-3-17-208 0 0,-2-14 112 0 0,2-16-1392 0 0,-7-14 688 0 0</inkml:trace>
  <inkml:trace contextRef="#ctx0" brushRef="#br0" timeOffset="95402.701">8806 626 22106 0 0,'-2'3'5219'0'0,"-11"8"-5988"0"0,-1 3 2610 0 0,1 9-1121 0 0,4 5 481 0 0,0 7-1665 0 0,2 4 816 0 0,7 2-544 0 0,7-1 288 0 0,9-6-144 0 0,6-7 64 0 0,5-15-48 0 0,0-8 16 0 0,-9-4-2497 0 0,-7-8 1168 0 0</inkml:trace>
  <inkml:trace contextRef="#ctx0" brushRef="#br0" timeOffset="95853.283">8414 480 20938 0 0,'-20'7'5266'0'0,"-2"17"-4978"0"0,-5 11 1873 0 0,7 12-2033 0 0,4 7 961 0 0,7 8-1554 0 0,9 2 786 0 0,2-5-545 0 0,14-13 272 0 0,2-13-48 0 0,2-11 16 0 0,-2-20-593 0 0,0-4 305 0 0,-11-22-3330 0 0,-5-8 1233 0 0</inkml:trace>
  <inkml:trace contextRef="#ctx0" brushRef="#br0" timeOffset="96133.421">8137 1 22298 0 0,'0'0'5219'0'0,"0"0"-5524"0"0,-86 140 2322 0 0,69-55-1761 0 0,8 7 833 0 0,4 9-1057 0 0,3 1 512 0 0,2-12-560 0 0,-5-10 288 0 0,3-21-496 0 0,0-12 240 0 0,-5-17-4258 0 0,0-10 1825 0 0</inkml:trace>
  <inkml:trace contextRef="#ctx0" brushRef="#br0" timeOffset="104135.639">10713 1703 6115 0 0,'-2'3'6968'0'0,"-4"23"1092"0"0,-2 226-2037 0 0,39 134-4378 0 0,-13-196-984 0 0,-12-122-535 0 0,12 105 617 0 0,-9 2-1 0 0,-7-1 0 0 0,-17 136-742 0 0,6-282 142 0 0,6-34-84 0 0,52-3-39 0 0,-17 17-3 0 0,0 1 1 0 0,0 1-1 0 0,-1 2 0 0 0,-1 1 1 0 0,0 2-1 0 0,-1 1 0 0 0,0 1 1 0 0,-2 1-1 0 0,0 1 0 0 0,5 7-16 0 0,-30-25 2 0 0,635 543 292 0 0,-611-522-272 0 0,1 0 0 0 0,1-2 0 0 0,1-1 0 0 0,1-1 0 0 0,0-1 0 0 0,1-2 0 0 0,1-1 0 0 0,0-2 0 0 0,1-1 0 0 0,0-1 0 0 0,0-2 0 0 0,27 2-22 0 0,-23-28-1530 0 0,-67-25-2281 0 0,-5 6 28 0 0</inkml:trace>
  <inkml:trace contextRef="#ctx0" brushRef="#br0" timeOffset="105349.676">10690 1570 20105 0 0,'-10'-2'3117'0'0,"10"3"-3064"0"0,0-1 1 0 0,-1 1 0 0 0,1-1 0 0 0,-1 1 0 0 0,1-1 0 0 0,-1 0 0 0 0,1 1 0 0 0,-1-1 0 0 0,0 0 0 0 0,1 1 0 0 0,-1-1 0 0 0,1 0 0 0 0,-1 0 0 0 0,0 0 0 0 0,1 0-1 0 0,-1 1 1 0 0,0-1 0 0 0,1 0 0 0 0,-1 0 0 0 0,1 0 0 0 0,-1 0 0 0 0,0 0 0 0 0,1 0 0 0 0,-1-1 0 0 0,0 1 0 0 0,1 0 0 0 0,-1 0 0 0 0,0 0 0 0 0,1-1 0 0 0,-1 1-1 0 0,1 0 1 0 0,-1-1 0 0 0,1 1 0 0 0,-1 0 0 0 0,1-1 0 0 0,-1 1 0 0 0,1-1 0 0 0,-1 1 0 0 0,1 0 0 0 0,-1-1 0 0 0,1 1 0 0 0,0-1 0 0 0,-1 0 0 0 0,1 1 0 0 0,0-1 0 0 0,-1 1-1 0 0,1-1 1 0 0,0 1 0 0 0,0-1 0 0 0,0 0 0 0 0,-1 1 0 0 0,1-1 0 0 0,0 0 0 0 0,0 1 0 0 0,0-1 0 0 0,0 0 0 0 0,0 1 0 0 0,0-1 0 0 0,0 0 0 0 0,1 1 0 0 0,-1-1-1 0 0,0 1 1 0 0,0-1 0 0 0,0 0 0 0 0,1 1 0 0 0,-1-1 0 0 0,0 1 0 0 0,0-1 0 0 0,1 0-54 0 0,1141-653 3300 0 0,-871 505-2243 0 0,-290 270-388 0 0,50 307-339 0 0,-15-298-236 0 0,51 629 280 0 0,-31 84-374 0 0,-35-796 0 0 0,4 191 0 0 0,31 191 0 0 0,-28-383 0 0 0,4 42 0 0 0,-11-34 0 0 0,-18-28-131 0 0,1-71-176 0 0,3-3-1626 0 0,-4-29-6874 0 0,5-22-2649 0 0</inkml:trace>
  <inkml:trace contextRef="#ctx0" brushRef="#br0" timeOffset="106504.882">11963 740 17480 0 0,'71'-5'7529'0'0,"37"-9"-5128"0"0,-10-14-1401 0 0,-102 55 196 0 0,25 501 548 0 0,-8-292-1601 0 0,29 726 798 0 0,-45-322-608 0 0,-4-512-333 0 0,1-81 0 0 0,3 0 0 0 0,2 0 0 0 0,2 0 0 0 0,2 0 0 0 0,2 0 0 0 0,10 43 0 0 0,17 128 0 0 0,-31-211 0 0 0,0-1 0 0 0,0 1 0 0 0,0 0 0 0 0,-1 0 0 0 0,0 0 0 0 0,0 0 0 0 0,-1 0 0 0 0,0 0 0 0 0,0 0 0 0 0,-1-1 0 0 0,0 1 0 0 0,0 0 0 0 0,0-1 0 0 0,-1 0 0 0 0,0 1 0 0 0,0-1 0 0 0,-1 0 0 0 0,1 0 0 0 0,-1-1 0 0 0,-1 1 0 0 0,1-1 0 0 0,-1 0 0 0 0,0 0 0 0 0,0 0 0 0 0,0-1 0 0 0,-6 4 0 0 0,5-6-288 0 0,0 0-1 0 0,0 0 1 0 0,0 0 0 0 0,0-1 0 0 0,0 0-1 0 0,0-1 1 0 0,0 1 0 0 0,0-1-1 0 0,-1 0 1 0 0,1-1 0 0 0,0 1-1 0 0,0-1 1 0 0,0 0 0 0 0,0-1 0 0 0,0 0-1 0 0,-1 0 289 0 0,-23-9-3151 0 0</inkml:trace>
  <inkml:trace contextRef="#ctx0" brushRef="#br0" timeOffset="108900.479">4588 6518 27084 0 0,'45'-2'5683'0'0,"11"4"-9381"0"0,2 11 4643 0 0,-2 7-609 0 0,-2 1 288 0 0,-16-4-960 0 0,-2-2 480 0 0,-16-12-416 0 0,-7-1 192 0 0,-10-10-2753 0 0,1-7 1280 0 0</inkml:trace>
  <inkml:trace contextRef="#ctx0" brushRef="#br0" timeOffset="109139.515">5180 6482 28125 0 0,'0'0'4642'0'0,"0"0"-6819"0"0,0 0 3378 0 0,96 50-1762 0 0,-80-26 865 0 0,-3 3-1584 0 0,0-3 800 0 0</inkml:trace>
  <inkml:trace contextRef="#ctx0" brushRef="#br0" timeOffset="109416.779">4057 6193 25292 0 0,'0'0'5586'0'0,"70"-43"-8755"0"0,-32 23 4305 0 0,-2 7-1792 0 0,-3 3 896 0 0,-13 1-1280 0 0,-8 3 623 0 0</inkml:trace>
  <inkml:trace contextRef="#ctx0" brushRef="#br0" timeOffset="109584.399">4053 5691 24251 0 0,'0'0'5379'0'0,"0"0"-10374"0"0,0 0 5187 0 0</inkml:trace>
  <inkml:trace contextRef="#ctx0" brushRef="#br0" timeOffset="111340.387">7223 3866 22506 0 0,'15'0'5219'0'0,"14"0"-6692"0"0,7 0 3026 0 0,18-1-529 0 0,4-2 177 0 0,1-3-1617 0 0,-1 0 800 0 0,-16 0-448 0 0,-8 2 224 0 0,-21 3-224 0 0,-13 1 112 0 0,-20 3-3874 0 0,-11 7 1633 0 0</inkml:trace>
  <inkml:trace contextRef="#ctx0" brushRef="#br0" timeOffset="112068.347">7202 3891 14247 0 0,'0'0'4839'0'0,"0"-7"-3745"0"0,4-32 430 0 0,-8 13 3315 0 0,-1 31-2136 0 0,5 31-1989 0 0,68 205 244 0 0,113 550 603 0 0,-140-528-1478 0 0,-41-262-82 0 0,-1-1 1 0 0,1 1 0 0 0,0-1-1 0 0,0 1 1 0 0,0 0 0 0 0,0-1-1 0 0,0 1 1 0 0,-1-1 0 0 0,1 1-1 0 0,0 0 1 0 0,0-1 0 0 0,0 1-1 0 0,1-1 1 0 0,-1 1 0 0 0,0 0-1 0 0,0-1 1 0 0,0 1 0 0 0,0-1-1 0 0,0 1 1 0 0,1-1 0 0 0,-1 1-1 0 0,0-1 1 0 0,1 1 0 0 0,-1-1-1 0 0,0 1 1 0 0,1-1 0 0 0,-1 1-1 0 0,0-1 1 0 0,1 1 0 0 0,-1-1-1 0 0,1 0 1 0 0,-1 1 0 0 0,1-1-1 0 0,-1 0 1 0 0,1 1 0 0 0,-1-1 0 0 0,1 0-1 0 0,-1 0 1 0 0,1 1 0 0 0,0-1-1 0 0,-1 0 1 0 0,1 0 0 0 0,-1 0-1 0 0,1 0 1 0 0,-1 0 0 0 0,1 0-1 0 0,0 0 1 0 0,-1 0 0 0 0,1 0-1 0 0,-1 0 1 0 0,1 0 0 0 0,0 0-1 0 0,-1 0 1 0 0,1-1 0 0 0,-1 1-1 0 0,1 0 1 0 0,-1 0 0 0 0,1-1-1 0 0,-1 1 1 0 0,1 0 0 0 0,-1-1-1 0 0,1 1 1 0 0,-1 0 0 0 0,1-1-2 0 0,3-1 15 0 0,25 2 16 0 0,13 20 18 0 0,-34-16-46 0 0,-30-115-6051 0 0,15 45 1947 0 0</inkml:trace>
  <inkml:trace contextRef="#ctx0" brushRef="#br0" timeOffset="112858.564">7592 3771 19305 0 0,'11'13'7997'0'0,"-8"28"-7819"0"0,-3-32 694 0 0,42 1145 2278 0 0,-59-952-2413 0 0,17-202-740 0 0,0-1 0 0 0,0 1 0 0 0,0-1 0 0 0,0 0 1 0 0,0 1-1 0 0,0-1 0 0 0,1 1 0 0 0,-1-1 0 0 0,0 1 0 0 0,0-1 1 0 0,0 1-1 0 0,1-1 0 0 0,-1 1 0 0 0,0-1 0 0 0,1 1 0 0 0,-1-1 1 0 0,0 1-1 0 0,1-1 0 0 0,-1 1 0 0 0,0 0 0 0 0,1-1 0 0 0,-1 1 1 0 0,1 0-1 0 0,-1-1 0 0 0,1 1 0 0 0,-1 0 0 0 0,1 0 0 0 0,-1-1 1 0 0,1 1-1 0 0,-1 0 0 0 0,1 0 0 0 0,-1 0 0 0 0,1 0 0 0 0,0 0 1 0 0,-1 0-1 0 0,1 0 0 0 0,-1 0 0 0 0,1 0 0 0 0,-1 0 0 0 0,1 0 1 0 0,0 0-1 0 0,-1 0 0 0 0,1 0 0 0 0,-1 0 0 0 0,1 0 0 0 0,-1 1 1 0 0,1-1-1 0 0,-1 0 0 0 0,1 0 3 0 0,-4-15-1849 0 0,-12 16-3324 0 0,-6 12 8 0 0</inkml:trace>
  <inkml:trace contextRef="#ctx0" brushRef="#br0" timeOffset="113507.94">7339 5433 15255 0 0,'3'-3'7879'0'0,"4"2"-4292"0"0,19 3-3608 0 0,-21-2 1243 0 0,227-7 1451 0 0,-282 12-6747 0 0,20 5 1548 0 0</inkml:trace>
  <inkml:trace contextRef="#ctx0" brushRef="#br0" timeOffset="114136.108">7337 5495 22362 0 0,'0'0'4210'0'0,"-4"15"-2470"0"0,7 105 111 0 0,-20 66-1907 0 0,18-184 56 0 0,0 0 0 0 0,0-1 0 0 0,0 1 0 0 0,0-1 1 0 0,0 0-1 0 0,0 1 0 0 0,0-1 0 0 0,1 0 0 0 0,-1 0 0 0 0,0 0 0 0 0,1 0 0 0 0,-1 0 0 0 0,1 0 0 0 0,-1 0 0 0 0,1 0 1 0 0,0 0-1 0 0,-1-1 0 0 0,1 1 0 0 0,0-1 0 0 0,-1 1 0 0 0,1-1 0 0 0,0 0 0 0 0,0 0 0 0 0,-1 0 0 0 0,1 0 0 0 0,0 0 1 0 0,0 0-1 0 0,0 0 0 0 0,-1 0 0 0 0,1-1 0 0 0,0 1 0 0 0,-1-1 0 0 0,1 1 0 0 0,0-1 0 0 0,-1 0 0 0 0,1 1 0 0 0,0-1 1 0 0,-1 0-1 0 0,1 0 0 0 0,-1 0 0 0 0,0-1 0 0 0,1 1 0 0 0,-1 0 0 0 0,31-7 52 0 0,236 6 1181 0 0,-267 2-1218 0 0,14-7-911 0 0,-18-9-150 0 0,0-87-9146 0 0,-1-11 6429 0 0,-1 58 6568 0 0,-4 3 4112 0 0,6 69-1593 0 0,0 43-5446 0 0,23 142 730 0 0,-21-212-1568 0 0,-3-10 327 0 0</inkml:trace>
  <inkml:trace contextRef="#ctx0" brushRef="#br0" timeOffset="115838.878">7173 4302 9845 0 0,'15'-17'12621'0'0,"-14"35"-9137"0"0,-2 8-3478 0 0,-100 610 3681 0 0,67-451-3626 0 0,-8-1 1 0 0,-9-2-1 0 0,-7-3 0 0 0,-17 20-61 0 0,27-56-1600 0 0,90-162 2952 0 0,21 16-1188 0 0,1 3-1 0 0,0 3 1 0 0,-1 2-1 0 0,25 8-163 0 0,25 0 483 0 0,152 5 345 0 0,0-11 1 0 0,81-16-829 0 0,-47 26 333 0 0,-267-28-333 0 0,-53 7 0 0 0,1-16 0 0 0,16-1 0 0 0,-1 1 0 0 0,-1-1 0 0 0,-1 1 0 0 0,0 1 0 0 0,-2-1 0 0 0,0 1 0 0 0,-1 1 0 0 0,-8-12 0 0 0,0-1 0 0 0,-279-418 0 0 0,195 310 0 0 0,7-5 0 0 0,-36-78 0 0 0,112 180 0 0 0,-55-72 0 0 0,72 113-8 0 0,1 0 0 0 0,-1 1 0 0 0,0-1 0 0 0,1 1 0 0 0,-1 0 0 0 0,0-1 0 0 0,0 1-1 0 0,1 0 1 0 0,-1 0 0 0 0,0 0 0 0 0,1 0 0 0 0,-1 0 0 0 0,0 1 0 0 0,1-1 0 0 0,-1 0 0 0 0,0 1 0 0 0,1 0 0 0 0,-1-1 0 0 0,0 1 0 0 0,1 0 0 0 0,-1-1 0 0 0,1 1-1 0 0,0 0 1 0 0,-1 0 0 0 0,1 0 0 0 0,0 1 0 0 0,-1-1 0 0 0,1 0 0 0 0,0 0 0 0 0,0 1 0 0 0,0-1 0 0 0,0 0 0 0 0,0 1 0 0 0,0-1 0 0 0,0 1 0 0 0,1 0-1 0 0,-1-1 1 0 0,1 1 0 0 0,-1-1 0 0 0,1 1 0 0 0,-1 0 0 0 0,1 0 8 0 0,18 4-8494 0 0,-3-3 679 0 0</inkml:trace>
  <inkml:trace contextRef="#ctx0" brushRef="#br0" timeOffset="117954.642">5834 3683 20585 0 0,'-4'8'4160'0'0,"20"219"-2077"0"0,-7-151-1546 0 0,44 385 887 0 0,-14 177-1424 0 0,-44-120 745 0 0,11-450-1271 0 0,-21-63 607 0 0,-17 28 107 0 0,12 18-204 0 0,55-58 1044 0 0,16 21-410 0 0,91 74-583 0 0,188 48-58 0 0,-201-90 46 0 0,17 10 31 0 0,102 40 117 0 0,4-10-1 0 0,3-11 1 0 0,95 8-171 0 0,-52-44 455 0 0,2-14 0 0 0,85-11-455 0 0,14 1-35 0 0,-349-12-313 0 0,113 10 91 0 0,-65 15-5413 0 0,-96-26 2741 0 0</inkml:trace>
  <inkml:trace contextRef="#ctx0" brushRef="#br0" timeOffset="118443.327">9351 3466 21018 0 0,'-10'817'7314'0'0,"35"392"-6468"0"0,-18-976-312 0 0,17 210 259 0 0,-25-462-5585 0 0,-11-29 1281 0 0</inkml:trace>
  <inkml:trace contextRef="#ctx0" brushRef="#br0" timeOffset="119204.078">5704 3520 19241 0 0,'306'29'5719'0'0,"155"-23"-3161"0"0,-327-7-2330 0 0,1697-74 1988 0 0,-760 18-1604 0 0,-830 51 570 0 0,-326-2-4389 0 0,64 8 1886 0 0</inkml:trace>
  <inkml:trace contextRef="#ctx0" brushRef="#br0" timeOffset="120388.972">7245 6559 8916 0 0,'-2'-17'5429'0'0,"-1"-10"5851"0"0,1 26-7494 0 0,-2 15-3349 0 0,9 203 1297 0 0,-6-207-1732 0 0,0 0-1 0 0,1-1 0 0 0,0 1 0 0 0,1 0 0 0 0,0-1 0 0 0,0 1 0 0 0,1 0 1 0 0,0-1-1 0 0,1 1 0 0 0,0-1 0 0 0,0 0 0 0 0,1 0 0 0 0,0 0 0 0 0,1-1 0 0 0,0 1 1 0 0,0-1-1 0 0,1 0 0 0 0,0-1 0 0 0,0 1 0 0 0,1-1 0 0 0,0 0 0 0 0,0-1 1 0 0,1 0-1 0 0,-1 0 0 0 0,1 0 0 0 0,1-1 0 0 0,-1 0 0 0 0,1-1 0 0 0,0 0 0 0 0,0 0 1 0 0,0-1-1 0 0,0 0 0 0 0,4 0-1 0 0,13 1 36 0 0,1-2 1 0 0,0 0 0 0 0,-1-2-1 0 0,1-1 1 0 0,0-1-1 0 0,-1-1 1 0 0,1-2 0 0 0,-1 0-1 0 0,0-2 1 0 0,-1-1-1 0 0,0-1 1 0 0,0-1-1 0 0,-1-1 1 0 0,10-7-37 0 0,-30 16-69 0 0,-1 0-1 0 0,1 0 1 0 0,-1 0 0 0 0,0-1-1 0 0,0 1 1 0 0,0-1-1 0 0,-1 0 1 0 0,1 0 0 0 0,0 0-1 0 0,-1 0 1 0 0,0-1 0 0 0,0 1-1 0 0,0-1 1 0 0,0 1 0 0 0,-1-1-1 0 0,1 1 1 0 0,-1-1-1 0 0,0 0 1 0 0,0 0 0 0 0,0 0-1 0 0,0 0 1 0 0,-1 0 0 0 0,0 0-1 0 0,0 0 1 0 0,0 0 0 0 0,0 0-1 0 0,0 0 1 0 0,-1 0-1 0 0,0 1 1 0 0,0-1 0 0 0,0 0-1 0 0,0 0 1 0 0,-1 0 0 0 0,1 1-1 0 0,-1-1 1 0 0,0 1 0 0 0,0-1-1 0 0,0 1 1 0 0,-1 0-1 0 0,1 0 1 0 0,-3-2 69 0 0,-24-68-5202 0 0,34 125 12328 0 0,-15 46-5880 0 0,-25 8-2882 0 0,26-93 460 0 0</inkml:trace>
  <inkml:trace contextRef="#ctx0" brushRef="#br0" timeOffset="121478.031">5710 7065 2865 0 0,'0'-9'2369'0'0,"7"9"14519"0"0,0 7-12406 0 0,13 14-5026 0 0,7 3 2161 0 0,9 4-305 0 0,2 1 49 0 0,-2-7-1505 0 0,-3-2 752 0 0,-6-7-752 0 0,-11-3 384 0 0,-12-5-1472 0 0,-4-4 719 0 0,-4-2-28652 0 0</inkml:trace>
  <inkml:trace contextRef="#ctx0" brushRef="#br0" timeOffset="121642.872">6210 7232 19161 0 0,'0'0'5442'0'0,"0"0"-5538"0"0,0 0 2033 0 0,-4 127-8084 0 0,-10-92 3138 0 0</inkml:trace>
  <inkml:trace contextRef="#ctx0" brushRef="#br0" timeOffset="127289.088">4525 2013 15831 0 0,'4'-20'8402'0'0,"-23"13"-5027"0"0,-31 10-1698 0 0,43-1-1654 0 0,1 1-1 0 0,-1-1 1 0 0,1 1-1 0 0,-1 0 1 0 0,1 0-1 0 0,0 1 0 0 0,0 0 1 0 0,0 0-1 0 0,1 0 1 0 0,0 1-1 0 0,0 0 1 0 0,0 0-1 0 0,0 0 0 0 0,1 1 1 0 0,-1-1-1 0 0,1 1 1 0 0,1 0-1 0 0,-1 0 1 0 0,1 0-1 0 0,0 1 0 0 0,1-1 1 0 0,-1 1-1 0 0,1 0 1 0 0,1 0-1 0 0,-1 0 1 0 0,1-1-1 0 0,0 8-22 0 0,4-10 1 0 0,0 0-1 0 0,0 0 1 0 0,0 0-1 0 0,0 0 1 0 0,1 0 0 0 0,0-1-1 0 0,0 0 1 0 0,0 0-1 0 0,0 0 1 0 0,0 0-1 0 0,1-1 1 0 0,-1 1 0 0 0,1-1-1 0 0,0 0 1 0 0,-1-1-1 0 0,1 1 1 0 0,0-1 0 0 0,0 0-1 0 0,0 0 1 0 0,0 0-1 0 0,0-1 1 0 0,0 0-1 0 0,1 0 1 0 0,-1 0 0 0 0,0 0-1 0 0,0-1 1 0 0,0 0-1 0 0,0 0 1 0 0,0-1 0 0 0,0 1-1 0 0,16 0-5 0 0,2 0-6 0 0,-20 0 13 0 0,-1 0 0 0 0,1 0 0 0 0,-1 0 0 0 0,1 0-1 0 0,0 1 1 0 0,0-1 0 0 0,-1 1 0 0 0,1 0 0 0 0,0 0 0 0 0,0 0-1 0 0,-1 0 1 0 0,1 0 0 0 0,0 0 0 0 0,0 1 0 0 0,-1 0-1 0 0,1-1 1 0 0,0 1 0 0 0,-1 0 0 0 0,1 0 0 0 0,-1 0-1 0 0,1 1 1 0 0,-1-1 0 0 0,0 1 0 0 0,1-1 0 0 0,-1 1-1 0 0,0 0 1 0 0,0-1 0 0 0,0 1 0 0 0,0 0 0 0 0,-1 1-1 0 0,1-1 1 0 0,0 0 0 0 0,-1 0 0 0 0,1 1 0 0 0,-1-1-1 0 0,0 1 1 0 0,0-1 0 0 0,0 1 0 0 0,0 0 0 0 0,0 2-2 0 0,-1 2 8 0 0,0 1 0 0 0,0 0 0 0 0,-1 0-1 0 0,-1-1 1 0 0,1 1 0 0 0,-1-1 0 0 0,0 1 0 0 0,-1-1 0 0 0,1 0 0 0 0,-1 0 0 0 0,-1 0 0 0 0,0 0 0 0 0,0 0 0 0 0,0-1 0 0 0,-1 1 0 0 0,1-1 0 0 0,-2-1 0 0 0,1 1 0 0 0,-1-1 0 0 0,1 0 0 0 0,-1 0 0 0 0,-1 0-1 0 0,1-1 1 0 0,-1 0 0 0 0,0 0 0 0 0,1-1 0 0 0,-2 0 0 0 0,1 0 0 0 0,0 0 0 0 0,-1-1 0 0 0,1 0 0 0 0,-1-1 0 0 0,1 0 0 0 0,-1 0 0 0 0,0 0 0 0 0,0-1 0 0 0,1 0 0 0 0,-1-1 0 0 0,0 0 0 0 0,1 0-1 0 0,-1 0 1 0 0,0-1 0 0 0,1 0 0 0 0,0-1 0 0 0,-1 0 0 0 0,0 0-8 0 0,6 3-45 0 0,0-1-1 0 0,1 1 1 0 0,-1-1-1 0 0,0 1 1 0 0,0-1-1 0 0,0 0 0 0 0,1 0 1 0 0,-1 1-1 0 0,0-1 1 0 0,1 0-1 0 0,-1-1 1 0 0,1 1-1 0 0,-1 0 1 0 0,1 0-1 0 0,0-1 1 0 0,0 1-1 0 0,-1 0 1 0 0,1-1-1 0 0,0 1 1 0 0,0-1-1 0 0,0 0 0 0 0,0 1 1 0 0,1-1-1 0 0,-1 0 1 0 0,0 0-1 0 0,1 1 1 0 0,-1-1-1 0 0,1 0 1 0 0,0 0-1 0 0,-1 0 1 0 0,1 0-1 0 0,0 0 1 0 0,0 1-1 0 0,0-1 0 0 0,0 0 1 0 0,1 0-1 0 0,-1 0 1 0 0,0 0-1 0 0,1 0 1 0 0,0 1-1 0 0,-1-1 1 0 0,1 0-1 0 0,0 0 1 0 0,0 1-1 0 0,0-1 1 0 0,0 1-1 0 0,0-1 1 0 0,0 1-1 0 0,0-1 0 0 0,0 1 1 0 0,1-1-1 0 0,-1 1 1 0 0,1 0-1 0 0,-1 0 1 0 0,1 0-1 0 0,-1 0 1 0 0,1 0-1 0 0,0 0 1 0 0,0 0 45 0 0,24-11-3418 0 0,-4 2-2649 0 0,1 0-2825 0 0</inkml:trace>
  <inkml:trace contextRef="#ctx0" brushRef="#br0" timeOffset="127656.226">4700 1970 12550 0 0,'2'0'5826'0'0,"-2"11"-1055"0"0,0 8-1794 0 0,3 8-2785 0 0,3 3 1169 0 0,1 7-929 0 0,0 0 432 0 0,-1 2-880 0 0,-1 0 432 0 0,2-3-304 0 0,-7-2 161 0 0,0-11-385 0 0,2-4 192 0 0,-2-11-721 0 0,0-5 353 0 0,2-3-5010 0 0,-2-3 1104 0 0</inkml:trace>
  <inkml:trace contextRef="#ctx0" brushRef="#br0" timeOffset="128173.241">4938 1942 20617 0 0,'-2'0'4860'0'0,"-12"6"-4619"0"0,-48 113 2225 0 0,55-101-2435 0 0,1 1 0 0 0,0 1 0 0 0,1-1 1 0 0,1 1-1 0 0,1 0 0 0 0,1 0 1 0 0,1 0-1 0 0,0 0 0 0 0,2 0 0 0 0,0 0 1 0 0,3 13-32 0 0,-4-31 1 0 0,0 0 0 0 0,0-1 0 0 0,0 1 0 0 0,1 0 0 0 0,-1 0-1 0 0,0-1 1 0 0,1 1 0 0 0,0 0 0 0 0,-1-1 0 0 0,1 1 0 0 0,0-1 0 0 0,-1 1 0 0 0,1 0 0 0 0,0-1 0 0 0,0 0 0 0 0,0 1 0 0 0,1-1 0 0 0,-1 0 0 0 0,0 1 0 0 0,0-1 0 0 0,1 0 0 0 0,-1 0 0 0 0,1 0 0 0 0,-1 0 0 0 0,1 0 0 0 0,-1 0 0 0 0,1-1 0 0 0,0 1-1 0 0,-1-1 1 0 0,1 1 0 0 0,0-1 0 0 0,-1 1 0 0 0,1-1 0 0 0,0 0 0 0 0,0 0 0 0 0,-1 0 0 0 0,1 0 0 0 0,0 0 0 0 0,0 0 0 0 0,-1 0 0 0 0,1-1 0 0 0,0 1 0 0 0,0 0 0 0 0,-1-1 0 0 0,1 0 0 0 0,0 1 0 0 0,-1-1 0 0 0,2-1-1 0 0,56-62 202 0 0,-56 58-190 0 0,-3 6 5 0 0,1 1 0 0 0,-1 0 0 0 0,0-1 0 0 0,1 1 0 0 0,-1 0 0 0 0,0-1 0 0 0,1 1 0 0 0,-1-1 0 0 0,1 1 0 0 0,-1-1 0 0 0,1 1 0 0 0,-1-1 0 0 0,1 1 0 0 0,-1-1 0 0 0,1 1 0 0 0,0-1 0 0 0,-1 0 0 0 0,1 1 0 0 0,0-1 0 0 0,-1 0 0 0 0,1 0 0 0 0,0 1 0 0 0,-1-1 0 0 0,1 0 0 0 0,0 0 0 0 0,-1 0 0 0 0,1 0 0 0 0,0 0 0 0 0,0 0 0 0 0,-1 0 0 0 0,1 0 0 0 0,0 0 0 0 0,-1 0 0 0 0,1-1 0 0 0,0 1 0 0 0,-1 0 0 0 0,1 0 0 0 0,0-1 0 0 0,-1 1 0 0 0,1 0 0 0 0,0-1 0 0 0,-1 1 0 0 0,1 0-1 0 0,-1-1 1 0 0,1 1 0 0 0,-1-1 0 0 0,1 1 0 0 0,-1-1 0 0 0,1 1 0 0 0,-1-1 0 0 0,1 0 0 0 0,-1 1 0 0 0,0-1-17 0 0,2 8-35 0 0,1-1 0 0 0,-1 1-1 0 0,1 0 1 0 0,0-1 0 0 0,0 0-1 0 0,1 0 1 0 0,0 0-1 0 0,0 0 1 0 0,1 0 0 0 0,-1-1-1 0 0,1 0 1 0 0,0 0 0 0 0,1 0-1 0 0,-1-1 1 0 0,1 1 0 0 0,4 1 35 0 0,-10-6-178 0 0,5 1-71 0 0,-4-5-3561 0 0,-3-4 758 0 0</inkml:trace>
  <inkml:trace contextRef="#ctx0" brushRef="#br0" timeOffset="128474.037">5092 2033 5635 0 0,'0'33'3681'0'0,"0"11"10326"0"0,0 5-9877 0 0,0 0-6484 0 0,-2 0 3155 0 0,-3-10-1505 0 0,5-9 736 0 0,0-21-6019 0 0,0-9 1185 0 0</inkml:trace>
  <inkml:trace contextRef="#ctx0" brushRef="#br0" timeOffset="128840.83">5090 2022 4626 0 0,'0'0'4808'0'0,"0"0"4929"0"0,0 0-4812 0 0,5 10-3903 0 0,97 205 2337 0 0,-102-214-3358 0 0,0 0 1 0 0,0 0-1 0 0,1 0 0 0 0,-1 0 1 0 0,0 0-1 0 0,1 0 1 0 0,-1 0-1 0 0,1 0 0 0 0,0 0 1 0 0,-1 0-1 0 0,1 0 0 0 0,-1 0 1 0 0,1 0-1 0 0,0-1 0 0 0,0 1 1 0 0,0 0-1 0 0,-1-1 1 0 0,1 1-1 0 0,0 0 0 0 0,0-1 1 0 0,0 1-1 0 0,0-1 0 0 0,0 1 1 0 0,0-1-1 0 0,0 0 0 0 0,0 1 1 0 0,0-1-1 0 0,0 0 1 0 0,0 0-1 0 0,0 0 0 0 0,0 0 1 0 0,1 0-1 0 0,-1 0 0 0 0,0 0 1 0 0,0 0-1 0 0,0 0 0 0 0,0 0 1 0 0,0-1-1 0 0,0 1 0 0 0,0 0 1 0 0,0-1-1 0 0,0 1 1 0 0,0-1-1 0 0,0 1 0 0 0,0-1 1 0 0,0 1-1 0 0,0-1 0 0 0,-1 0 1 0 0,1 1-1 0 0,0-1 0 0 0,0 0 1 0 0,-1 0-1 0 0,1 0 1 0 0,0 0-1 0 0,-1 1 0 0 0,1-1 1 0 0,-1 0-1 0 0,1 0 0 0 0,-1 0 1 0 0,1 0-1 0 0,-1 0 0 0 0,0 0 1 0 0,0 0-1 0 0,1 0 1 0 0,-1-1-2 0 0,13-73 82 0 0,-36-151 358 0 0,22 221-825 0 0,-1-7 171 0 0,4 15-3458 0 0,2 4-4140 0 0,-1 2-3799 0 0</inkml:trace>
  <inkml:trace contextRef="#ctx0" brushRef="#br0" timeOffset="129075.451">5334 2016 23051 0 0,'0'0'5250'0'0,"-7"70"-7379"0"0,7-23 3458 0 0,-6 5-1650 0 0,6 0 802 0 0,0-9-833 0 0,-3-8 416 0 0,6-15-273 0 0,-3-12 129 0 0,4-8-1568 0 0,-4-16 719 0 0,0-9-7090 0 0,0-6 95 0 0</inkml:trace>
  <inkml:trace contextRef="#ctx0" brushRef="#br0" timeOffset="129359.065">5361 1970 18569 0 0,'0'0'5522'0'0,"0"0"-4978"0"0,2 38 1569 0 0,3-5-2625 0 0,1 3 1264 0 0,3 8-287 0 0,5 5 95 0 0,2 0-240 0 0,1 0 112 0 0,6-8-672 0 0,-3-4 336 0 0,-2-8-208 0 0,-7-7 96 0 0,-9-9-4546 0 0,3-6 1441 0 0</inkml:trace>
  <inkml:trace contextRef="#ctx0" brushRef="#br0" timeOffset="129527.045">5381 2282 20121 0 0,'0'0'5347'0'0,"0"0"-9333"0"0,65-32 4610 0 0</inkml:trace>
  <inkml:trace contextRef="#ctx0" brushRef="#br0" timeOffset="129846.295">5540 1992 24267 0 0,'0'0'4199'0'0,"0"0"-4156"0"0,0 0 685 0 0,2 31-757 0 0,10 220 80 0 0,-13-247-48 0 0,1-1 1 0 0,-1 0 0 0 0,1 1 0 0 0,-1-1 0 0 0,1 0-1 0 0,0 1 1 0 0,1-1 0 0 0,-1 1 0 0 0,0-1-1 0 0,1 0 1 0 0,0 1 0 0 0,0-1 0 0 0,0 0-1 0 0,0 1 1 0 0,1-1 0 0 0,-1 0 0 0 0,1 0 0 0 0,0 0-1 0 0,-1-1 1 0 0,1 1 0 0 0,1 0 0 0 0,-1-1-1 0 0,0 1 1 0 0,1-1 0 0 0,-1 1 0 0 0,1-1-1 0 0,0 0 1 0 0,0 0 0 0 0,-1-1 0 0 0,1 1-1 0 0,1 0 1 0 0,-1-1 0 0 0,0 0 0 0 0,0 0 0 0 0,0 0-1 0 0,1 0 1 0 0,-1 0 0 0 0,0-1 0 0 0,1 1-1 0 0,-1-1 1 0 0,1 0 0 0 0,-1 0 0 0 0,0 0-1 0 0,1-1 1 0 0,-1 1 0 0 0,1-1 0 0 0,-1 0-1 0 0,0 0 1 0 0,0 0 0 0 0,1 0 0 0 0,1-2-4 0 0,20-13-87 0 0,-22 13-5794 0 0,-15 11 1111 0 0</inkml:trace>
  <inkml:trace contextRef="#ctx0" brushRef="#br0" timeOffset="130561.481">4646 2569 20778 0 0,'13'111'5566'0'0,"-17"57"-3793"0"0,2 25-1138 0 0,3-190-629 0 0,-1 0 0 0 0,1-1 0 0 0,0 1 1 0 0,-1-1-1 0 0,1 1 0 0 0,1-1 0 0 0,-1 0 0 0 0,0 1 1 0 0,1-1-1 0 0,-1 0 0 0 0,1 0 0 0 0,-1 0 0 0 0,1 0 1 0 0,0 0-1 0 0,0 0 0 0 0,0 0 0 0 0,0-1 0 0 0,0 1 1 0 0,0-1-1 0 0,1 0 0 0 0,-1 1 0 0 0,0-1 0 0 0,1 0 1 0 0,-1 0-1 0 0,1 0 0 0 0,-1-1 0 0 0,1 1 0 0 0,0-1 0 0 0,-1 1 1 0 0,1-1-1 0 0,-1 0 0 0 0,1 0 0 0 0,0 0 0 0 0,-1 0 1 0 0,1-1-1 0 0,0 1 0 0 0,-1-1 0 0 0,1 1 0 0 0,-1-1-6 0 0,109-26 42 0 0,-66 5-2005 0 0,-34 11-2576 0 0,-2-4-5177 0 0,-2-4-3101 0 0</inkml:trace>
  <inkml:trace contextRef="#ctx0" brushRef="#br0" timeOffset="131013.156">4938 2640 21658 0 0,'-3'8'4074'0'0,"-6"23"-3884"0"0,2 0 0 0 0,1 1 1 0 0,1 0-1 0 0,2 0 0 0 0,1 0 1 0 0,2 0-1 0 0,1 0 0 0 0,1 0 1 0 0,6 26-191 0 0,-9-55 7 0 0,1-1-1 0 0,0 1 1 0 0,0 0 0 0 0,0 0 0 0 0,1 0 0 0 0,-1-1 0 0 0,0 1 0 0 0,1 0 0 0 0,0-1 0 0 0,0 1 0 0 0,0 0 0 0 0,0-1 0 0 0,0 1 0 0 0,0-1 0 0 0,1 1 0 0 0,-1-1 0 0 0,1 0 0 0 0,0 0 0 0 0,0 1-1 0 0,-1-1 1 0 0,1-1 0 0 0,1 1 0 0 0,-1 0 0 0 0,0 0 0 0 0,0-1 0 0 0,1 1 0 0 0,-1-1 0 0 0,1 0 0 0 0,-1 1 0 0 0,1-1 0 0 0,-1 0 0 0 0,1-1 0 0 0,0 1 0 0 0,-1 0 0 0 0,1-1 0 0 0,0 0 0 0 0,0 1-1 0 0,-1-1 1 0 0,1 0 0 0 0,0-1 0 0 0,0 1 0 0 0,0 0 0 0 0,-1-1 0 0 0,1 1 0 0 0,0-1 0 0 0,-1 0 0 0 0,1 0 0 0 0,0 0 0 0 0,-1 0 0 0 0,1-1 0 0 0,-1 1 0 0 0,0-1 0 0 0,1 1 0 0 0,-1-1 0 0 0,0 0-1 0 0,0 0 1 0 0,0 0 0 0 0,0-1-7 0 0,6-6 42 0 0,-1-2-1 0 0,0 1 0 0 0,-1-1 0 0 0,0 0 0 0 0,0 0 0 0 0,-2 0 0 0 0,1-1 1 0 0,-1 0-1 0 0,-1 0 0 0 0,0 0 0 0 0,-1 0 0 0 0,0 0 0 0 0,-1-1 0 0 0,-1 1 1 0 0,1 0-1 0 0,-2-1 0 0 0,0 1 0 0 0,0 0 0 0 0,-1-1 0 0 0,-1 1 1 0 0,0 0-1 0 0,-1 0 0 0 0,0 1 0 0 0,0-1 0 0 0,-2 1 0 0 0,-1-3-41 0 0,4 11-52 0 0,0-1 0 0 0,0 1 0 0 0,-1 1-1 0 0,1-1 1 0 0,-1 0 0 0 0,1 1 0 0 0,-1 0-1 0 0,0 0 1 0 0,0 0 0 0 0,0 0 0 0 0,0 0-1 0 0,-1 1 1 0 0,1 0 0 0 0,0 0 0 0 0,-1 0-1 0 0,1 0 1 0 0,0 1 0 0 0,-1 0 0 0 0,-2 0 52 0 0,5 0-2127 0 0,3 2 276 0 0</inkml:trace>
  <inkml:trace contextRef="#ctx0" brushRef="#br0" timeOffset="131432.502">5233 2576 21930 0 0,'-5'4'4154'0'0,"-1"1"-4049"0"0,0-1 0 0 0,1 0 0 0 0,0 1 0 0 0,0 0 0 0 0,0 1 0 0 0,0-1 0 0 0,1 1 0 0 0,0 0 0 0 0,0 0 0 0 0,0 0 0 0 0,1 0 1 0 0,0 1-1 0 0,0-1 0 0 0,1 1 0 0 0,0 0 0 0 0,0 0 0 0 0,1 0 0 0 0,-1 0 0 0 0,2 0 0 0 0,-1 0 0 0 0,1 0 0 0 0,0 0 0 0 0,0 0 0 0 0,1 4-105 0 0,3-5 6 0 0,1-1 0 0 0,-1 0 0 0 0,1 0 0 0 0,0 0 0 0 0,0 0 0 0 0,1-1 0 0 0,-1 0 0 0 0,1 0 0 0 0,0 0 0 0 0,0-1 0 0 0,0 0 0 0 0,0 0 0 0 0,1-1 0 0 0,0 1 0 0 0,3-1-6 0 0,36 20 41 0 0,-45-22-39 0 0,1 1 1 0 0,-1 0 0 0 0,1-1-1 0 0,-1 1 1 0 0,1 0-1 0 0,-1 0 1 0 0,1 0-1 0 0,-1 0 1 0 0,0 0 0 0 0,1 0-1 0 0,-1 1 1 0 0,0-1-1 0 0,0 0 1 0 0,0 1 0 0 0,0-1-1 0 0,0 0 1 0 0,0 1-1 0 0,-1-1 1 0 0,1 1-1 0 0,0 0 1 0 0,-1-1 0 0 0,1 1-1 0 0,-1 0 1 0 0,1-1-1 0 0,-1 1 1 0 0,0 0-1 0 0,0-1 1 0 0,0 1 0 0 0,0 0-1 0 0,0-1 1 0 0,0 1-1 0 0,0 0 1 0 0,-1-1-1 0 0,1 1 1 0 0,0 0 0 0 0,-1-1-1 0 0,0 1 1 0 0,1 0-1 0 0,-1-1 1 0 0,0 1 0 0 0,0-1-1 0 0,0 0 1 0 0,0 1-1 0 0,0-1 1 0 0,0 1-1 0 0,0-1 1 0 0,0 0 0 0 0,-1 0-1 0 0,1 0 1 0 0,0 0-1 0 0,-1 0 1 0 0,1 0-1 0 0,-1 0 1 0 0,1 0 0 0 0,-1-1-1 0 0,1 1 1 0 0,-1 0-1 0 0,0-1 1 0 0,0 1-3 0 0,-8 6-101 0 0,-68 46 242 0 0,23-36-3092 0 0,44-19-1056 0 0,8-7-9223 0 0</inkml:trace>
  <inkml:trace contextRef="#ctx0" brushRef="#br0" timeOffset="131677.88">5289 2623 11013 0 0,'0'0'5587'0'0,"23"-15"607"0"0,-8 6-3008 0 0,12 0-3314 0 0,2-1 1424 0 0,5 0-655 0 0,2 2 271 0 0,-5 0-1152 0 0,1 1 576 0 0,-17 5-848 0 0,-8 2 432 0 0,-7 0-2513 0 0,-11 7 1072 0 0</inkml:trace>
  <inkml:trace contextRef="#ctx0" brushRef="#br0" timeOffset="131931.568">5455 2633 20649 0 0,'0'0'5283'0'0,"0"0"-5251"0"0,0 0 2001 0 0,27 184-865 0 0,-14-126 337 0 0,1-9-1265 0 0,2-8 609 0 0,-3-13-1762 0 0,-4-12 881 0 0,4-16-9492 0 0,3-10-753 0 0</inkml:trace>
  <inkml:trace contextRef="#ctx0" brushRef="#br0" timeOffset="133212.288">11548 1901 15687 0 0,'-49'-23'7581'0'0,"-5"28"-4083"0"0,40 0-3290 0 0,0 2 0 0 0,1-1 0 0 0,0 2 0 0 0,0 0-1 0 0,0 0 1 0 0,1 1 0 0 0,0 0 0 0 0,1 1 0 0 0,0 1 0 0 0,-2 3-208 0 0,-16 23 94 0 0,1 1 0 0 0,1 1 0 0 0,3 1 0 0 0,1 2 0 0 0,2 0 0 0 0,2 1 0 0 0,2 1 0 0 0,2 1 0 0 0,2 0 0 0 0,2 1 0 0 0,1 0 0 0 0,3 1 0 0 0,2 0 0 0 0,2 0 0 0 0,2 0 0 0 0,2 0 0 0 0,4 17-94 0 0,-3-33 20 0 0,1-1-1 0 0,2 0 1 0 0,2 0-1 0 0,0 0 1 0 0,2-1-1 0 0,1 0 0 0 0,1 0 1 0 0,2-1-1 0 0,1-1 1 0 0,1 0-1 0 0,1-1 1 0 0,1-1-1 0 0,2 0 1 0 0,0-2-1 0 0,1 0 1 0 0,2-1-1 0 0,17 14-19 0 0,-30-30 2 0 0,1 0 0 0 0,0 0 0 0 0,1-1 0 0 0,0 0 0 0 0,0-1 0 0 0,0 0 0 0 0,0-1 0 0 0,0 0 0 0 0,1-1 0 0 0,-1 0 0 0 0,1-1 0 0 0,0 0 0 0 0,-1-1 0 0 0,1 0 0 0 0,0-1 0 0 0,-1 0 0 0 0,1-1 1 0 0,-1 0-1 0 0,1-1 0 0 0,-1 0 0 0 0,0-1 0 0 0,0 0 0 0 0,0-1 0 0 0,-1 0 0 0 0,0-1 0 0 0,0 0 0 0 0,0 0 0 0 0,0-1 0 0 0,6-7-2 0 0,10-7 20 0 0,-1-2 0 0 0,0-1-1 0 0,-2-1 1 0 0,-1-1 0 0 0,-1 0 0 0 0,-1-2 0 0 0,-1-1 0 0 0,-2 0 0 0 0,11-24-20 0 0,-14 21 22 0 0,-1 0 1 0 0,-1-1 0 0 0,-2 0 0 0 0,-2 0 0 0 0,0-1 0 0 0,-3 0 0 0 0,-1-1 0 0 0,-1 1 0 0 0,-2-1 0 0 0,-1 0 0 0 0,-2 1 0 0 0,-1-1-1 0 0,-2 1 1 0 0,-1 0 0 0 0,-2 0 0 0 0,-1 1 0 0 0,-2 0 0 0 0,-1 1 0 0 0,-2 0 0 0 0,-1 0 0 0 0,-1 2 0 0 0,-11-14-23 0 0,-21-24 160 0 0,-4 2 0 0 0,-2 2 0 0 0,-3 3 0 0 0,-51-41-160 0 0,107 99 8 0 0,0 1 1 0 0,-1 0-1 0 0,0 0 0 0 0,1-1 1 0 0,-1 1-1 0 0,0 0 0 0 0,0 1 1 0 0,0-1-1 0 0,0 0 0 0 0,0 0 1 0 0,0 1-1 0 0,-1 0 0 0 0,1-1 0 0 0,-1 1 1 0 0,1 0-1 0 0,-1 0 0 0 0,1 0 1 0 0,-1 0-1 0 0,1 1 0 0 0,-1-1 1 0 0,0 1-1 0 0,1 0 0 0 0,-1-1 1 0 0,0 1-1 0 0,1 0 0 0 0,-1 1 1 0 0,0-1-1 0 0,0 0 0 0 0,1 1 0 0 0,-1-1 1 0 0,1 1-1 0 0,-1 0 0 0 0,0 0 1 0 0,1 0-1 0 0,0 0 0 0 0,-1 1 1 0 0,1-1-1 0 0,0 1 0 0 0,-1-1 1 0 0,1 1-1 0 0,0 0 0 0 0,0-1 1 0 0,0 2-9 0 0,-22 83-1977 0 0,18-80-1804 0 0,3-6 1484 0 0</inkml:trace>
  <inkml:trace contextRef="#ctx0" brushRef="#br0" timeOffset="134397.07">11490 2215 3169 0 0,'3'-2'15698'0'0,"-3"11"-7726"0"0,-3 5-5502 0 0,-12 36-5169 0 0,10-35 4577 0 0,-51 106-1198 0 0,35-83-641 0 0,3 2 1 0 0,1-1 0 0 0,2 2-1 0 0,1 0 1 0 0,3 1-1 0 0,0 7-39 0 0,15-16-1365 0 0,-1-50-2632 0 0,1-2 1132 0 0</inkml:trace>
  <inkml:trace contextRef="#ctx0" brushRef="#br0" timeOffset="134877.362">11591 2282 19769 0 0,'0'11'5294'0'0,"-19"45"-4529"0"0,-147 363 1828 0 0,162-440-5189 0 0,5 8 126 0 0,-1-16-1404 0 0</inkml:trace>
  <inkml:trace contextRef="#ctx0" brushRef="#br0" timeOffset="135431.387">11470 2169 15303 0 0,'7'-3'7709'0'0,"-8"-5"-3633"0"0,-58-33-2185 0 0,51 43-1866 0 0,0 1 1 0 0,0 0 0 0 0,0 0-1 0 0,0 1 1 0 0,0 0 0 0 0,1 1-1 0 0,0-1 1 0 0,0 2-1 0 0,0-1 1 0 0,1 0 0 0 0,-1 1-1 0 0,1 1 1 0 0,1-1 0 0 0,-1 1-1 0 0,1 0 1 0 0,0 0 0 0 0,1 0-1 0 0,0 0 1 0 0,0 1 0 0 0,0 0-1 0 0,1 0 1 0 0,0 0 0 0 0,1 0-1 0 0,0 1 1 0 0,0-1 0 0 0,0 7-26 0 0,-7 23 21 0 0,1 1 0 0 0,3 0 1 0 0,1 0-1 0 0,1 1 0 0 0,3 0 1 0 0,3 23-22 0 0,13 3-1614 0 0,-15-65-1158 0 0,-1 1 242 0 0</inkml:trace>
  <inkml:trace contextRef="#ctx0" brushRef="#br0" timeOffset="136212.413">11584 2259 16087 0 0,'11'45'9465'0'0,"30"28"-6930"0"0,-11-21-1945 0 0,-21-34-557 0 0,-1 1 0 0 0,-1 0 0 0 0,0 0 0 0 0,-1 0 0 0 0,-1 1 0 0 0,-1 0 0 0 0,-1 0 0 0 0,-1 0 0 0 0,0 1 0 0 0,-2-1 0 0 0,0 0 0 0 0,-2 1 0 0 0,0-1 0 0 0,-4 15-33 0 0,4-31-4 0 0,-1 1 0 0 0,0-1 1 0 0,0 1-1 0 0,-1-1 0 0 0,1 0 1 0 0,-1 0-1 0 0,0 0 0 0 0,0-1 1 0 0,0 1-1 0 0,0-1 0 0 0,-1 0 1 0 0,0-1-1 0 0,1 1 0 0 0,-1-1 1 0 0,0 1-1 0 0,0-1 0 0 0,0-1 1 0 0,0 1-1 0 0,-1-1 0 0 0,1 0 1 0 0,0 0-1 0 0,-1-1 0 0 0,1 1 1 0 0,0-1-1 0 0,-1 0 1 0 0,1-1-1 0 0,0 1 0 0 0,-1-1 1 0 0,1 0-1 0 0,0 0 0 0 0,0-1 1 0 0,-5-1 3 0 0,-82 5 167 0 0,-3 9-1402 0 0,89-11-1526 0 0,2-5 939 0 0</inkml:trace>
  <inkml:trace contextRef="#ctx0" brushRef="#br0" timeOffset="136879.86">10738 3629 512 0 0,'6'-16'1217'0'0</inkml:trace>
  <inkml:trace contextRef="#ctx0" brushRef="#br0" timeOffset="137312.298">10816 3471 3201 0 0,'0'0'4667'0'0,"0"0"6674"0"0,0 0-5936 0 0,-1 4-4751 0 0,-10 68 2660 0 0,-38 135-2168 0 0,35-177-1090 0 0,0-1 0 0 0,-2-1 0 0 0,-1 0 0 0 0,-1-1 0 0 0,-2-1 0 0 0,0-1-1 0 0,-2 0 1 0 0,0-2 0 0 0,-2-1 0 0 0,-1 0 0 0 0,0-2 0 0 0,-1-1 0 0 0,-2-1 0 0 0,0-2-1 0 0,0 0 1 0 0,-1-2 0 0 0,-1-1 0 0 0,-6 1-56 0 0,-203 48 614 0 0,255-65-3061 0 0,2-4-2953 0 0,-5-1 67 0 0</inkml:trace>
  <inkml:trace contextRef="#ctx0" brushRef="#br0" timeOffset="137894.879">10993 3613 15655 0 0,'0'-1'118'0'0,"0"1"-1"0"0,0-1 0 0 0,1 0 1 0 0,-1 0-1 0 0,0 1 1 0 0,1-1-1 0 0,-1 0 0 0 0,0 1 1 0 0,1-1-1 0 0,-1 0 1 0 0,1 1-1 0 0,-1-1 0 0 0,1 1 1 0 0,-1-1-1 0 0,1 1 1 0 0,-1-1-1 0 0,1 1 0 0 0,0-1 1 0 0,-1 1-1 0 0,1 0 1 0 0,-1-1-1 0 0,1 1 0 0 0,0 0 1 0 0,0-1-1 0 0,-1 1 1 0 0,1 0-1 0 0,0 0 0 0 0,0 0 1 0 0,-1 0-1 0 0,1-1 1 0 0,0 1-1 0 0,0 0 0 0 0,-1 0 1 0 0,1 1-1 0 0,0-1 1 0 0,0 0-1 0 0,-1 0 0 0 0,1 0 1 0 0,0 0-1 0 0,0 1 1 0 0,-1-1-1 0 0,1 0 0 0 0,0 1 1 0 0,-1-1-1 0 0,1 0 1 0 0,0 1-1 0 0,-1-1 0 0 0,1 1 1 0 0,-1-1-1 0 0,1 1 1 0 0,-1-1-1 0 0,1 1 1 0 0,-1 0-1 0 0,1-1 0 0 0,-1 1 1 0 0,0 0-1 0 0,1-1 1 0 0,-1 1-1 0 0,0 0 0 0 0,1-1 1 0 0,-1 1-1 0 0,0 0 1 0 0,0 0-1 0 0,0-1 0 0 0,0 1 1 0 0,1 0-1 0 0,-1 0 1 0 0,0-1-1 0 0,0 1 0 0 0,-1 0-117 0 0,-19 59 2620 0 0,14-46-1735 0 0,-6 15-375 0 0,-1 0 1 0 0,-2-1-1 0 0,-1-1 1 0 0,-2-1-1 0 0,0 0 1 0 0,-1-1 0 0 0,-14 12-511 0 0,-14 8 50 0 0,-1-2 1 0 0,-3-2 0 0 0,-1-2 0 0 0,-2-3 0 0 0,-2-2 0 0 0,-1-2-1 0 0,-1-3 1 0 0,-50 17-51 0 0,77-33 82 0 0,-148 39 274 0 0,221-75-1737 0 0,-35 17-3046 0 0,-2 1-3918 0 0,-2-2-5360 0 0</inkml:trace>
  <inkml:trace contextRef="#ctx0" brushRef="#br0" timeOffset="139163.811">6347 456 21898 0 0,'2'109'3798'0'0,"23"53"-3323"0"0,-12-89 593 0 0,31 192-179 0 0,-11 1-1 0 0,-4 209-888 0 0,-28-398 408 0 0,10-75-236 0 0,12-12-207 0 0,-19 8 56 0 0,26-8 16 0 0,1 1 0 0 0,1 1 0 0 0,-1 2 1 0 0,1 1-1 0 0,0 1 0 0 0,1 2 1 0 0,-1 2-1 0 0,25 2-37 0 0,13-3 176 0 0,23 0 53 0 0,-9 2-151 0 0,0-3 0 0 0,0-4 0 0 0,0-4 0 0 0,-1-3 0 0 0,70-22-78 0 0,-174 26-3887 0 0,-10 4-1753 0 0,-14-11-2526 0 0</inkml:trace>
  <inkml:trace contextRef="#ctx0" brushRef="#br0" timeOffset="139883.9">6338 377 17736 0 0,'8'-19'5949'0'0,"12"5"-3329"0"0,70-6-2490 0 0,-74 18 578 0 0,753-117 1939 0 0,-602 102-2365 0 0,-163 20-256 0 0,-1 0 1 0 0,1 1-1 0 0,-1-1 0 0 0,1 1 0 0 0,-1-1 0 0 0,0 1 0 0 0,0 0 0 0 0,-1 0 0 0 0,1 1 0 0 0,-1-1 0 0 0,0 0 0 0 0,0 1 0 0 0,0-1 0 0 0,-1 1 0 0 0,0 0 0 0 0,0 0 0 0 0,0-1 0 0 0,0 1 0 0 0,-1 0 1 0 0,0 0-1 0 0,0 0 0 0 0,0 3-26 0 0,4 22-51 0 0,27 134 305 0 0,-7 1-1 0 0,-2 92-253 0 0,23 162 166 0 0,13-186-169 0 0,-40-220-1306 0 0,-12-54-1811 0 0,-5-4-1487 0 0,-1-13-782 0 0</inkml:trace>
  <inkml:trace contextRef="#ctx0" brushRef="#br0" timeOffset="140733.683">7317 203 8500 0 0,'25'-1'9603'0'0,"4"-1"-3791"0"0,35-5-2111 0 0,72-6-3691 0 0,-124 13 23 0 0,-9-1-13 0 0,1 0 1 0 0,0 0 0 0 0,-1 0-1 0 0,1 1 1 0 0,0-1-1 0 0,0 1 1 0 0,0 0 0 0 0,-1 0-1 0 0,1 0 1 0 0,0 1 0 0 0,0-1-1 0 0,-1 1 1 0 0,1 0-1 0 0,0 0 1 0 0,-1 0 0 0 0,1 1-1 0 0,-1-1 1 0 0,1 1-1 0 0,-1 0 1 0 0,0 0 0 0 0,0 0-1 0 0,0 0 1 0 0,0 0 0 0 0,0 1-1 0 0,0-1 1 0 0,-1 1-1 0 0,1 0 1 0 0,-1 0 0 0 0,0 0-1 0 0,1 0 1 0 0,-2 0 0 0 0,1 1-1 0 0,0-1 1 0 0,-1 0-1 0 0,1 1 1 0 0,-1 0 0 0 0,0-1-1 0 0,0 2-20 0 0,18 352 1126 0 0,21 11-526 0 0,11 196 14 0 0,-47-527-577 0 0,-2-14-5 0 0,-1-7-8 0 0,8-87-2425 0 0,-20 53 803 0 0</inkml:trace>
  <inkml:trace contextRef="#ctx0" brushRef="#br0" timeOffset="141323.043">7055 1868 7219 0 0,'-8'-12'14450'0'0,"6"28"-9840"0"0,3 4-5536 0 0,94 922 6008 0 0,-93-925-5028 0 0,-3-13-57 0 0,1 1-1 0 0,0-1 1 0 0,0 0 0 0 0,0 1 0 0 0,1-1-1 0 0,-1 0 1 0 0,1 1 0 0 0,0-1 0 0 0,1 0 0 0 0,-1 0-1 0 0,1 0 1 0 0,-1 0 0 0 0,1 0 0 0 0,0 0 0 0 0,1 0-1 0 0,-1-1 1 0 0,1 1 0 0 0,-1-1 0 0 0,1 1 0 0 0,2 0 3 0 0,17-59-2119 0 0,-22-25-5108 0 0,-6 32 795 0 0</inkml:trace>
  <inkml:trace contextRef="#ctx0" brushRef="#br0" timeOffset="141616.702">7198 1929 8084 0 0,'0'0'6251'0'0,"2"14"4615"0"0,12 73-8697 0 0,27 185 964 0 0,10 121-2913 0 0,-28-133 794 0 0,-22-249-946 0 0,2 40-335 0 0,1-65-2084 0 0,-2-21-1144 0 0,-2-13-8559 0 0</inkml:trace>
  <inkml:trace contextRef="#ctx0" brushRef="#br0" timeOffset="146017.322">6313 1025 7555 0 0,'72'-2'13531'0'0,"0"-5"-7460"0"0,143-26-6689 0 0,-151 22 2353 0 0,-41-131-700 0 0,8-82-891 0 0,-6 471 524 0 0,-14-184-589 0 0,-3-18-61 0 0,-2 7 99 0 0,3-1-1 0 0,1 1 1 0 0,3-2-1 0 0,2 0 0 0 0,2 0 1 0 0,3-2-1 0 0,24 45-116 0 0,-44-94 3 0 0,1 0 0 0 0,-1 0-1 0 0,0 0 1 0 0,0 0 0 0 0,1 0 0 0 0,-1 0 0 0 0,0 0 0 0 0,1 0 0 0 0,-1 0 0 0 0,1 0-1 0 0,0 0 1 0 0,-1 0 0 0 0,1 1 0 0 0,0-1 0 0 0,-1 0 0 0 0,1 0 0 0 0,0 0-1 0 0,0 1 1 0 0,0-1 0 0 0,0 0 0 0 0,-1 1 0 0 0,1-1 0 0 0,0 1 0 0 0,0-1-1 0 0,0 1 1 0 0,0 0 0 0 0,0-1 0 0 0,1 1 0 0 0,-1 0 0 0 0,0 0 0 0 0,0 0-1 0 0,0-1 1 0 0,0 1 0 0 0,0 0 0 0 0,0 1 0 0 0,0-1 0 0 0,0 0 0 0 0,0 0 0 0 0,0 0-1 0 0,0 1 1 0 0,0-1 0 0 0,0 0 0 0 0,0 1 0 0 0,0-1 0 0 0,0 1 0 0 0,0-1-1 0 0,0 1 1 0 0,0-1 0 0 0,0 1 0 0 0,0 0 0 0 0,0 0 0 0 0,-1-1 0 0 0,1 1-1 0 0,0 0 1 0 0,-1 0 0 0 0,1 0 0 0 0,0 0 0 0 0,-1 0 0 0 0,1 0 0 0 0,-1 0 0 0 0,0 0-1 0 0,1 0 1 0 0,-1 0 0 0 0,0 0 0 0 0,1 0 0 0 0,-1 0 0 0 0,0 0 0 0 0,0 1-3 0 0,16-394 141 0 0,14 55-120 0 0,-30 336-16 0 0,-1 0 0 0 0,0-1 0 0 0,1 1 0 0 0,-1 0 0 0 0,1 0 0 0 0,0 0 0 0 0,-1 0 0 0 0,1-1 0 0 0,0 1 0 0 0,0 0 0 0 0,-1 0 0 0 0,1-1 0 0 0,0 1 0 0 0,0 0 0 0 0,1-1 0 0 0,-1 1 0 0 0,0 0 0 0 0,0 0 0 0 0,0 0 0 0 0,1-1 0 0 0,-1 1 0 0 0,1 0 0 0 0,-1 0 0 0 0,1 0 0 0 0,0 0 0 0 0,-1 0 0 0 0,1-1 0 0 0,0 1 0 0 0,-1 0 0 0 0,1 1 0 0 0,0-1 0 0 0,0 0 0 0 0,0 0 0 0 0,0 0 0 0 0,0 0 0 0 0,0 1 0 0 0,0-1 0 0 0,0 1 0 0 0,1-1 0 0 0,-1 1 0 0 0,0-1 0 0 0,0 1 0 0 0,0-1 0 0 0,1 1-1 0 0,-1 0 1 0 0,0 0 0 0 0,0 0 0 0 0,1 0 0 0 0,-1 0 0 0 0,0 0 0 0 0,0 0 0 0 0,1 0 0 0 0,-1 0 0 0 0,0 0 0 0 0,0 1 0 0 0,1-1 0 0 0,-1 0 0 0 0,0 1 0 0 0,0-1 0 0 0,1 2-5 0 0,30 193 180 0 0,-30-152-162 0 0,24 327 80 0 0,-11-329-67 0 0,-4-64 56 0 0,3-156 65 0 0,-13 176-157 0 0,0 1 1 0 0,0 0-1 0 0,0 0 1 0 0,0 0-1 0 0,0 0 1 0 0,1 1 0 0 0,-1-1-1 0 0,1 0 1 0 0,0 0-1 0 0,-1 1 1 0 0,1-1-1 0 0,0 1 1 0 0,0 0-1 0 0,0-1 1 0 0,0 1-1 0 0,0 0 1 0 0,0 0 0 0 0,0 0-1 0 0,0 0 1 0 0,0 1-1 0 0,1-1 1 0 0,-1 1-1 0 0,0-1 1 0 0,1 1-1 0 0,-1 0 1 0 0,0 0-1 0 0,1 0 1 0 0,-1 0 0 0 0,0 0-1 0 0,0 0 1 0 0,1 1-1 0 0,-1-1 1 0 0,0 1-1 0 0,0-1 1 0 0,1 1-1 0 0,-1 0 1 0 0,0 0-1 0 0,0 0 1 0 0,0 0-1 0 0,0 0 1 0 0,0 1 0 0 0,0-1-1 0 0,0 1 1 0 0,0 0 4 0 0,24 7-31 0 0,-9-56 135 0 0,25-48-131 0 0,30 112 97 0 0,4-29-195 0 0,-55-14-3317 0 0,-13 4 1006 0 0</inkml:trace>
  <inkml:trace contextRef="#ctx0" brushRef="#br0" timeOffset="148415.275">7019 6807 2257 0 0,'13'-1'2065'0'0</inkml:trace>
  <inkml:trace contextRef="#ctx0" brushRef="#br0" timeOffset="148970.142">7090 6790 9460 0 0,'15'-10'13729'0'0,"-33"20"-9781"0"0,-3 5-4129 0 0,-289 268 3204 0 0,-61 51-2930 0 0,340-313 73 0 0,39-27 402 0 0,0 4-531 0 0,0 0-1 0 0,-1 1 1 0 0,1 0 0 0 0,0 0 0 0 0,0 0-1 0 0,0 1 1 0 0,0 1 0 0 0,-1-1-1 0 0,1 1 1 0 0,0 0 0 0 0,0 1-1 0 0,-1 0 1 0 0,1 0 0 0 0,-1 0-1 0 0,1 1 1 0 0,5 3-37 0 0,28 7 48 0 0,1276 243 1041 0 0,173-72-852 0 0,-1027-102-709 0 0,-432-84-1657 0 0,-24-17 456 0 0</inkml:trace>
  <inkml:trace contextRef="#ctx0" brushRef="#br0" timeOffset="149797.322">7863 6794 4210 0 0,'-19'-16'13939'0'0,"13"20"-7507"0"0,8 6-3926 0 0,8 5-3397 0 0,9-1 1065 0 0,0-1 0 0 0,1 0 0 0 0,1-1 1 0 0,0-1-1 0 0,0-1 0 0 0,1-1 0 0 0,0-1 0 0 0,1-1 0 0 0,-1-1 1 0 0,1-1-1 0 0,5 0-174 0 0,1 2 173 0 0,226 41 1016 0 0,1-10 1 0 0,2-12-1 0 0,241-7-1189 0 0,-423-17 263 0 0,-41-2-247 0 0,77 19 8 0 0,-126 28 520 0 0,-1 8-533 0 0,3 0 0 0 0,2 1 0 0 0,3 1 0 0 0,2-1 0 0 0,3 1 0 0 0,5 50-11 0 0,-3-56 1 0 0,0 21-1 0 0,4 0 0 0 0,2-1 0 0 0,4 1 0 0 0,3-2 0 0 0,14 42 0 0 0,-82-185-4303 0 0,29 35 1419 0 0</inkml:trace>
  <inkml:trace contextRef="#ctx0" brushRef="#br0" timeOffset="159656.572">9125 8622 11045 0 0,'-18'18'11916'0'0,"-2"11"-9899"0"0,-3 4-1605 0 0,-50 49 210 0 0,-3-3 0 0 0,-3-4 0 0 0,-4-3 0 0 0,-3-4 0 0 0,-2-3 0 0 0,-4-5 0 0 0,-33 14-622 0 0,-175 83 110 0 0,-227 81-110 0 0,150-72 411 0 0,93-19-401 0 0,401-196 209 0 0,-111 47-199 0 0,-1-1 1 0 0,1 1-1 0 0,0 1 0 0 0,-1-1 1 0 0,1 1-1 0 0,0 0 1 0 0,0 0-1 0 0,0 0 0 0 0,0 1 1 0 0,-1 0-1 0 0,1 0 1 0 0,0 1-1 0 0,0 0 0 0 0,0 0 1 0 0,0 0-1 0 0,-1 0 0 0 0,1 1 1 0 0,0 0-1 0 0,-1 0 1 0 0,0 1-1 0 0,1 0 0 0 0,-1 0 1 0 0,0 0-1 0 0,0 0 1 0 0,3 4-21 0 0,71 45 131 0 0,3-3 0 0 0,1-3 0 0 0,3-5 0 0 0,1-3 0 0 0,1-4 1 0 0,74 18-132 0 0,294 79 488 0 0,5-19 0 0 0,445 47-488 0 0,-685-127-20 0 0,1-9-1 0 0,1-10 1 0 0,55-10 20 0 0,-265-4-511 0 0,99-14 811 0 0,-81-1-3492 0 0,-8-8-4544 0 0,-9-7-3906 0 0</inkml:trace>
  <inkml:trace contextRef="#ctx0" brushRef="#br0" timeOffset="161108.606">9019 8612 15639 0 0,'207'-2'9709'0'0,"0"10"-5591"0"0,408 44-3756 0 0,-539-44 397 0 0,1639 176 279 0 0,-1286-112-712 0 0,-383-49-290 0 0,-46-23-35 0 0,1 0 0 0 0,-1 1 0 0 0,1-1-1 0 0,-1 0 1 0 0,1 1 0 0 0,0-1 0 0 0,-1 0 0 0 0,1 1-1 0 0,-1-1 1 0 0,0 1 0 0 0,1-1 0 0 0,-1 1 0 0 0,1-1 0 0 0,-1 1-1 0 0,0-1 1 0 0,1 1 0 0 0,-1 0 0 0 0,0-1 0 0 0,1 1-1 0 0,-1-1 1 0 0,0 1 0 0 0,0 0 0 0 0,0-1 0 0 0,0 1-1 0 0,0 0 1 0 0,1-1 0 0 0,-1 1 0 0 0,0 0 0 0 0,0-1 0 0 0,-1 1-1 0 0,1-1 1 0 0,0 1 0 0 0,0 0 0 0 0,0-1 0 0 0,0 1-1 0 0,-1 0 1 0 0,1-1 0 0 0,0 1 0 0 0,0-1 0 0 0,-1 1-1 0 0,1 0 1 0 0,0-1 0 0 0,-1 1 0 0 0,1-1 0 0 0,-1 1 0 0 0,1-1-1 0 0,-1 0 1 0 0,1 1 0 0 0,-1-1 0 0 0,1 1 0 0 0,-1-1-1 0 0,1 0 1 0 0,-1 1 0 0 0,0-1 0 0 0,1 0 0 0 0,-1 0-1 0 0,1 1 1 0 0,-1-1 0 0 0,0 0 0 0 0,1 0 0 0 0,-1 0 0 0 0,0 0-1 0 0,1 0 1 0 0,-1 0 0 0 0,0 0 0 0 0,1 0 0 0 0,-1 0-1 0 0,0 0 1 0 0,1 0 0 0 0,-1-1-1 0 0,-15 69-27 0 0,-109 131 170 0 0,-8-7 0 0 0,-75 76-143 0 0,-52 74-35 0 0,206-268 21 0 0,-112 160 65 0 0,57-75 32 0 0,105-138-39 0 0,-2 6-56 0 0,4-14-79 0 0,-8 1-1210 0 0,1-33-7458 0 0,6-1 1009 0 0</inkml:trace>
  <inkml:trace contextRef="#ctx0" brushRef="#br0" timeOffset="162608.428">7005 9961 21002 0 0,'-1'54'8737'0'0,"-14"97"-8601"0"0,169-148 966 0 0,-75 4-875 0 0,-1 4 1 0 0,-1 2-1 0 0,0 4 1 0 0,28 12-228 0 0,56 13 66 0 0,66 17 148 0 0,215 87-214 0 0,293 77 428 0 0,-303-102-256 0 0,-61-3-172 0 0,1 0 0 0 0,271 46 0 0 0,-572-147 0 0 0,-66-3-464 0 0,-3-16 466 0 0,1 0 1 0 0,-1 0-1 0 0,1 0 1 0 0,-1-1-1 0 0,0 1 1 0 0,0-1-1 0 0,0 0 0 0 0,-1 0 1 0 0,1 1-1 0 0,-1-1 1 0 0,1 0-1 0 0,-1 0 1 0 0,0 0-1 0 0,0-1 1 0 0,0 1-1 0 0,-1 0 1 0 0,1 0-1 0 0,-1 0 1 0 0,1-1-1 0 0,-1 1 0 0 0,0 0 1 0 0,-1 0-1 0 0,1-1 1 0 0,0 1-1 0 0,-1 0 1 0 0,0 0-1 0 0,0 0 1 0 0,0-1-1 0 0,0 1 1 0 0,0 0-1 0 0,-2-2-2 0 0,1-33-570 0 0,23-40-4720 0 0,2 22 1549 0 0</inkml:trace>
  <inkml:trace contextRef="#ctx0" brushRef="#br0" timeOffset="164054.35">12324 8985 2129 0 0,'6'-3'12310'0'0,"-3"1"-4151"0"0,-1 2-2616 0 0,0 3-3497 0 0,8 17-2243 0 0,46 117 1325 0 0,-57-137-1111 0 0,0-1 0 0 0,-1 0-1 0 0,0 1 1 0 0,1 0-1 0 0,-1-1 1 0 0,1 1 0 0 0,-1 0-1 0 0,0-1 1 0 0,1 1 0 0 0,-1 0-1 0 0,1 0 1 0 0,-1 1 0 0 0,0-1-1 0 0,1 0 1 0 0,-1 0-1 0 0,1 1 1 0 0,-1-1 0 0 0,0 1-1 0 0,1-1 1 0 0,-1 1 0 0 0,1 0-1 0 0,0 0 1 0 0,-1 0 0 0 0,1 0-1 0 0,0 0 1 0 0,-1 0-1 0 0,1 0 1 0 0,0 0 0 0 0,0 0-1 0 0,0 0 1 0 0,0 1 0 0 0,0-1-1 0 0,0 0 1 0 0,0 1 0 0 0,0-1-1 0 0,1 1 1 0 0,-1-1 0 0 0,0 1-17 0 0,-376 488 21 0 0,-164 135 56 0 0,463-530 15 0 0,-4-4-1 0 0,-4-3 0 0 0,-3-4 1 0 0,-74 51-92 0 0,68-55 109 0 0,98-42 26 0 0,-3-38-162 0 0,0-1 0 0 0,0 1 0 0 0,0-1 0 0 0,0 1 0 0 0,0 0 0 0 0,0-1 0 0 0,0 1 0 0 0,0-1 0 0 0,0 1 0 0 0,0 0 0 0 0,0-1 0 0 0,0 1-1 0 0,0-1 1 0 0,0 1 0 0 0,0 0 0 0 0,1-1 0 0 0,-1 1 0 0 0,0 0 0 0 0,0-1 0 0 0,0 1 0 0 0,1 0 0 0 0,-1-1 0 0 0,0 1 0 0 0,0 0 0 0 0,1-1 0 0 0,-1 1 0 0 0,0 0 0 0 0,1 0 0 0 0,-1-1 0 0 0,0 1 0 0 0,1 0 0 0 0,-1 0 0 0 0,0 0 0 0 0,1 0-1 0 0,-1-1 1 0 0,1 1 0 0 0,-1 0 0 0 0,0 0 0 0 0,1 0 0 0 0,-1 0 0 0 0,1 0 0 0 0,-1 0 0 0 0,0 0 0 0 0,1 0 0 0 0,-1 0 0 0 0,1 0 0 0 0,-1 0 0 0 0,0 0 0 0 0,1 0 0 0 0,-1 1 0 0 0,0-1 0 0 0,1 0 0 0 0,-1 0 0 0 0,1 0 0 0 0,-1 1 27 0 0,-2-23-4267 0 0,1 3-3189 0 0,-1-11-5198 0 0</inkml:trace>
  <inkml:trace contextRef="#ctx0" brushRef="#br0" timeOffset="165510.587">12061 9514 17160 0 0,'-4'3'8156'0'0,"4"8"-4637"0"0,5 28-3342 0 0,-5-37 313 0 0,80 559 1919 0 0,-60-466-2143 0 0,-31-100-108 0 0,-155 79-33 0 0,-352 274-121 0 0,48-27-5 0 0,347-260 60 0 0,160-62-3989 0 0,-25-9 2166 0 0</inkml:trace>
  <inkml:trace contextRef="#ctx0" brushRef="#br0" timeOffset="169161.135">11591 8925 17608 0 0,'4'-10'7710'0'0,"-9"21"-5685"0"0,-200 262 126 0 0,-91 56-1979 0 0,-118 86-172 0 0,-234 256 1201 0 0,619-639-1242 0 0,39-52-112 0 0,16-26-1262 0 0,-17 11-3432 0 0,-7 8 477 0 0</inkml:trace>
  <inkml:trace contextRef="#ctx0" brushRef="#br0" timeOffset="170071.677">11654 9141 23323 0 0,'-49'18'6827'0'0,"45"-11"-6857"0"0,0 0 0 0 0,0 0 0 0 0,1 0 0 0 0,0 1 0 0 0,0-1 0 0 0,1 1 0 0 0,0 0 0 0 0,0-1 0 0 0,1 1 0 0 0,0 0 0 0 0,0 0 0 0 0,1 0 0 0 0,0 0 0 0 0,0 0 0 0 0,1 0 0 0 0,0 3 30 0 0,0-9 1 0 0,0 1 1 0 0,0 0-1 0 0,0-1 1 0 0,0 1-1 0 0,0 0 1 0 0,1-1 0 0 0,-1 0-1 0 0,1 1 1 0 0,-1-1-1 0 0,1 0 1 0 0,0 0-1 0 0,0 0 1 0 0,0 0-1 0 0,0 0 1 0 0,1 0 0 0 0,-1 0-1 0 0,0-1 1 0 0,1 1-1 0 0,-1-1 1 0 0,1 0-1 0 0,-1 0 1 0 0,1 0 0 0 0,0 0-1 0 0,-1 0 1 0 0,1 0-1 0 0,0-1 1 0 0,0 1-1 0 0,0-1 1 0 0,-1 0-1 0 0,1 0 1 0 0,0 0 0 0 0,0 0-1 0 0,0-1 1 0 0,0 1-1 0 0,-1-1 1 0 0,1 1-1 0 0,0-1 1 0 0,-1 0 0 0 0,1 0-1 0 0,0 0 1 0 0,-1-1-2 0 0,105-58 442 0 0,-38-42 219 0 0,-68 99-643 0 0,0 0 0 0 0,0 0 0 0 0,0 0 1 0 0,0 1-1 0 0,-1-1 0 0 0,1 0 0 0 0,-1 0 0 0 0,0 0 1 0 0,0 0-1 0 0,0 0 0 0 0,0 0 0 0 0,0 0 1 0 0,-1 0-1 0 0,1 0 0 0 0,-1 0 0 0 0,0 0 0 0 0,0 1 1 0 0,0-1-1 0 0,0 0 0 0 0,-1 0 0 0 0,1 1 1 0 0,0-1-1 0 0,-1 1 0 0 0,0-1 0 0 0,0 1 0 0 0,0 0 1 0 0,0 0-1 0 0,0 0 0 0 0,0 0 0 0 0,-1 0 1 0 0,1 0-1 0 0,0 0 0 0 0,-1 1 0 0 0,0-1 0 0 0,1 1 1 0 0,-1 0-1 0 0,0 0 0 0 0,-2-1-18 0 0,-2 0-7 0 0,-1-1 1 0 0,0 1-1 0 0,1 1 0 0 0,-1-1 0 0 0,0 1 0 0 0,0 1 1 0 0,0-1-1 0 0,0 1 0 0 0,1 1 0 0 0,-1-1 0 0 0,0 2 1 0 0,0-1-1 0 0,0 1 0 0 0,1 0 0 0 0,-5 2 7 0 0,-58 48-3689 0 0,54-27 1723 0 0</inkml:trace>
  <inkml:trace contextRef="#ctx0" brushRef="#br0" timeOffset="170541.032">11454 9459 22298 0 0,'-49'27'3454'0'0,"-20"99"-3074"0"0,68-124-340 0 0,-1 0 0 0 0,1 0 0 0 0,0 1-1 0 0,0-1 1 0 0,0 1 0 0 0,0-1 0 0 0,0 0 0 0 0,0 1 0 0 0,1 0-1 0 0,-1-1 1 0 0,1 1 0 0 0,0-1 0 0 0,0 1 0 0 0,-1 0 0 0 0,2-1 0 0 0,-1 1-1 0 0,0-1 1 0 0,1 1 0 0 0,-1-1 0 0 0,1 1 0 0 0,0-1 0 0 0,-1 1 0 0 0,1-1-1 0 0,0 1 1 0 0,1-1 0 0 0,-1 0 0 0 0,0 1 0 0 0,1-1 0 0 0,-1 0-1 0 0,1 0 1 0 0,0 0 0 0 0,0 0 0 0 0,0-1 0 0 0,-1 1 0 0 0,2 0 0 0 0,-1-1-1 0 0,0 1 1 0 0,0-1 0 0 0,0 0 0 0 0,1 0 0 0 0,-1 0 0 0 0,1 0 0 0 0,-1 0-1 0 0,1 0 1 0 0,-1-1 0 0 0,1 1 0 0 0,-1-1 0 0 0,1 0-40 0 0,10-2 100 0 0,-1 0 0 0 0,0-1 1 0 0,0-1-1 0 0,0 0 0 0 0,0 0 0 0 0,-1-1 0 0 0,1-1 1 0 0,-1 0-1 0 0,-1-1 0 0 0,1 0 0 0 0,-1 0 1 0 0,0-1-1 0 0,-1-1 0 0 0,0 1 0 0 0,0-1 1 0 0,-1-1-1 0 0,0 0 0 0 0,0 0 0 0 0,-1-1 1 0 0,-1 1-1 0 0,4-10-100 0 0,-9 19 8 0 0,0-1 1 0 0,0 1 0 0 0,-1 0-1 0 0,1-1 1 0 0,0 1 0 0 0,-1-1-1 0 0,1 0 1 0 0,-1 1 0 0 0,0-1-1 0 0,1 1 1 0 0,-1-1 0 0 0,0 0-1 0 0,0 1 1 0 0,0-1-1 0 0,0 0 1 0 0,0 1 0 0 0,-1-1-1 0 0,1 0 1 0 0,0 1 0 0 0,-1-1-1 0 0,1 1 1 0 0,-1-1 0 0 0,0 1-1 0 0,1-1 1 0 0,-1 1 0 0 0,0-1-1 0 0,0 1 1 0 0,0 0-1 0 0,0-1 1 0 0,0 1 0 0 0,0 0-1 0 0,0 0 1 0 0,-1 0 0 0 0,1 0-1 0 0,0 0 1 0 0,-1 0 0 0 0,1 0-1 0 0,-1 0 1 0 0,1 0-1 0 0,-1 1 1 0 0,1-1 0 0 0,-1 1-1 0 0,1-1 1 0 0,-1 1 0 0 0,1 0-1 0 0,-1-1 1 0 0,0 1 0 0 0,1 0-1 0 0,-1 0 1 0 0,0 0 0 0 0,1 0-1 0 0,-1 0 1 0 0,-1 1-9 0 0,-92 10-3369 0 0,54 2 1358 0 0</inkml:trace>
  <inkml:trace contextRef="#ctx0" brushRef="#br0" timeOffset="172244.965">9669 7449 19897 0 0,'367'-156'7080'0'0,"206"0"-5663"0"0,-448 129-1306 0 0,1 5 0 0 0,0 6-1 0 0,1 5 1 0 0,113 6-111 0 0,-151 26 155 0 0,-88-21-149 0 0,1 1 0 0 0,-1 0 1 0 0,1 0-1 0 0,-1 0 0 0 0,0 1 0 0 0,1-1 0 0 0,-1 0 1 0 0,0 0-1 0 0,0 1 0 0 0,0-1 0 0 0,0 1 0 0 0,0-1 1 0 0,0 1-1 0 0,0-1 0 0 0,-1 1 0 0 0,1 0 0 0 0,0-1 1 0 0,-1 1-1 0 0,0 0 0 0 0,1-1 0 0 0,-1 1 0 0 0,0 0 1 0 0,0 0-1 0 0,0 0 0 0 0,0-1 0 0 0,0 1 1 0 0,0 0-1 0 0,0 0 0 0 0,-1-1 0 0 0,1 1 0 0 0,-1 0 1 0 0,1-1-1 0 0,-1 1 0 0 0,1 0 0 0 0,-1-1 0 0 0,0 1 1 0 0,0-1-1 0 0,0 1 0 0 0,0-1 0 0 0,0 1 0 0 0,0-1 1 0 0,-1 0-1 0 0,1 0 0 0 0,0 1 0 0 0,-1-1 0 0 0,1 0-6 0 0,-25 25 114 0 0,-1 0-1 0 0,-1-2 0 0 0,-2-2 0 0 0,0 0 0 0 0,-1-2 0 0 0,-29 14-113 0 0,-6 6 63 0 0,-93 55 37 0 0,58-36 77 0 0,2 4-1 0 0,3 5 1 0 0,-12 15-177 0 0,106-81 3 0 0,-45 48 70 0 0,46-49-72 0 0,0 0 0 0 0,1 0-1 0 0,-1 0 1 0 0,1 0 0 0 0,-1 0-1 0 0,1 0 1 0 0,0 0 0 0 0,-1 0-1 0 0,1 0 1 0 0,0 0 0 0 0,0 0-1 0 0,0 0 1 0 0,-1 0 0 0 0,1 0-1 0 0,0 0 1 0 0,1 0 0 0 0,-1 0-1 0 0,0 0 1 0 0,0 0 0 0 0,0 0 0 0 0,1 0-1 0 0,-1 0 1 0 0,0 0 0 0 0,1 0-1 0 0,-1 0 1 0 0,1 0 0 0 0,-1 0-1 0 0,1 0 1 0 0,-1 0 0 0 0,1 0-1 0 0,0-1 1 0 0,0 1 0 0 0,-1 0-1 0 0,1 0 1 0 0,0-1 0 0 0,0 1-1 0 0,0 0 1 0 0,0-1 0 0 0,0 1-1 0 0,-1-1 1 0 0,1 1 0 0 0,0-1 0 0 0,0 0-1 0 0,0 1 1 0 0,0-1 0 0 0,1 0-1 0 0,-1 0 1 0 0,0 0 0 0 0,0 0-1 0 0,0 0 1 0 0,0 0 0 0 0,0 0-1 0 0,0 0 1 0 0,0 0 0 0 0,0 0-1 0 0,0 0 0 0 0,422 16 80 0 0,-399-13-50 0 0,-1 1 0 0 0,1 1 0 0 0,-1 1 0 0 0,-1 1 0 0 0,1 2 0 0 0,-1 0-1 0 0,-1 1 1 0 0,10 6-30 0 0,-25-13 14 0 0,-1 0-1 0 0,0 1 1 0 0,0-1 0 0 0,0 1-1 0 0,0 0 1 0 0,-1 0 0 0 0,0 1-1 0 0,0-1 1 0 0,0 1-1 0 0,0 0 1 0 0,-1 0 0 0 0,0 0-1 0 0,0 1 1 0 0,0-1-1 0 0,0 1 1 0 0,-1-1 0 0 0,0 1-1 0 0,0 0 1 0 0,-1 0 0 0 0,0 0-1 0 0,0 0 1 0 0,0 0-1 0 0,-1 0 1 0 0,1 0 0 0 0,-1 0-1 0 0,-1 0 1 0 0,1 1-1 0 0,-1-1 1 0 0,-1 0 0 0 0,1 0-1 0 0,-1-1 1 0 0,0 1 0 0 0,0 0-1 0 0,-2 3-13 0 0,-163 202 296 0 0,163-201-282 0 0,1 1-1 0 0,0 1 0 0 0,1-1 1 0 0,0 0-1 0 0,0 0 0 0 0,1 1 1 0 0,1-1-1 0 0,0 1 0 0 0,0-1 1 0 0,1 1-1 0 0,1-1 0 0 0,0 0 1 0 0,1 0-1 0 0,2 8-13 0 0,5 39 165 0 0,6 9-50 0 0,-7-91-2421 0 0,-11 4-7121 0 0,-5 4-2264 0 0</inkml:trace>
  <inkml:trace contextRef="#ctx0" brushRef="#br0" timeOffset="187645.55">10583 5262 19561 0 0,'6'8'6157'0'0,"-5"23"-5037"0"0,-1-19-255 0 0,28 552 2286 0 0,-34-478-1865 0 0,9-94-1283 0 0,1 0 0 0 0,1 0 0 0 0,-1 1 0 0 0,1-1 0 0 0,0 1 0 0 0,1 1 0 0 0,0-1 0 0 0,0 1 0 0 0,0 0 0 0 0,1 0 0 0 0,0 1 1 0 0,0 0-1 0 0,0 0 0 0 0,1 0 0 0 0,0 1 0 0 0,-1 0 0 0 0,1 1 0 0 0,1 0 0 0 0,-1 0 0 0 0,0 1 0 0 0,1 0 0 0 0,0 0-3 0 0,15-7 16 0 0,65-24 26 0 0,149-78 79 0 0,-239 111-147 0 0,1 1 1 0 0,-1-1 0 0 0,0 0-1 0 0,0 0 1 0 0,1 0 0 0 0,-1 0-1 0 0,0 0 1 0 0,0 0 0 0 0,1 0-1 0 0,-1 0 1 0 0,0 0 0 0 0,0 0 0 0 0,1 0-1 0 0,-1-1 1 0 0,0 1 0 0 0,1 0-1 0 0,-1 0 1 0 0,0-1 0 0 0,0 1-1 0 0,1 0 1 0 0,-1-1 0 0 0,1 1 0 0 0,-1-1-1 0 0,0 1 1 0 0,1-1 0 0 0,-1 1-1 0 0,1-1 1 0 0,-1 0 0 0 0,1 1-1 0 0,0-1 1 0 0,-1 1 0 0 0,1-1 0 0 0,0 0-1 0 0,-1 1 1 0 0,1-1 0 0 0,0 0-1 0 0,0 0 1 0 0,-1 1 0 0 0,1-1-1 0 0,0 0 1 0 0,0 1 0 0 0,0-1 0 0 0,0 0-1 0 0,0 0 1 0 0,0 1 0 0 0,0-1-1 0 0,0 0 1 0 0,0 0 0 0 0,1 1-1 0 0,-1-1 1 0 0,0 0 0 0 0,0 0 0 0 0,1 1-1 0 0,-1-1 1 0 0,0 0 0 0 0,1 1-1 0 0,-1-1 1 0 0,1 0 25 0 0,-20-1-1390 0 0,-14-6-4885 0 0,-2-6-1035 0 0</inkml:trace>
  <inkml:trace contextRef="#ctx0" brushRef="#br0" timeOffset="188416.59">10567 5270 21226 0 0,'2'-39'6083'0'0,"30"24"-3663"0"0,49 30-1121 0 0,269 167 171 0 0,-324-171-1419 0 0,-18-9-36 0 0,1 1 1 0 0,-1 0-1 0 0,0 1 1 0 0,0-1 0 0 0,0 1-1 0 0,-1 1 1 0 0,1 0-1 0 0,-1 0 1 0 0,0 0 0 0 0,0 1-1 0 0,-1 0 1 0 0,1 0-1 0 0,-2 1 1 0 0,6 6-16 0 0,-55-2-69 0 0,40-7-30 0 0,27 13-2684 0 0,-20-8 1220 0 0</inkml:trace>
  <inkml:trace contextRef="#ctx0" brushRef="#br0" timeOffset="189667.135">11737 5064 18552 0 0,'-1'-4'244'0'0,"0"0"-1"0"0,0 0 0 0 0,0 0 1 0 0,0 0-1 0 0,-1 0 0 0 0,1 0 1 0 0,-1 0-1 0 0,0 0 0 0 0,0 1 0 0 0,0-1 1 0 0,-1 1-1 0 0,0-1 0 0 0,1 1 1 0 0,-1 0-1 0 0,0 0 0 0 0,0 1 0 0 0,-1-1 1 0 0,1 0-1 0 0,0 1 0 0 0,-1 0 1 0 0,0 0-1 0 0,1 0 0 0 0,-1 0 1 0 0,0 0-1 0 0,0 1 0 0 0,-1 0-243 0 0,-5-2 232 0 0,-1 2 0 0 0,1 0-1 0 0,-1 0 1 0 0,0 1 0 0 0,1 0 0 0 0,-1 0-1 0 0,1 2 1 0 0,-1-1 0 0 0,1 1 0 0 0,-1 1-1 0 0,1 0 1 0 0,0 0 0 0 0,0 1 0 0 0,1 0-1 0 0,-8 4-231 0 0,-6 9 122 0 0,1 0-1 0 0,0 2 0 0 0,1 0 0 0 0,1 1 1 0 0,1 1-1 0 0,1 1 0 0 0,1 1 0 0 0,1 1 1 0 0,1 0-1 0 0,1 0 0 0 0,1 2 1 0 0,1 0-1 0 0,2 0 0 0 0,0 1 0 0 0,2 0 1 0 0,1 1-1 0 0,1-1 0 0 0,1 1 0 0 0,2 1 1 0 0,0-1-1 0 0,2 0 0 0 0,2 8-121 0 0,-2-16 33 0 0,2 0 0 0 0,0-1-1 0 0,1 1 1 0 0,1-1 0 0 0,1 0-1 0 0,1 0 1 0 0,0 0 0 0 0,2 0 0 0 0,0-1-1 0 0,1 0 1 0 0,0-1 0 0 0,2 1-1 0 0,0-2 1 0 0,1 1 0 0 0,0-2-1 0 0,2 1 1 0 0,0-2 0 0 0,0 1 0 0 0,1-2-1 0 0,1 0 1 0 0,1-1 0 0 0,-1 0-1 0 0,2-1 1 0 0,-1-1 0 0 0,2-1 0 0 0,-1 0-1 0 0,1-1 1 0 0,0-1 0 0 0,1-1-1 0 0,0 0 1 0 0,19 2-33 0 0,-10-4 6 0 0,1-1 0 0 0,-1-1 0 0 0,1-1 0 0 0,0-2 0 0 0,-1-1 0 0 0,1-1 0 0 0,-1-1 0 0 0,0-2 0 0 0,0-1 1 0 0,0-1-1 0 0,-1-1 0 0 0,0-2 0 0 0,19-10-6 0 0,-29 13 4 0 0,-1-1 1 0 0,-1 0 0 0 0,0-1-1 0 0,0-1 1 0 0,-1 0 0 0 0,0-1-1 0 0,-1 0 1 0 0,0-1 0 0 0,-1-1-1 0 0,0 0 1 0 0,-2 0 0 0 0,1-1-1 0 0,-2-1 1 0 0,0 0 0 0 0,-1 0-1 0 0,0 0 1 0 0,-2-1 0 0 0,0 0-1 0 0,-1-1 1 0 0,0 1 0 0 0,-1-1-1 0 0,-1-5-4 0 0,-2 3 4 0 0,0 0-1 0 0,-2 0 1 0 0,0 0-1 0 0,-2 1 1 0 0,0-1-1 0 0,-1 1 1 0 0,0-1-1 0 0,-2 1 0 0 0,-1 1 1 0 0,0-1-1 0 0,-1 1 1 0 0,-1 0-1 0 0,-1 1 1 0 0,0 0-1 0 0,-1 1 1 0 0,-1 0-1 0 0,0 0 0 0 0,-2 2 1 0 0,1-1-1 0 0,-2 2 1 0 0,-6-5-4 0 0,-13-9 5 0 0,0 1 1 0 0,-2 2 0 0 0,-1 2-1 0 0,0 1 1 0 0,-2 2-1 0 0,0 2 1 0 0,-1 1 0 0 0,-1 2-1 0 0,-19-3-5 0 0,45 12 6 0 0,-1 0 0 0 0,1 1 1 0 0,-1 0-1 0 0,0 2 0 0 0,0 0 0 0 0,0 0 0 0 0,0 2 0 0 0,0 0 1 0 0,0 1-1 0 0,0 0 0 0 0,0 1 0 0 0,0 1 0 0 0,0 1 0 0 0,0 0 0 0 0,1 1 1 0 0,0 1-1 0 0,0 0 0 0 0,1 1 0 0 0,-1 0 0 0 0,1 2 0 0 0,1-1 1 0 0,0 2-1 0 0,0 0 0 0 0,1 0 0 0 0,0 1 0 0 0,-9 11-6 0 0,9-7 8 0 0,-1 0 0 0 0,2 1 0 0 0,1 1 0 0 0,0 0-1 0 0,0 1 1 0 0,2-1 0 0 0,0 2 0 0 0,2-1 0 0 0,0 1 0 0 0,1 0 0 0 0,0 0-1 0 0,2 1 1 0 0,0-1 0 0 0,1 1 0 0 0,2-1 0 0 0,-1 1 0 0 0,2 0-1 0 0,1-1 1 0 0,0 1 0 0 0,2-1 0 0 0,0 1 0 0 0,1-1 0 0 0,1 0 0 0 0,1-1-1 0 0,0 0 1 0 0,1 0 0 0 0,2 0 0 0 0,-1-1 0 0 0,2-1 0 0 0,0 1-1 0 0,1-2 1 0 0,1 0 0 0 0,0 0 0 0 0,7 5-8 0 0,1-4 0 0 0,1-1 0 0 0,0 0 0 0 0,1-2 0 0 0,1-1 0 0 0,0 0 0 0 0,0-2 0 0 0,1-1 0 0 0,1-1 0 0 0,-1-1 0 0 0,1-1 0 0 0,0-2 0 0 0,1 0 0 0 0,-1-2 0 0 0,0-1 0 0 0,1-1 0 0 0,-1-1 0 0 0,1-1 0 0 0,-1-1 0 0 0,0-2 0 0 0,0-1 0 0 0,0-1 0 0 0,-1 0 0 0 0,0-3 0 0 0,0 0 0 0 0,-1-1 0 0 0,-1-1 0 0 0,0-1 0 0 0,0-1 0 0 0,-2-2 0 0 0,0 0 0 0 0,0-1 0 0 0,-2-1 0 0 0,0 0 0 0 0,-1-2 0 0 0,-1 0 0 0 0,0-2 0 0 0,-10 6 0 0 0,0 0 0 0 0,-1 0 0 0 0,-1 0 0 0 0,0-1 0 0 0,-1 0 0 0 0,-1 0 0 0 0,-1-1 0 0 0,-1 1 0 0 0,0 0 0 0 0,-1-1 0 0 0,0 1 0 0 0,-2 0 0 0 0,0-1 0 0 0,-1 1 0 0 0,-1 0 0 0 0,0 0 0 0 0,-1 1 0 0 0,-1-1 0 0 0,-1 1 0 0 0,0 0 0 0 0,-1 1 0 0 0,-1 0 0 0 0,0 0 0 0 0,-1 1 0 0 0,-1 0 0 0 0,0 1 0 0 0,-1 0 0 0 0,0 1 0 0 0,-1 0 0 0 0,0 0 0 0 0,-1 2 0 0 0,0 0 0 0 0,-1 0 0 0 0,-1 1 0 0 0,-2-8 0 0 0,0 2 0 0 0,-2 0 0 0 0,1 1 0 0 0,-2 1 0 0 0,1 1 0 0 0,-2 1 0 0 0,1 1 0 0 0,-2 1 0 0 0,1 0 0 0 0,-1 2 0 0 0,-1 1 0 0 0,1 0 0 0 0,-1 2 0 0 0,-13 0 0 0 0,-9 23-4012 0 0,18 20-7271 0 0,24-22-4428 0 0</inkml:trace>
  <inkml:trace contextRef="#ctx0" brushRef="#br0" timeOffset="191414.293">11609 6018 18985 0 0,'5'5'8989'0'0,"8"46"-7504"0"0,36 774 1823 0 0,-49-826-3308 0 0,0 1 0 0 0,0-1 0 0 0,0 1 0 0 0,0-1 0 0 0,0 1 0 0 0,0-1 0 0 0,0 1 0 0 0,1 0 0 0 0,-1-1 0 0 0,0 1 0 0 0,0-1 0 0 0,1 1 0 0 0,-1 0 0 0 0,0-1 0 0 0,0 1 0 0 0,1 0 0 0 0,-1-1 0 0 0,0 1 0 0 0,1 0 0 0 0,-1-1 0 0 0,0 1 0 0 0,1 0 0 0 0,-1 0 0 0 0,1-1 0 0 0,-1 1 0 0 0,0 0 0 0 0,1 0 0 0 0,-1 0 0 0 0,1 0 0 0 0,-1 0 0 0 0,1 0 0 0 0,-1-1 0 0 0,0 1 0 0 0,1 0 0 0 0,-1 0 0 0 0,1 0 0 0 0,-1 0 0 0 0,1 1 0 0 0,-1-1 0 0 0,1 0 0 0 0,-1 0 0 0 0,0 0 0 0 0,1 0 0 0 0,-1 0 0 0 0,1 0 0 0 0,-1 1 0 0 0,0-1 0 0 0,1 0 0 0 0,-1 0 0 0 0,1 1 0 0 0,-1-1 0 0 0,0 0 0 0 0,1 1 0 0 0,-1-1 0 0 0,0 0 0 0 0,0 1 0 0 0,1-1 0 0 0,-1 0 0 0 0,0 1 0 0 0,0-1 0 0 0,1 1 0 0 0,-1-1 0 0 0,0 1 0 0 0,8-23 0 0 0,-19 46-6742 0 0,7-13 561 0 0,-2 1-7404 0 0</inkml:trace>
  <inkml:trace contextRef="#ctx0" brushRef="#br0" timeOffset="193220.277">11746 6939 9428 0 0,'8'-29'14452'0'0,"-38"15"-9272"0"0,-58 9-4553 0 0,78 5 308 0 0,-25 1-788 0 0,1 2 0 0 0,-1 1 0 0 0,1 2 0 0 0,0 1 0 0 0,1 2 0 0 0,-1 1 0 0 0,2 2 0 0 0,0 1 0 0 0,0 1 0 0 0,-14 10-147 0 0,42-23 7 0 0,1 0 0 0 0,-1 0 0 0 0,1 1 0 0 0,-1-1 0 0 0,1 1 0 0 0,0 0 0 0 0,0 0 0 0 0,-1 0-1 0 0,1 0 1 0 0,1 0 0 0 0,-1 1 0 0 0,0-1 0 0 0,0 1 0 0 0,1 0 0 0 0,0-1 0 0 0,-1 1 0 0 0,1 1 0 0 0,0-1 0 0 0,1 0 0 0 0,-1 0 0 0 0,0 1 0 0 0,1-1 0 0 0,0 1 0 0 0,0-1-1 0 0,0 1 1 0 0,0-1 0 0 0,1 1 0 0 0,-1 0 0 0 0,1-1 0 0 0,0 1 0 0 0,0 0 0 0 0,0 0 0 0 0,0-1 0 0 0,1 1 0 0 0,0 0 0 0 0,0-1 0 0 0,0 1 0 0 0,0-1 0 0 0,0 1 0 0 0,1-1-1 0 0,-1 1 1 0 0,1-1 0 0 0,0 0 0 0 0,0 0 0 0 0,2 2-7 0 0,14 6-1 0 0,2-2 1 0 0,-1 0-1 0 0,1-1 0 0 0,0-1 0 0 0,1-1 0 0 0,0 0 1 0 0,0-2-1 0 0,0 0 0 0 0,0-2 0 0 0,0 0 1 0 0,12-2 0 0 0,-31 0 0 0 0,76 6 37 0 0,0-4 0 0 0,0-3 0 0 0,0-4 0 0 0,0-3 1 0 0,-1-3-1 0 0,0-4 0 0 0,-1-3 0 0 0,-1-4 0 0 0,-1-3 0 0 0,20-11-37 0 0,-14-9 0 0 0,-81 46 0 0 0,1-1 0 0 0,-1 0 0 0 0,1 1 0 0 0,-1-1 0 0 0,1 0 0 0 0,-1 0 0 0 0,1 1 0 0 0,-1-1 0 0 0,1 0 0 0 0,-1 0 0 0 0,1 0 0 0 0,-1 0 0 0 0,0 0 0 0 0,1 0 0 0 0,-1 0 0 0 0,1 0 0 0 0,-1 0 0 0 0,1 0 0 0 0,-1 0 0 0 0,0 0 0 0 0,1-1 0 0 0,-1 1 0 0 0,1 0 0 0 0,-1 0 0 0 0,1 0 0 0 0,-1-1 0 0 0,1 1 0 0 0,-1 0 0 0 0,1-1 0 0 0,-1 1 0 0 0,1 0 0 0 0,0-1 0 0 0,-1 1 0 0 0,1-1 0 0 0,-1 1 0 0 0,1-1 0 0 0,0 1 0 0 0,-1-1 0 0 0,1 1 0 0 0,0-1 0 0 0,0 1 0 0 0,-1-1 0 0 0,1 1 0 0 0,0-1 0 0 0,0 1 0 0 0,0-1 0 0 0,0 1 0 0 0,0-1 0 0 0,0 0 0 0 0,0 1 0 0 0,0-1 0 0 0,0 1 0 0 0,0-1 0 0 0,0 1 0 0 0,0-1 0 0 0,0 0 0 0 0,0 1 0 0 0,1-1 0 0 0,-1 1 0 0 0,0-1 0 0 0,0 1 0 0 0,1-1 0 0 0,-1 1 0 0 0,0-1 0 0 0,-4 1 0 0 0,-362-63 0 0 0,322 49 0 0 0,0 2 0 0 0,-1 1 0 0 0,0 3 0 0 0,-1 1 0 0 0,1 2 0 0 0,-1 3 0 0 0,0 1 0 0 0,0 3 0 0 0,0 1 0 0 0,1 2 0 0 0,-1 3 0 0 0,1 1 0 0 0,1 2 0 0 0,-2 3 0 0 0,29 1 0 0 0,33-28 0 0 0,-35 27 0 0 0,-82 171 0 0 0,135-200 0 0 0,33-30 0 0 0,1 3 0 0 0,2 3 0 0 0,64-25 0 0 0,-122 72 0 0 0,-36 19 0 0 0,-200 177 0 0 0,244-210 0 0 0,334-216 0 0 0,-334 224 0 0 0,-47 29 0 0 0,-245 216 0 0 0,267-238 0 0 0,21-17 0 0 0,391-234 0 0 0,-374 235 0 0 0,-35 23 0 0 0,-35 30 0 0 0,-68 68 0 0 0,134-117 0 0 0,123-63 0 0 0,-152 67 0 0 0,0-1 0 0 0,-1 0 0 0 0,1 1 0 0 0,0-1 0 0 0,0 1 0 0 0,-1-1 0 0 0,1 0 0 0 0,0 1 0 0 0,0-1 0 0 0,0 1 0 0 0,0-1 0 0 0,-1 1 0 0 0,1-1 0 0 0,0 1 0 0 0,0-1 0 0 0,0 0 0 0 0,0 1 0 0 0,0-1 0 0 0,0 1 0 0 0,0-1 0 0 0,0 1 0 0 0,0-1 0 0 0,1 1 0 0 0,-1-1 0 0 0,0 1 0 0 0,0-1 0 0 0,0 0 0 0 0,0 1 0 0 0,1-1 0 0 0,-1 1 0 0 0,0-1 0 0 0,0 0 0 0 0,1 1 0 0 0,-1-1 0 0 0,0 1 0 0 0,1-1 0 0 0,-1 0 0 0 0,0 0 0 0 0,1 1 0 0 0,-1-1 0 0 0,0 0 0 0 0,1 0 0 0 0,-1 1 0 0 0,1-1 0 0 0,-1 0 0 0 0,1 0 0 0 0,-1 0 0 0 0,1 0 0 0 0,-1 1 0 0 0,0-1 0 0 0,1 0 0 0 0,0 0 0 0 0,-36 36 0 0 0,-34 32 0 0 0,100-73 0 0 0,285-139 0 0 0,-311 155 0 0 0,-40 23 0 0 0,10-9 0 0 0,25-24 0 0 0,1 0 0 0 0,-1 0 0 0 0,1 0 0 0 0,-1 0 0 0 0,1 0 0 0 0,0 0 0 0 0,-1-1 0 0 0,1 1 0 0 0,0 0 0 0 0,0 0 0 0 0,0 0 0 0 0,0-1 0 0 0,0 1 0 0 0,0 0 0 0 0,0-1 0 0 0,0 1 0 0 0,0-1 0 0 0,0 1 0 0 0,0-1 0 0 0,0 0 0 0 0,0 0 0 0 0,0 1 0 0 0,0-1 0 0 0,1 0 0 0 0,-1 0 0 0 0,0 0 0 0 0,0 0 0 0 0,0 0 0 0 0,0 0 0 0 0,0 0 0 0 0,1 0 0 0 0,-1-1 0 0 0,0 1 0 0 0,0 0 0 0 0,0-1 0 0 0,0 1 0 0 0,0-1 0 0 0,0 1 0 0 0,0-1 0 0 0,0 0 0 0 0,0 1 0 0 0,0-1 0 0 0,0 0 0 0 0,0 1 0 0 0,0-2 0 0 0,70-35 0 0 0,-105 19-260 0 0,24 14-3039 0 0,-30-12-14496 0 0</inkml:trace>
  <inkml:trace contextRef="#ctx0" brushRef="#br0" timeOffset="194647.533">10684 5186 11125 0 0,'-13'1'12913'0'0,"8"30"-9393"0"0,9 51-3968 0 0,-4-75 1308 0 0,21 413 1000 0 0,-20-422-1858 0 0,-1 1 0 0 0,0 0 0 0 0,1 0 0 0 0,-1 0 0 0 0,1 1 1 0 0,0-1-1 0 0,-1 0 0 0 0,1 0 0 0 0,0 0 0 0 0,0 0 0 0 0,-1 0 0 0 0,1 1 1 0 0,0-1-1 0 0,0 0 0 0 0,0 1 0 0 0,0-1 0 0 0,0 1 0 0 0,0-1 0 0 0,0 1 1 0 0,0-1-1 0 0,0 1 0 0 0,0 0 0 0 0,0 0 0 0 0,0-1 0 0 0,0 1 0 0 0,0 0 1 0 0,1 0-1 0 0,-1 0 0 0 0,0 0 0 0 0,0 0 0 0 0,0 0 0 0 0,0 0 0 0 0,0 1 1 0 0,0-1-1 0 0,0 0 0 0 0,0 1 0 0 0,0-1 0 0 0,0 0 0 0 0,0 1 0 0 0,0 0 1 0 0,0-1-1 0 0,0 1 0 0 0,0-1 0 0 0,0 1 0 0 0,0 0 0 0 0,0 0 0 0 0,-1-1 1 0 0,1 1-1 0 0,0 0 0 0 0,-1 0 0 0 0,1 0 0 0 0,0 0 0 0 0,-1 0 0 0 0,1 0 1 0 0,-1 0-1 0 0,0 0-2 0 0,9-31-145 0 0,-1 0 0 0 0,-2 0 1 0 0,-1-1-1 0 0,-2 1 0 0 0,0-1 1 0 0,-3 0-1 0 0,0 0 1 0 0,-3-10 144 0 0,2-31-1 0 0,21 238 1329 0 0,-9-30-1143 0 0,15-164-185 0 0,43-231-3 0 0,-62 508 929 0 0,19-190-832 0 0,-25-58-92 0 0,0 0-1 0 0,-1-1 1 0 0,1 1 0 0 0,0 0 0 0 0,0 0 0 0 0,-1-1 0 0 0,1 1 0 0 0,0 0-1 0 0,0-1 1 0 0,0 1 0 0 0,0-1 0 0 0,0 1 0 0 0,0-1 0 0 0,0 0-1 0 0,0 1 1 0 0,0-1 0 0 0,0 0 0 0 0,0 0 0 0 0,0 0 0 0 0,0 1-1 0 0,0-1 1 0 0,0 0 0 0 0,0 0 0 0 0,0-1 0 0 0,0 1 0 0 0,0 0 0 0 0,0 0-1 0 0,0 0 1 0 0,0-1 0 0 0,0 1 0 0 0,0 0 0 0 0,0-1 0 0 0,0 1-1 0 0,0-1 1 0 0,0 0 0 0 0,0 1 0 0 0,0-1 0 0 0,0 1 0 0 0,-1-1 0 0 0,1 0-1 0 0,0 0 1 0 0,-1 0 0 0 0,1 1 0 0 0,0-1 0 0 0,-1 0 0 0 0,1 0-1 0 0,-1 0 1 0 0,1 0 0 0 0,-1 0 0 0 0,0 0 0 0 0,1 0 0 0 0,-1 0-1 0 0,0 0 1 0 0,0 0 0 0 0,1 0 0 0 0,-1-1-2 0 0,35-186 272 0 0,-35 189-239 0 0,-1 62 170 0 0,1-61-203 0 0,0-1 0 0 0,0 0 1 0 0,-1 1-1 0 0,1-1 0 0 0,0 1 0 0 0,1-1 1 0 0,-1 0-1 0 0,0 1 0 0 0,0-1 0 0 0,1 1 1 0 0,-1-1-1 0 0,0 0 0 0 0,1 0 0 0 0,-1 1 1 0 0,1-1-1 0 0,0 0 0 0 0,-1 0 1 0 0,1 1-1 0 0,0-1 0 0 0,0 0 0 0 0,0 0 1 0 0,0 0-1 0 0,0 0 0 0 0,0 0 0 0 0,0 0 1 0 0,0-1-1 0 0,0 1 0 0 0,1 0 0 0 0,-1 0 1 0 0,0-1-1 0 0,0 1 0 0 0,1-1 1 0 0,-1 1-1 0 0,0-1 0 0 0,1 0 0 0 0,-1 1 1 0 0,0-1-1 0 0,1 0 0 0 0,-1 0 0 0 0,0 0 1 0 0,1 0-1 0 0,-1 0 0 0 0,1 0 0 0 0,-1 0 1 0 0,0-1-1 0 0,1 1 0 0 0,0-1 0 0 0,26-57-10 0 0,-6 75 324 0 0,34 5-622 0 0,-33-31-5173 0 0,-20 4-1624 0 0,2-4-7656 0 0</inkml:trace>
  <inkml:trace contextRef="#ctx0" brushRef="#br0" timeOffset="196702.887">11228 5171 21194 0 0,'1'110'7633'0'0,"12"171"-7689"0"0,7-172 525 0 0,-20-108-464 0 0,0 0-1 0 0,0 0 1 0 0,1 0 0 0 0,-1 0-1 0 0,0 0 1 0 0,1 0 0 0 0,-1-1 0 0 0,0 1-1 0 0,1 0 1 0 0,0 0 0 0 0,-1 0-1 0 0,1-1 1 0 0,-1 1 0 0 0,1 0-1 0 0,0 0 1 0 0,-1-1 0 0 0,1 1-1 0 0,0-1 1 0 0,0 1 0 0 0,0-1-1 0 0,-1 1 1 0 0,1-1 0 0 0,0 1-1 0 0,0-1 1 0 0,0 0 0 0 0,0 1 0 0 0,0-1-1 0 0,0 0 1 0 0,0 0 0 0 0,0 0-1 0 0,0 0 1 0 0,0 0 0 0 0,0 0-1 0 0,0 0 1 0 0,0 0 0 0 0,0 0-1 0 0,0 0 1 0 0,-1 0 0 0 0,1-1-1 0 0,0 1 1 0 0,0 0 0 0 0,0-1-1 0 0,0 1 1 0 0,0 0 0 0 0,0-1-1 0 0,0 0 1 0 0,-1 1 0 0 0,1-1 0 0 0,0 1-1 0 0,-1-1 1 0 0,1 0 0 0 0,0 1-1 0 0,-1-1 1 0 0,1 0 0 0 0,0 0-1 0 0,-1 0 1 0 0,1 1 0 0 0,-1-1-1 0 0,0 0 1 0 0,1 0 0 0 0,-1 0-1 0 0,0 0 1 0 0,1 0 0 0 0,-1 0-1 0 0,0 0-4 0 0,30-65-59 0 0,-14 15 224 0 0,-3-2 0 0 0,-2 0-1 0 0,-3 0 1 0 0,-1 0-1 0 0,-3-1 1 0 0,-3-28-165 0 0,-5 67 195 0 0,-3 57-86 0 0,-1 22 13 0 0,2-1 1 0 0,4 1 0 0 0,2 0 0 0 0,3 0-1 0 0,8 48-122 0 0,15-44 166 0 0,-26-67-165 0 0,0 0 1 0 0,1 1 0 0 0,0-1-1 0 0,-1 0 1 0 0,1 0 0 0 0,0 0-1 0 0,0 0 1 0 0,-1 0 0 0 0,1 0 0 0 0,0 0-1 0 0,0 0 1 0 0,0 0 0 0 0,0-1-1 0 0,0 1 1 0 0,0 0 0 0 0,1 0-1 0 0,-1-1 1 0 0,0 1 0 0 0,0-1-1 0 0,0 1 1 0 0,1-1 0 0 0,-1 0-1 0 0,0 1 1 0 0,0-1 0 0 0,1 0-1 0 0,-1 0 1 0 0,0 0 0 0 0,1 0-1 0 0,-1 0 1 0 0,0 0 0 0 0,0 0-1 0 0,1 0 1 0 0,-1-1 0 0 0,0 1-1 0 0,0 0 1 0 0,1-1 0 0 0,-1 1-1 0 0,0-1 1 0 0,0 0 0 0 0,0 1-1 0 0,0-1 1 0 0,0 0 0 0 0,1 1-1 0 0,-1-1 1 0 0,-1 0 0 0 0,1 0-1 0 0,0 0 1 0 0,0 0 0 0 0,0 0-1 0 0,0 0 1 0 0,0-1-2 0 0,6-11 4 0 0,0 0 1 0 0,-1 0-1 0 0,0-1 0 0 0,-1 0 1 0 0,-1 0-1 0 0,0-1 0 0 0,-1 1 1 0 0,-1-1-1 0 0,0 0 1 0 0,-1 1-1 0 0,0-1 0 0 0,-1-4-4 0 0,2-7 4 0 0,16-303 188 0 0,-39 554-66 0 0,18-186-117 0 0,-1-2 15 0 0,2-1 1 0 0,1 0 0 0 0,1 0 0 0 0,2 1-1 0 0,2-1 1 0 0,8 35-25 0 0,-12-70-2 0 0,0 0-1 0 0,0 0 0 0 0,0 1 1 0 0,0-1-1 0 0,0 0 1 0 0,0 0-1 0 0,0 0 1 0 0,0 0-1 0 0,1 1 1 0 0,-1-1-1 0 0,1 0 1 0 0,-1 0-1 0 0,1 0 1 0 0,-1 0-1 0 0,1 0 1 0 0,-1 0-1 0 0,1 0 0 0 0,0 0 1 0 0,0 0-1 0 0,-1-1 1 0 0,1 1-1 0 0,0 0 1 0 0,0 0-1 0 0,0-1 1 0 0,0 1-1 0 0,0 0 1 0 0,0-1-1 0 0,0 1 1 0 0,0-1-1 0 0,0 1 1 0 0,0-1-1 0 0,0 0 1 0 0,0 1-1 0 0,1-1 0 0 0,-1 0 1 0 0,0 0-1 0 0,0 0 1 0 0,0 0-1 0 0,0 0 1 0 0,1 0-1 0 0,-1 0 1 0 0,0 0-1 0 0,0 0 1 0 0,0-1-1 0 0,0 1 1 0 0,0 0-1 0 0,0-1 1 0 0,0 1-1 0 0,1-1 3 0 0,32-48-159 0 0,-18-4 177 0 0,-3-1 1 0 0,-2 0-1 0 0,-3-1 0 0 0,-2 0 0 0 0,-2 0 0 0 0,-3 0 0 0 0,-4-24-18 0 0,3 48 15 0 0,-10-40 201 0 0,-4 431 272 0 0,37-84-456 0 0,4-216-29 0 0,-26-59-3 0 0,0-1 0 0 0,0 1-1 0 0,0-1 1 0 0,0 1 0 0 0,0-1-1 0 0,0 1 1 0 0,0-1 0 0 0,0 0-1 0 0,0 1 1 0 0,0-1 0 0 0,0 0-1 0 0,0 0 1 0 0,1 0 0 0 0,-1 0-1 0 0,0 0 1 0 0,0 0 0 0 0,0 0-1 0 0,0 0 1 0 0,0 0 0 0 0,0 0-1 0 0,0-1 1 0 0,0 1 0 0 0,0 0-1 0 0,0-1 1 0 0,0 1 0 0 0,0-1 0 0 0,0 1-1 0 0,0-1 1 0 0,0 1 0 0 0,0-1-1 0 0,0 0 1 0 0,0 0 0 0 0,-1 1-1 0 0,1-1 1 0 0,0 0 0 0 0,-1 0-1 0 0,1 0 1 0 0,0 0 0 0 0,-1 0-1 0 0,1 0 1 0 0,-1 0 0 0 0,1 0-1 0 0,-1 0 1 0 0,0 0 0 0 0,1 0-1 0 0,-1 0 1 0 0,0 0 0 0 0,0 0-1 0 0,0 0 1 0 0,0 0 0 0 0,0-2 0 0 0,14-39-7 0 0,-2-1 0 0 0,-2 0 1 0 0,-2-1-1 0 0,-1 0 1 0 0,-3 0-1 0 0,-2 0 0 0 0,-1-14 7 0 0,1-4-17 0 0,5-164 30 0 0,-9 267-10 0 0,-6 48 9 0 0,4 0 0 0 0,4-1 1 0 0,4 1-1 0 0,4 0 0 0 0,13 50-12 0 0,5-82 0 0 0,-25-57 0 0 0,0 1 0 0 0,0-1 0 0 0,0 1 0 0 0,0-1 0 0 0,0 0 0 0 0,0 1 0 0 0,0-1 0 0 0,0 0 0 0 0,0 1 0 0 0,0-1 0 0 0,0 0 0 0 0,0 0 0 0 0,0 0 0 0 0,0 0 0 0 0,0 0 0 0 0,0 0 0 0 0,0-1 0 0 0,0 1 0 0 0,0 0 0 0 0,0 0 0 0 0,0-1 0 0 0,0 1 0 0 0,0 0 0 0 0,0-1 0 0 0,0 1 0 0 0,0-1 0 0 0,0 0 0 0 0,0 1 0 0 0,-1-1 0 0 0,1 0 0 0 0,0 1 0 0 0,0-1 0 0 0,-1 0 0 0 0,1 0 0 0 0,0 0 0 0 0,-1 1 0 0 0,1-1 0 0 0,-1 0 0 0 0,1 0 0 0 0,-1 0 0 0 0,1 0 0 0 0,-1 0 0 0 0,0 0 0 0 0,1 0 0 0 0,-1 0 0 0 0,0 0 0 0 0,0 0 0 0 0,0-1 0 0 0,0 1 0 0 0,0-1 0 0 0,14-37 0 0 0,-2-2 0 0 0,-2 0 0 0 0,-1 0 0 0 0,-3-1 0 0 0,-1 0 0 0 0,-1-27 0 0 0,1 6 0 0 0,15-146 0 0 0,-18 302 0 0 0,-4-1 0 0 0,-2-46 0 0 0,3 0 0 0 0,1 1 0 0 0,3-1 0 0 0,1 0 0 0 0,3 0 0 0 0,8 27 0 0 0,-15-71-3 0 0,-1 0 1 0 0,1 0-1 0 0,0 0 1 0 0,0 0-1 0 0,0-1 0 0 0,0 1 1 0 0,1 0-1 0 0,-1 0 1 0 0,0 0-1 0 0,1 0 1 0 0,0-1-1 0 0,-1 1 0 0 0,1 0 1 0 0,0-1-1 0 0,0 1 1 0 0,0 0-1 0 0,0-1 0 0 0,0 1 1 0 0,0-1-1 0 0,0 1 1 0 0,0-1-1 0 0,1 0 1 0 0,-1 1-1 0 0,0-1 0 0 0,1 0 1 0 0,-1 0-1 0 0,1 0 1 0 0,0 0-1 0 0,-1 0 0 0 0,1-1 1 0 0,0 1-1 0 0,-1 0 1 0 0,1-1-1 0 0,0 1 0 0 0,0-1 1 0 0,0 1-1 0 0,-1-1 1 0 0,1 0-1 0 0,0 0 1 0 0,0 0-1 0 0,0 0 0 0 0,0 0 1 0 0,0-1-1 0 0,-1 1 1 0 0,1 0-1 0 0,0-1 0 0 0,0 1 1 0 0,-1-1-1 0 0,1 0 1 0 0,0 1-1 0 0,0-1 1 0 0,-1 0-1 0 0,1 0 0 0 0,-1 0 1 0 0,1-1-1 0 0,-1 1 1 0 0,0 0-1 0 0,1 0 0 0 0,-1-1 1 0 0,0 1-1 0 0,0-1 1 0 0,0 1-1 0 0,0-1 1 0 0,0 1-1 0 0,0-1 3 0 0,42-233-114 0 0,-40 205 119 0 0,10-152 160 0 0,-23 308-107 0 0,8 101-4 0 0,3-228-54 0 0,-1 1 0 0 0,0-1 0 0 0,0 1 0 0 0,1-1 0 0 0,-1 1 0 0 0,0-1 0 0 0,1 1 0 0 0,-1-1 0 0 0,0 1 0 0 0,1-1 0 0 0,-1 1 0 0 0,1 0 0 0 0,-1-1 0 0 0,1 1 0 0 0,-1-1 0 0 0,1 1 0 0 0,-1 0 0 0 0,1 0 0 0 0,-1-1 0 0 0,1 1 0 0 0,-1 0 0 0 0,1 0 0 0 0,0 0 0 0 0,-1 0 0 0 0,1 0 0 0 0,-1 0 0 0 0,1 0 0 0 0,0 0 0 0 0,-1 0 0 0 0,1 0 0 0 0,-1 0 0 0 0,1 0 0 0 0,-1 0 0 0 0,1 0 0 0 0,0 0 0 0 0,-1 1 0 0 0,1-1 0 0 0,-1 0 0 0 0,1 0 0 0 0,-1 1 0 0 0,1-1 0 0 0,0 1 0 0 0,0-12-133 0 0,0 0-1 0 0,-1 0 1 0 0,0 0 0 0 0,0 0 0 0 0,-2 0-1 0 0,1 0 1 0 0,-1 1 0 0 0,0-1 0 0 0,-1 0-1 0 0,-1 1 1 0 0,0 0 0 0 0,0 0 0 0 0,0 0-1 0 0,-2 0 1 0 0,1 1 0 0 0,-1 0 0 0 0,0 0-1 0 0,-1 0 1 0 0,-7-6 133 0 0,-16 8-474 0 0,5-14 609 0 0,26 7-96 0 0,0 6-27 0 0,1 1 0 0 0,-1-1 0 0 0,-1 0 0 0 0,1 0-1 0 0,-1 0 1 0 0,0 0 0 0 0,-1 1 0 0 0,0-1 0 0 0,0 0-1 0 0,-1 0 1 0 0,0 1 0 0 0,0-1 0 0 0,-1 1 0 0 0,0-1 0 0 0,0 1-1 0 0,-1 0 1 0 0,0 0 0 0 0,0 1 0 0 0,0-1 0 0 0,-1 1-1 0 0,0 0 1 0 0,0 0 0 0 0,-1 1 0 0 0,0-1 0 0 0,0 1-1 0 0,0 0 1 0 0,0 1 0 0 0,-1-1 0 0 0,-5-1-12 0 0,-60-34 568 0 0,64 33-533 0 0,0 0 1 0 0,0 1-1 0 0,-1 0 0 0 0,0 0 1 0 0,0 1-1 0 0,-1 0 0 0 0,1 1 1 0 0,-1 0-1 0 0,0 0 0 0 0,0 1 1 0 0,0 1-1 0 0,0 0 0 0 0,-1 0 1 0 0,1 1-1 0 0,0 0 0 0 0,-1 0 1 0 0,1 2-1 0 0,-1-1 0 0 0,1 1 1 0 0,-1 1-1 0 0,1 0 0 0 0,0 0 1 0 0,0 1-1 0 0,0 0 0 0 0,0 1 1 0 0,0 0-1 0 0,1 0 0 0 0,-1 1 1 0 0,1 1-1 0 0,1-1 0 0 0,-1 1 1 0 0,1 1-1 0 0,0 0 0 0 0,0 0 1 0 0,1 0-1 0 0,0 1 0 0 0,0 0 1 0 0,1 1-1 0 0,0-1 0 0 0,0 1 1 0 0,-2 6-36 0 0,7-13-54 0 0,0 1 0 0 0,-1 0 0 0 0,1 0 0 0 0,0 0 1 0 0,0 0-1 0 0,0 0 0 0 0,1 0 0 0 0,-1 0 0 0 0,1 0 0 0 0,-1 0 0 0 0,1 0 1 0 0,0 0-1 0 0,0 0 0 0 0,1 0 0 0 0,-1 0 0 0 0,0 0 0 0 0,1 0 0 0 0,0 0 1 0 0,0 0-1 0 0,0 0 0 0 0,0 0 0 0 0,0 0 0 0 0,1 0 0 0 0,-1-1 0 0 0,1 1 1 0 0,0-1-1 0 0,0 1 54 0 0,5-4-971 0 0</inkml:trace>
  <inkml:trace contextRef="#ctx0" brushRef="#br0" timeOffset="201153.445">11548 4667 3265 0 0,'0'-11'13364'0'0,"-1"11"-5414"0"0,-2 19-3268 0 0,-1 22-6947 0 0,3-28 4170 0 0,-1 17-1774 0 0,1 0 0 0 0,2 1-1 0 0,0-1 1 0 0,3 0 0 0 0,0 0 0 0 0,2 0-1 0 0,8 26-130 0 0,-13-56-13 0 0,-1-1 0 0 0,0 1-1 0 0,0-1 1 0 0,0 1 0 0 0,0 0-1 0 0,1-1 1 0 0,-1 1 0 0 0,0-1-1 0 0,0 1 1 0 0,1 0 0 0 0,-1-1-1 0 0,0 1 1 0 0,1 0 0 0 0,-1 0-1 0 0,0-1 1 0 0,1 1 0 0 0,-1 0 0 0 0,1 0-1 0 0,-1-1 1 0 0,0 1 0 0 0,1 0-1 0 0,-1 0 1 0 0,1 0 0 0 0,-1 0-1 0 0,1 0 1 0 0,-1-1 0 0 0,1 1-1 0 0,-1 0 1 0 0,0 0 0 0 0,1 0-1 0 0,-1 0 1 0 0,1 0 0 0 0,-1 0-1 0 0,1 1 1 0 0,-1-1 0 0 0,1 0-1 0 0,-1 0 1 0 0,0 0 0 0 0,1 0-1 0 0,-1 0 1 0 0,1 1 0 0 0,-1-1-1 0 0,0 0 1 0 0,1 0 0 0 0,-1 1 0 0 0,1-1-1 0 0,-1 0 1 0 0,0 1 0 0 0,0-1-1 0 0,1 0 1 0 0,-1 1 0 0 0,0-1-1 0 0,1 1 1 0 0,-1-1 0 0 0,0 0-1 0 0,0 1 1 0 0,0-1 0 0 0,0 1-1 0 0,1-1 1 0 0,-1 0 0 0 0,0 1-1 0 0,0-1 1 0 0,0 1 13 0 0,3-26-4827 0 0,-11 6 558 0 0</inkml:trace>
  <inkml:trace contextRef="#ctx0" brushRef="#br0" timeOffset="201736.238">11553 4504 8820 0 0,'-3'-4'8797'0'0,"-4"3"-3858"0"0,-32 16-1102 0 0,36-14-3810 0 0,0 1-1 0 0,0 0 0 0 0,0 0 0 0 0,0 0 1 0 0,0 1-1 0 0,0-1 0 0 0,1 1 1 0 0,-1-1-1 0 0,1 1 0 0 0,0 0 0 0 0,0 0 1 0 0,0 0-1 0 0,0 0 0 0 0,0 0 0 0 0,1 1 1 0 0,-1-1-1 0 0,1 0 0 0 0,0 1 0 0 0,0-1 1 0 0,0 1-1 0 0,1-1 0 0 0,-1 1 0 0 0,1 0 1 0 0,0-1-1 0 0,0 1 0 0 0,0 0 0 0 0,0-1 1 0 0,0 1-1 0 0,1-1 0 0 0,0 1 1 0 0,0-1-1 0 0,0 1 0 0 0,0-1 0 0 0,1 1 1 0 0,-1-1-1 0 0,1 0 0 0 0,0 0 0 0 0,-1 0 1 0 0,2 0-1 0 0,-1 0 0 0 0,0 0 0 0 0,1 0 1 0 0,-1-1-1 0 0,1 1 0 0 0,0-1 0 0 0,-1 0 1 0 0,1 0-1 0 0,0 0 0 0 0,1 0 0 0 0,-1 0 1 0 0,0-1-27 0 0,3 1 20 0 0,0-1 1 0 0,0 0-1 0 0,-1 0 0 0 0,1 0 1 0 0,0-1-1 0 0,0 0 1 0 0,0 0-1 0 0,0-1 0 0 0,0 1 1 0 0,-1-1-1 0 0,1-1 1 0 0,0 1-1 0 0,-1-1 0 0 0,1 0 1 0 0,-1 0-1 0 0,1 0 1 0 0,-1-1-1 0 0,0 0 0 0 0,0 0 1 0 0,0 0-1 0 0,0-1 1 0 0,-1 0-1 0 0,0 0 0 0 0,1 0 1 0 0,-1 0-1 0 0,-1-1 1 0 0,1 1-1 0 0,-1-1 0 0 0,1 0 1 0 0,-1 0-1 0 0,-1 0 1 0 0,1-1-1 0 0,-1 1 0 0 0,2-5-20 0 0,-7 7 37 0 0,0 0 0 0 0,-1 0 0 0 0,1 1-1 0 0,-1-1 1 0 0,1 1 0 0 0,-1-1-1 0 0,0 1 1 0 0,0 1 0 0 0,0-1 0 0 0,0 0-1 0 0,0 1 1 0 0,0 0 0 0 0,0 0 0 0 0,0 0-1 0 0,0 0 1 0 0,-1 1 0 0 0,1 0 0 0 0,0 0-1 0 0,-1 0 1 0 0,1 0 0 0 0,0 1 0 0 0,-1-1-1 0 0,1 1 1 0 0,0 0 0 0 0,0 0-1 0 0,-2 1-36 0 0,-13 3-2782 0 0,14-6 898 0 0</inkml:trace>
  <inkml:trace contextRef="#ctx0" brushRef="#br0" timeOffset="203689.276">11275 4442 22346 0 0,'-4'-3'5219'0'0,"1"3"-5812"0"0,3 0 2514 0 0,-4 7-1569 0 0,4 7 737 0 0,0 9-1601 0 0,4 4 800 0 0,-4 5-432 0 0,3 0 208 0 0,6-5-96 0 0,2-4 48 0 0,-4-10-625 0 0,-1-9 305 0 0,-3-4-2593 0 0,-3-4 1088 0 0,-3-13-11829 0 0</inkml:trace>
  <inkml:trace contextRef="#ctx0" brushRef="#br0" timeOffset="203935.19">11134 4482 14423 0 0,'0'0'5890'0'0,"0"0"-5057"0"0,0 0 1424 0 0,-105 47-1345 0 0,89-25 385 0 0,9 0-529 0 0,7-3 177 0 0,9 0-417 0 0,11-3 176 0 0,3 0-544 0 0,-1-1 272 0 0,3-4-560 0 0,-3-2 272 0 0,-2-4-1024 0 0,-4-1 528 0 0</inkml:trace>
  <inkml:trace contextRef="#ctx0" brushRef="#br0" timeOffset="204339.548">11766 4491 8788 0 0,'15'2'4978'0'0,"6"0"5315"0"0,1 7-6531 0 0,-2 3-5155 0 0,-4 2 2450 0 0,-9 1-1201 0 0,-1 0 592 0 0,-8 1-640 0 0,-2-6 304 0 0,-5-4-4786 0 0,2-5 1424 0 0</inkml:trace>
  <inkml:trace contextRef="#ctx0" brushRef="#br0" timeOffset="204587.653">12037 4524 24395 0 0,'0'0'5395'0'0,"0"0"-6740"0"0,0 0 3154 0 0,20 49-2209 0 0,-22-29 1088 0 0,-9 4-2769 0 0,-5 2 1361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0:53.916"/>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brush xml:id="br2">
      <inkml:brushProperty name="width" value="0.2" units="cm"/>
      <inkml:brushProperty name="height" value="0.2" units="cm"/>
      <inkml:brushProperty name="color" value="#F6630D"/>
      <inkml:brushProperty name="ignorePressure" value="1"/>
    </inkml:brush>
  </inkml:definitions>
  <inkml:trace contextRef="#ctx0" brushRef="#br0">768 1141,'3'-3,"2"-8,3-6,0-6,-2-6,-1-4,-5-5,-6-1,-5 2,-8 4,-7 5,-6 6,-7 11,-11 14,-6 13,-8 13,-6 17,-1 15,-2 15,4 15,5 12,9 12,12 6,12 2,11-2,16-2,16-5,12-7,16-13,10-16,14-17,10-19,8-20,7-25,2-20,3-21,-2-19,-7-16,-3-11,-10-4,-10 5,-9 7,-14 10,-13 15,-15 17,-11 18,-8 13</inkml:trace>
  <inkml:trace contextRef="#ctx0" brushRef="#br0" timeOffset="803.154">1477 964,'0'-3,"0"1,0 7,0 9,0 15,-4 19,-4 17,-3 18,-5 18,-1 13,-3 5,0 5,3-7,4-10,1-12,2-16,8-15,2-15,2-13,5-11,3-11,4-8,3-7,5-5,2-4,8-4,4-2,6-3,7-1,4-4,7 0,3-1,1-2,0 0,-1 1,-6-2,-7 5,-10 2,-12 2,-13 3,-13 2,-14 0,-4 2</inkml:trace>
  <inkml:trace contextRef="#ctx0" brushRef="#br0" timeOffset="1138.581">1339 1633,'0'-3,"4"-1,3-1,5-2,3 1,7-4,5 2,8-6,9-3,7-6,4-5,4-6,1-1,-3-4,-8-1,-11 3,-17 8,-11 8</inkml:trace>
  <inkml:trace contextRef="#ctx0" brushRef="#br0" timeOffset="1437.454">1417 1082,'0'-3,"4"-2,4-2,4-5,7-2,10-7,10-5,9-5,9-5,6-2,4-5,5-2,0 0,-2 4,-6 3,-11 4,-14 8</inkml:trace>
  <inkml:trace contextRef="#ctx0" brushRef="#br0" timeOffset="2007.307">2481 787,'0'3,"0"5,0 11,0 12,-3 18,-2 17,-3 20,0 16,-2 15,-3 7,1-2,3-3,3-10,2-15,1-19,2-18,1-14,4-20,1-15,0-17,-1-17,-1-3</inkml:trace>
  <inkml:trace contextRef="#ctx0" brushRef="#br0" timeOffset="2633.861">2441 826,'3'0,"5"3,8 5,7 8,7 7,8 7,8 8,6 8,4 2,3 4,-2 0,-1-3,-3-3,-4-6,-7-3,-4-4,-4-5,-6-3,-4-7,-9-5,-11-9,-5-6</inkml:trace>
  <inkml:trace contextRef="#ctx0" brushRef="#br0" timeOffset="2983.61">3248 708,'0'3,"-3"9,-1 7,-1 9,-2 12,1 13,-1 14,3 12,2 17,0 12,1 10,5 9,0 3,5 1,2-11,4-8,-1-12,-1-15,0-10,0-16,-4-10,-1-17,-6-18,-7-18,-3-7</inkml:trace>
  <inkml:trace contextRef="#ctx0" brushRef="#br0" timeOffset="3822.863">3582 984,'4'0,"1"-3,2-2,8-3,7-6,10-8,14-7,15-9,17-7,15-11,13-4,11-3,6-1,2 5,-3 4,-9 10,-12 7,-13 12,-22 10,-19 10,-23 10,-25 8,-12 1</inkml:trace>
  <inkml:trace contextRef="#ctx0" brushRef="#br0" timeOffset="4285.081">4233 728,'0'-4,"0"7,0 11,0 15,0 15,0 17,-4 18,-1 19,1 13,1 8,1 4,0-7,1-5,0-11,5-17,1-16,-1-15,0-14,-2-16,-4-16,-1-18,-1-8</inkml:trace>
  <inkml:trace contextRef="#ctx0" brushRef="#br0" timeOffset="4919.178">4724 964,'0'-3,"0"1,0 10,0 8,-3 16,-1 18,-4 22,-3 21,0 16,2 12,2 3,2-4,3-9,4-12,6-17,5-19,3-17,2-16,5-14,5-11,5-15,3-12,6-9,9-6,5-3,8-1,2-1,0 3,-1 6,-5 4,-9 4,-10 7,-12 2,-18 1,-14 0,-6 2</inkml:trace>
  <inkml:trace contextRef="#ctx0" brushRef="#br0" timeOffset="5174.196">4724 1614,'0'-4,"4"-1,3-2,9-4,7-4,14-5,10-3,11-5,8-3,4-4,0-2,-6 1,-7 4,-9 5,-14 2,-15 6,-11 6</inkml:trace>
  <inkml:trace contextRef="#ctx0" brushRef="#br0" timeOffset="5438.063">4724 1042,'4'-3,"7"-4,9-5,11-4,13-5,10-3,8-4,8-4,5-3,0-2,-3 2,-7 2,-11 6,-15 5</inkml:trace>
  <inkml:trace contextRef="#ctx0" brushRef="#br0" timeOffset="5952.413">5846 689,'0'3,"0"8,0 12,0 16,0 20,0 22,0 17,0 14,-3 8,-1 6,-1-4,5-9,2-10,1-16,3-15,1-18,-2-14,-1-20,0-22,-6-15,-2-6</inkml:trace>
  <inkml:trace contextRef="#ctx0" brushRef="#br0" timeOffset="6591.142">5826 767,'0'-3,"0"-5,4-4,4-7,7-3,8-1,10-1,14 4,11 6,9 5,7 7,4 8,-4 5,-9 9,-11 7,-12 5,-16 4,-17 3,-11 5,-18 2,-10 2,-11 0,-9-4,-5-4,-4-4,-5-6,-1-5,-1-2,2-3,4 0,7-1,8-5,9 1,13 0,15-3,11-2,10-1,8-1,7 1,6 2,8 4,6 4,5 7,3 8,7 6,4 6,2 4,3 6,-2-3,1-1,-1-4,-6-4,-4-5,-5-6,-6-5,-4-5,-7-6,-6-5,-5-9,-8-8,-6-2</inkml:trace>
  <inkml:trace contextRef="#ctx0" brushRef="#br0" timeOffset="7971.863">8287 728,'3'3,"5"5,8 7,7 9,7 9,5 6,3 7,2 2,0-1,-2-4,-2-7,0-9,-2-13,-2-12,2-12,1-16,5-16,3-15,0-7,2-6,-2-2,-1 6,-6 5,-5 13,-5 12,-5 10,-12 12,-9 12,-5 6</inkml:trace>
  <inkml:trace contextRef="#ctx0" brushRef="#br0" timeOffset="8493.717">8700 1141,'3'0,"2"3,-1 9,0 8,1 14,1 15,0 12,-3 13,-1 7,0 3,-1 1,-1-5,0-4,2-13,3-11,-5-13,-1-14</inkml:trace>
  <inkml:trace contextRef="#ctx0" brushRef="#br0" timeOffset="9153.6">9763 689,'-3'0,"-6"0,-5 0,-7 0,-4 3,-6 8,-3 9,-7 14,-7 15,0 16,0 16,5 16,7 14,9 7,9 6,15-3,14-8,15-14,17-16,15-20,7-23,6-22,4-24,0-21,-4-20,-2-18,-12-19,-6-10,-14-11,-12-7,-12-1,-9 2,-11 6,-9 11,-9 12,-8 16,-8 16,-2 13,-3 10,1 9,1 7,2 7,5 3,4-1,5-1,8 4,9 2,8-1</inkml:trace>
  <inkml:trace contextRef="#ctx0" brushRef="#br0" timeOffset="9843.725">10511 728,'-4'0,"-3"3,-2 5,-2 7,-2 12,0 11,0 15,-2 17,2 15,3 17,7 12,9 5,13 1,8-8,10-13,5-16,6-18,5-18,2-20,4-22,0-17,1-21,-3-21,-5-18,-4-18,-8-12,-6-10,-9-3,-10 3,-6 2,-6 8,-6 13,-6 13,-5 15,-6 12,-3 11,-2 11,1 7,0 4,2 1,1 4,0 3,1 3,1 2,2 2</inkml:trace>
  <inkml:trace contextRef="#ctx0" brushRef="#br0" timeOffset="10355.464">11672 531,'0'4,"0"6,0 14,0 14,0 22,0 24,0 24,-3 21,-2 12,1 4,1-1,1-8,0-15,4-17,2-20,1-21,-1-17,-5-21,-2-21,-1-20,2-9</inkml:trace>
  <inkml:trace contextRef="#ctx0" brushRef="#br0" timeOffset="10990.052">11554 708,'4'0,"3"-3,5-5,7-4,7-3,8-3,10 2,10 3,9 4,4 8,5 7,-2 8,-4 6,-10 6,-13 5,-12 4,-12 4,-12-3,-15 0,-12 1,-9-1,-11-1,-7-5,-10-3,-5-3,-2-2,-1-3,2 1,1-1,4 0,5 0,9-3,9-4,9-2,6-1,10-3,10-2,8-3,7 4,7 3,10 3,9 4,8 6,6 6,6 8,4 12,4 11,-1 9,0 10,-3 9,-5 3,-3-1,-5-4,-4-7,-3-10,-4-10,-4-11,-6-13,-4-12,-8-17,-6-12,-5-5</inkml:trace>
  <inkml:trace contextRef="#ctx0" brushRef="#br0" timeOffset="12106.934">13483 1082,'3'-3,"5"-5,1-8,-2-3,-1-7,-2-4,-1-5,-6-3,-7-1,-11 3,-6 2,-7 7,-7 5,-6 8,-6 9,-7 12,-4 12,3 9,5 10,5 5,8 2,12 4,10-1,13 0,11-7,11-3,14-3,12-4,12-1,11-7,12-3,6-6,-1-6,-3 1,-6 1,-6 2,-10 6,-10 8,-12 7,-13 10,-8 10,-11 6,-9 7,-9 3,-8 1,-8 0,-3-5,-7-8,-6-5,-4-7,-4-10,-2-7,0-13,-5-11,-1-13,4-13,3-8,7-10,6-8,10-2,11 0,11 3,9 5,11 7,5 2,6 7,1 5,3 6,-1 5,-2 4</inkml:trace>
  <inkml:trace contextRef="#ctx0" brushRef="#br0" timeOffset="12804.747">14074 807,'0'3,"0"8,0 12,0 13,0 16,0 19,-4 19,-1 13,-2 10,-1 1,-2-1,0-6,3-12,5-15,3-17,2-18,3-12,5-11,3-10,2-7,3-5,0-1,6-5,2 0,9-1,5 2,4 2,6-3,3 1,3-3,-2-3,-2-3,-9-3,-6-2,-12 0,-9-1,-7 0,-10-4,-4 3</inkml:trace>
  <inkml:trace contextRef="#ctx0" brushRef="#br0" timeOffset="13090.154">14054 1357,'3'0,"5"-3,7-1,9 0,6-3,5 0,6-2,6 0,3-1,2-3,-1-2,-3-2,-5 1,-11 2,-10-2,-13 2,-7 5</inkml:trace>
  <inkml:trace contextRef="#ctx0" brushRef="#br0" timeOffset="13354.587">14093 846,'0'-4,"3"0,9 0,4-3,11-3,9 0,10-2,7-2,7-2,8-2,2-1,1 0,-2-1,-8 0,-11 0,-13 3</inkml:trace>
  <inkml:trace contextRef="#ctx0" brushRef="#br0" timeOffset="14108.571">15117 649,'0'4,"0"6,0 11,0 13,0 21,0 22,0 24,-4 23,-1 15,-2 9,-1-1,1-9,-1-14,1-19,1-20,1-21,3-19,0-12,6-14,3-12,8-7,6-4,8-5,10 0,7-3,11-2,5 1,2 0,0-2,-1 2,-7 0,-7-2,-9 3,-10-1,-11-1,-8-2,-10-1,-6 2</inkml:trace>
  <inkml:trace contextRef="#ctx0" brushRef="#br0" timeOffset="14655.272">16160 669,'0'3,"3"9,2 10,-1 17,-1 21,0 20,-2 25,0 16,-1 11,0 8,0-5,0-7,0-16,3-17,1-18,4-19,-3-26,-7-24,-1-15</inkml:trace>
  <inkml:trace contextRef="#ctx0" brushRef="#br0" timeOffset="14975.583">16160 826,'3'0,"5"0,4-3,4-1,5-4,9 0,10-6,12-3,13-2,9-5,2-2,2 1,-7 1,-10 4,-24 9,-17 7</inkml:trace>
  <inkml:trace contextRef="#ctx0" brushRef="#br0" timeOffset="15254.978">16258 1318,'3'0,"6"0,6 0,8 0,7-3,8-1,8-4,6 0,8-2,3-2,1 0,3-2,-2 3,-7 3,-6-1,-12 2</inkml:trace>
  <inkml:trace contextRef="#ctx0" brushRef="#br1" timeOffset="48168.14">19230 39,'-3'0,"-5"0,-4 0,0 3,-1 5,-3 7,0 9,-3 9,0 13,3 12,4 9,4 11,4 4,4 3,8-4,5-8,6-11,4-12,5-14,0-14,3-10,-1-14,2-14,-2-10,-2-11,-4-13,-1-8,-5-7,-6-6,-5-1,-3 2,-2 6,-6 7,-4 10,-5 9,-4 12,-5 7,-3 6,1 2,0 4,1 1,1 4,1 1,0 0,2 2,-1-1,1 1,3 3,0 0,5 7,3 9,-1 6,1 10,3 8,2 11,1 8,1 8,4 5,2-1,3-2,4-5,5-6,5-11,4-10,2-13,0-11,0-11,3-10,0-15,1-11,-1-13,0-10,-2-9,-5-7,-4-6,-8-3,-7 2,-7 3,-7 4,-4 8,-5 10,-2 11,0 8,-1 8,-1 3,1 5,1 3,0 3,3 0,2 2,-1 2,0 2,2 5,1 3,2 3,-1 1,3 3,-2 2,2 2,-1 3,-3 1,2 1,-1 0,1 0,0 3,1 2,0-1,0 3,3 3,2 3,3 6,0 7,6 5,0 8,4 3,4 2,-1-4,2-5,2-9,1-9,2-10,1-13,0-10,-2-8,-2-10,-2-3</inkml:trace>
  <inkml:trace contextRef="#ctx0" brushRef="#br1" timeOffset="49890.346">19289 39,'0'-3,"0"1,-3 6,-5 5,-4 7,-3 8,-3 7,-5 4,-1 7,-2 2,6-2,5-5,5-6,8-11,8-10,5-12,6-9,1-11,6-7,2-6,-1 0,-4-1,-2 6,-5 5,-1 6,-6 9,-4 11,-7 8,-5 10,-8 10,-5 9,-1 6,-4 4,-1-1,5-4,2-6,6-7,8-8,8-11,9-10,5-13,2-8,4-6,0-6,0-1,0 1,-3 5,-2 1,-3 10,-4 10,-8 10,-2 11,-6 10,-4 9,-5 8,-5 5,-3 2,0-1,4-2,1-5,8-9,9-15,8-15,7-13,3-10,4-9,1-9,1-5,-1 2,0 5,-1 5,-6 12,-10 15,-8 15,-7 17,-9 14,-7 9,-2 10,0 4,1-1,7-5,5-9,7-10,7-10,9-16,5-11,4-14,6-8,3-10,0-7,1-5,-4-3,1-2,-2 3,-4 4,-5 4,-4 12,-5 13,-1 13,-5 8,-2 6,0 4,-3 2,0 1,2-1,1-1,-1-3,3-8,6-14,2-8,4-9,0-8,3-6,-3-3,3 2,-2-1,-2 3,-4 4,-4 8,-3 3,-1 2,-2 4,-2 1,-1 2,-4 6,1 4</inkml:trace>
  <inkml:trace contextRef="#ctx0" brushRef="#br1" timeOffset="50753.206">19053 1299,'3'0,"2"-4,2 0,5 0,6-3,6-4,7-2,7 0,9 0,4-3,2 3,-2 3,0 3,-5 3,-6 2,-9 2,-4 0,-7 4,-11 1,-7-1</inkml:trace>
  <inkml:trace contextRef="#ctx0" brushRef="#br1" timeOffset="51791.876">19072 1220,'4'3,"1"5,-1 4,2 4,2 5,0 9,5 14,1 11,3 15,2 17,1 19,-1 17,2 15,-1 17,-3 16,-2 12,1 12,0 3,2-2,0-8,1-12,0-16,-3-18,0-18,-1-15,-2-17,-3-17,-4-18,-2-16,-2-17,-2-17,-5-12,1-13,-5-6,1-6,1-1,-2-2,2 4</inkml:trace>
  <inkml:trace contextRef="#ctx0" brushRef="#br1" timeOffset="52737.958">19683 1200,'0'4,"0"4,-4 3,0 9,0 8,0 11,-1 12,-1 14,-3 20,1 18,-2 19,-2 18,-4 13,-1 10,2 4,0-3,3-5,0-11,1-9,1-13,1-9,1-10,1-9,0-7,1-10,3-8,0-7,6-7,1-8,0-9,0-7,-2-9,0-3,-4-2,2-7,0-6,0-10,-2-14,-2-5</inkml:trace>
  <inkml:trace contextRef="#ctx0" brushRef="#br1" timeOffset="56238.284">19151 1338,'4'0,"-3"0,2 0,4 0,4-3,3-2,7-3,5-2,7-2,0 0,0-2,3 1,-2-1,-4 3,-6 5,-12 9,-10 3,-12 3,-9 5,-6 2,-11 6,-5 2,-2 0,0 0,0-1,4-1,8-1,14-4,15-5,13-8,10-8,11-6,8-6,3-3,5-1,-2 3,-4 0,-3 0,-8 3,-3 4,-12 7,-10 7,-11 3,-10 7,-7 5,-5 2,-3 1,-2 0,1-1,2 0,3-3,9-6,14-7,15-9,11-10,12-5,7-4,3-4,1-1,-5 4,-5 4,-7 4,-10 5,-12 8,-11 8,-11 9,-10 7,-10 5,-8 5,-1 2,3 0,2 0,3-4,6-3,10-6,12-10,16-9,10-9,12-7,5-3,4-5,3-3,-4 3,-4 3,-4 4,-12 8,-14 10,-15 10,-13 10,-11 8,-12 6,-2 3,-1 1,5-1,7-6,10-4,13-7,12-8,11-8,9-10,6-8,7-4,3-3,4-2,-2 0,-3 2,-3 3,-8 6,-13 9,-11 7,-13 6,-6 9,-7 3,-4 5,-1 0,7-1,3-6,6-3,10-4,10-9,7-5,9-6,4-5,7-8,3-5,4-4,-1-1,-3 0,-4 5,-6 4,-11 8,-9 9,-14 11,-10 13,-12 7,-7 9,-2 6,2 1,4 0,6-5,8-5,8-6,9-7,10-7,11-14,5-10,8-7,0-6,4-8,-1-1,-2 1,-3 2,-3 7,-4 2,-10 8,-6 11,-6 6,-8 7,-7 8,-4 7,-2 5,0 4,1-1,3-4,6-2,6-5,7-6,6-10,8-9,3-8,3-6,4-8,3-3,-1-4,0 0,-2 0,-1 4,-9 4,-8 10,-13 14,-11 12,-6 14,-5 10,-5 3,1 2,2 1,5-6,5-4,7-6,9-7,10-8,4-9,3-9,4-8,5-7,4-5,0-4,0-2,-2 2,-3 2,-6 9,-8 13,-12 15,-7 12,-9 8,-4 7,-3 3,2 1,4-4,5-4,10-8,9-12,5-11,8-11,6-6,2-4,5-6,1-3,-1-2,-1-1,-2 2,-4 10,-9 9,-10 12,-12 11,-6 9,-4 12,-5 6,-1 3,4-3,2-4,7-6,7-8,9-9,8-8,6-10,0-7,1-5,1-3,1-3,-3 0,-3 8,-5 8,-5 9,-8 11,-6 10,-4 7,-2 5,1 0,0-3,8-6,3-13,7-11,4-9,3-5,5-2,0-4,-3-1,1 2,-2 7,-6 8,-6 9,-3 8,-4 9,-3 7,-4 4,-1 3,-1 2,2-3,5-5,7-8,4-11,7-12,1-9,3-7,3-8,0-3,1-1,1 1,-2 7,-7 11,-3 13,-6 12,-7 14,-4 7,0 4,0 1,1 1,3-5,4-13,5-13,5-13,2-10,2-7,0-4,-3 5,3 8,-5 9,-2 10,-1 14,-2 9,-2 5,-2 5,1 0,1-3,1-3,5-7,2-11,0-12,-1-13,-1 0,4-1,-1 4,0 10,-2 9,0 8,-2 4,3 2,1 1,3-3,-1-4,-1-8,-1-12,-5-9,-3-12,0-2</inkml:trace>
  <inkml:trace contextRef="#ctx0" brushRef="#br1" timeOffset="57042.698">19663 1200,'3'0,"2"4,-1 4,0 7,-5 8,-2 10,-4 14,-3 10,-2 11,-1 6,2 4,-1 3,2-4,-2-7,3-9,2-8,2-10,-1-9,0-14,2-12,4-16,2-16,2-17,2-12,1-10,-2-4,3-2,0 2,-3 5,0 6,-2 10,-2 6,-1 6,0 10</inkml:trace>
  <inkml:trace contextRef="#ctx0" brushRef="#br1" timeOffset="60823.077">19604 1239,'0'-3,"0"2,0 5,-3 4,-2 9,1 4,0 5,2 5,1 4,-4 6,1 6,-4 5,-3 7,0 7,-1 2,-3 4,3-2,1-5,5-10,2-12,5-20,3-16,4-20,0-18,-1-14,-1-12,-2-9,1-5,1-3,-1 0,-2 4,2 10,0 9,0 9,-2 16,0 18,-1 17,-6 15,0 12,-4 14,0 15,-2 13,-3 11,1 9,-1 6,-2 4,2 1,0-1,3-2,2-3,2-5,-1-10,2-9,1-8,0-6,-1-8,0-4,0-2,2-9,0-4,-1-4,-1-6,4-11,2-10,1-15,0-12,0-9,0-6,-2-8,1-7,-1-4,-3 1,-2-3,1 4,1 3,-1 3,4 6,2 10,2 14,0 12,-1 10,0 12,3 12,-1 8,-1 6,0 9,1 2,1 0,-1-3,-1-6,-2-16,-1-15,0-18,-1-17,0-16,0-12,-1-11,1-6,0-5,0 0,0 1,3 6,2 3,-1 6,3 5,-1 4,0 3,-1 2,-3 2,3 0,0 3,0 4,-2 10,-1 14,0 13,-2 12,0 15,0 10,0 12,-4 10,0 3,-1 4,-2 4,1-2,0-3,1-4,-1-6,1-8,0-5,1-8,1-6,2-15,1-12,3-14,2-16,0-14,-2-15,-1-8,4-7,-1-5,0 2,1 3,1 7,-1 9,1 15,0 8,-1 14,-2 12,-2 10,-4 10,-1 12,-2 10,-2 13,-3 11,-1 7,-1 2,1-2,3-2,2-3,2-10,3-7,-2-10,-2-6,1-7,4-7,3-11,0-13,0-12,-1-10,4-11,-1-5,-1-6,0 3,-2 2,0 12,-1 14,2 18,-2 15,-1 15,-1 10,-1 4,1 4,1 1,-4-4,-1-6,1-7,0-13,5-11,2-16,4-15,0-11,4-9,-2-11,-1-7,1-2,-2 2,0 2,-3 4,-2 8,-1 9,0 7,-2 13,1 12,0 14,-1 9,1 9,0 2,-1 0,-2 0,-1-10,0-10,0-10,1-12,3-10,-1-7,0-6,1-3,0-1,1 0,-1-1,-3 1,-1 0,-5 1,2 1,-4-1,3 1,-3 0,-2-4,1-1,-1 1,2 3,3 3,-1 4,2 4,1 4,-1 2,0 3,1 7,3 9,1 17,1 11,0 16,1 10,0 8,1 3,-1-1,0-5,1-9,-1-14,0-21,0-17,0-16,0-13,0-15,-3-12,-2-8,1-4,-3 3,0 5,1 11,2 18,2 22,0 21,1 18,1 20,0 12,0 9,1 7,-1 2,0-1,3-7,2-12,2-18,2-21,-3-24,-1-21,-5-18,-3-14,0-13,-3-8,-2-7,2 3,2 6,-3 13,1 15,1 13,-2 10,0 7,2 10,1 11,2 13,0 11,1 5,4 4,2 1,0-2,-1-2,-1-10,-2-15,-3-10,-2-12,0-12,-4-11,1-5,1-5,2 1,-2 5,0 7,1 13,1 14,2 14,1 12,0 8,1 5,3 3,2 3,0-1,-2-3,0-3,-1-2,2-9,0-10,-2-9,-4-12,1-5,-2-2,2-2,2 4,7 9,0 10,2 5,4 2,3 0,0 0,2-5,-3-6,-3-4,-1-6,-3-1,1 1,-2 0,1 0,0-2,1 0,2-1,3-1,-1 1,0 3,0 0,0 1,-1 2,1 3,-1 1,-3-2,-5-3,0-2,-7 2,-2 6,-4 8,-4 9,0 4,-1 4,2 2,2 2,0 4,1 0,-1 3,1 8,-3 3,-1 8,0 8,0 7,2 2,-2 5,2 0,3-1,-1-3,1-2,1-1,2-6,2-4,-3-6,1-3,-1-1,2-6,2-2,-1-4,2-3,0-3,0-2,0-2,0 0,0-1,1 0,-1 0,0 0,0 1,0-1,0 1,0-7,3-9,-2-9,-1-9,-1-4</inkml:trace>
  <inkml:trace contextRef="#ctx0" brushRef="#br2" timeOffset="64405.526">19269 3995,'-3'0,"-8"0,-6 3,-5 2,-11 3,-8 3,-9 3,-4 3,-5 2,0 4,-2 2,3-1,2 0,3 2,5-4,6 0,7-4,7 1,7 0,5-1,8-2,5-1,7-3,6-1,4-1,7 1,3-3,8-1,4-2,7 1,6-1,8-1,4 3,6-1,0 0,0 1,2 0,-1-1,1-2,3-2,2 0,1-2,3-4,1 0,0-4,3 0,1-2,0-4,0-1,-4 1,-4 0,-3-1,-4 1,-7 1,-7 2,-6-1,-5 3,-6-1,-6 0,-5 0,-7-2,-7-3,-8 2,-5-1,-7-1,-3 2,-8 0,-4-2,-5-1,-4 2,-3 0,-2 0,-6 1,-1 0,-1 2,2 3,0 0,1 1,3 1,-1 2,0-1,1-1,3 2,1 1,3 0,5-1,2-1,2 1,3 0,4 2</inkml:trace>
  <inkml:trace contextRef="#ctx0" brushRef="#br2" timeOffset="66978.141">19151 3897,'-3'0,"-5"0,-7 3,-5 2,-8-1,-8-1,-7 3,-9 0,-5 3,-8-1,-5 1,-2 1,0 1,-3-2,-2 1,0 3,-5 3,-5 0,-4 3,-4 0,-2 1,2 0,1 4,2 0,4 1,3-3,3 1,6-2,2 0,3-2,7-3,8 0,7-1,5 1,3-2,6-1,1 2,4 1,3-2,7 0,2 1,5 1,5 1,7 2,7-1,2 2,4-3,-1-1,1-4,3 0,1-2,1-1,2 0,4 2,1 1,4-1,4 1,2-1,2 0,7-1,1-3,0-2,3 1,3 0,0-1,1 2,0-1,0-1,-2-1,1-2,0-1,-1 3,0 1,1-1,1-1,4-1,1 0,-2-2,0 1,4-1,-1-1,0 1,0 0,1 0,0 0,0 3,1 1,0 0,0 0,0-1,1-3,-1 5,0-1,0 1,4-1,0-3,3 1,2-1,1-1,-1 0,2 0,2 0,-1-1,1 1,1-3,-1-2,-4 1,1 0,-1 2,0 0,0-2,1-1,2 1,-1 1,1 1,3-3,-3 0,2 1,-4 0,-2-1,-3-1,-1 1,-3-2,0 0,-5-2,-1 0,0 0,2 0,-3-2,-1 1,-1 3,-4-1,1 1,-2-2,-1 0,2-1,-1 1,-1-2,-3-1,-4-3,-1 2,-5-1,-4-2,0 0,-1-2,-3 0,-1-1,-1 3,-2 0,0 0,-4 0,-2 2,-2 0,-4-2,-2 1,-4-2,-1-2,-4 1,-6-2,-3 0,-5 0,-1 3,-2 2,0-1,-1 3,0 0,1 2,0 1,0-3,0 2,-3-2,-2 4,-1-3,-2 2,-1 3,-4-1,1 1,0-2,1 1,0 1,1 3,0 1,-3-1,-2-1,-1 0,-5-2,-5 1,-3 1,-2-2,2-1,-3 3,-1 1,1-2,0 0,1 1,1 2,-3-3,2 1,3 0,2 1,3 2,5 1,3 0,3-2,4-2,1 2,-4 0,0 0,-1 2,-1 0,-1 1,2 0,2 0,4 0,3 1,8-1,10 0,6 0</inkml:trace>
  <inkml:trace contextRef="#ctx0" brushRef="#br2" timeOffset="70193.122">19092 3916,'0'-3,"-3"-1,-5-1,-4 2,-3 0,-3 2,-2 0,-3 4,-6 2,-7-1,-7-1,-10 4,-7-1,-6 3,-4-1,-2 1,-5 1,-1 1,-3 1,-4 3,-3-1,-4 0,-3 2,-6 0,-3 2,-2 0,-1 1,1 4,2 1,2 1,2-5,0-2,5-1,4 0,6 0,2-1,3-2,4 1,6-3,4 1,4 1,2 1,1 3,4 0,2-2,2-1,4 1,3 3,2 3,2 1,4 0,2-5,-1-1,0-1,-2 1,3 0,3-1,4-3,4 0,5-2,2-1,4 0,1-1,2 1,2 2,0 0,1 0,1 2,5 2,2 1,5-1,0-2,4-2,-2 1,2 0,3-1,1 0,2-1,2-1,1 3,-1-1,5 1,4-3,1 1,2 2,-1-1,-3 0,-1-1,0 0,0-1,0 1,0-3,0 3,2-2,3-2,3 1,6 0,2-3,6 2,-1 0,3-2,2 2,7 0,3-1,4-2,4-2,4-1,5 0,4-1,0 0,4-1,0 1,-2 0,-2 3,-1 1,-4 0,-4 0,-3-2,0 0,1-1,-2-1,-2 0,0 0,-2-4,-1-1,-2 1,-2 1,-1 0,0 2,2 0,1-3,4 0,3 0,6-3,4 0,5 1,2-1,-1 0,2 1,-1 2,-2 2,-2 1,-1-3,-2-1,3 1,0 1,0 1,2 0,0-1,-1-2,-1 1,-2-2,3-2,0 3,-1-3,-1 2,-1 0,-2-2,1 1,-1 2,-4-3,-1 2,1 0,0-1,-3 0,1-2,0 0,2 3,2-2,0 0,4 0,2-1,1-1,-2 1,0-2,-2 2,0-1,-4 0,-6-1,-3 2,-3-1,-4 1,2-2,1-2,0 2,-2-1,0 1,2 0,-2-2,-2 1,-1-1,0 0,-3-4,-2 0,-2 2,0 0,-2 0,-3-2,2-1,-6 4,-1-1,-6 0,-2-2,-2-1,-4 4,-7-1,-3 0,-4-2,-1 0,-3-1,-3-2,-2 1,-6 2,-2 2,-3-1,-1 0,-3 2,-2 0,-3 3,-1 3,-3-1,1 2,-1-2,0-3,-4 2,-3-2,-3-1,0 0,-7 0,-3-1,-5-3,-5 4,-4-2,-3 0,-5-1,-1-2,-5 3,0 1,1 2,0-1,-1 0,3 2,2-1,1 1,2 3,-3 3,0-1,-4 0,1 2,-3 1,0-3,3 1,2 0,6 2,1 1,5 1,0-3,4-1,-1 1,-3 0,-1 2,-3 1,-1 0,-1 1,-5 0,0 0,-1 4,-2 0,0 1,-3-1,1-2,-1 0,-3-1,1-1,0 0,1 0,-1 0,2 3,2 1,4 0,1-1,2 0,0-2,5 0,4-1,4 0,4 0,6 0,8 0</inkml:trace>
  <inkml:trace contextRef="#ctx0" brushRef="#br2" timeOffset="83863.324">788 5255,'0'-4,"0"-4,-4 0,-3-3,-5-2,-4 0,-2 0,-1 1,-5 3,-4 4,-1 5,-2 6,0 6,3 4,-1 6,4 5,4 9,5 8,5 11,5 4,6 4,7 3,9-1,8-7,10-8,10-14,7-13,5-13,2-12,3-12,0-11,0-10,-4-7,-5-6,-7-5,-9 0,-10-1,-10 2,-10 3,-13 3,-13 3,-9 5,-9 10,-10 9,-5 4,-4 5,1 4,-1 3,4 3,3 4,4 1,3 4,5 6,3 8,1 6,2 9,4 7,3 7,5 4,10 3,10 1,12 0,10 1,9-4,8-8,11-9,8-12,6-13,7-17,1-13,-2-13,-3-6,-6-9,-6-3,-10-4,-12 0,-12-2,-10 1,-9 3,-9 3,-10 2,-12 6,-8 4,-7 10,-7 4,-4 5,0 3,-1 2,3 3,8 3,3 1,6 2,7 3,4 6,3 7,2 7,4 11,2 9,3 7,4 6,5-1,8 1,8-3,10-7,6-11,9-11,7-10,4-15,-1-10,-3-9,-1-8,-5-11,-7-4,-8-1,-9-1,-7-2,-12 0,-8 5,-9 5,-12 7,-6 8,-11 11,-7 11,-4 12,2 11,4 7,8 3,11 2,12 3,10 0,14 1,9-2,11-2,8-3,9-3,9-7,1-11,4-10,1-9,-5-6,-5-8,-6-7,-11-1,-9-3,-8 1,-8 3,-8 0,-10 0,-8 6,-7 8,-7 4,-5 10,-1 6,4 11,5 5,10 2,8 4,10 2,15-6,8-2,9-5,10-5,6-6,0-5,-1-7,-3-5,-5-4,-4-6,-6-4,-8 1,-4 1,-9 1,-7 0,-6 3,-7 3,-7 5,-6 4,-3 7,0 7,3 6,5 5,6 1,7 3,10 0,5 3,6 1,5 1,6-6,1-5,5-6,2-5,1-4,-6-8,-1-5,-1-4,-5 2</inkml:trace>
  <inkml:trace contextRef="#ctx0" brushRef="#br0" timeOffset="93703.564">395 4999,'-4'0,"-1"3,5 2,0-5,5 0,5-5,4-5,6-7,6-8,7-6,3-4,-1-3,-4 2,1-1,-2 4,-6 10,-8 16,-6 12,-4 13,-8 9,-3 10,0 7,0 4,1 5,2 3,-3-1,0 0,0 1,2 0,0-1,3-5,-1-3,1-3,0-3,0-5,1-1,-1-4,0-3,0-4,0-3,0 0,-4-5,-3-5,-5-3,-7-5,-4-2,-4 3,-1-1,-2 0,0 3,-1 0,-2-1,1 3,3-1,2-1,3-2,3 1,1 2,7-3,8 0,14-6,8-1,6-3,8-3,8-1,4-2,8-1,6 0,2-1,2-2,-3 1,-4 0,-5 4,-5 2,-5 4,-7-1,-5 0,-4 1,-5 6,-11 1,-8 1,-5 1</inkml:trace>
  <inkml:trace contextRef="#ctx0" brushRef="#br1" timeOffset="106025.696">1989 4802,'0'-3,"3"1,2 6,-1 12,-1 12,3 16,-1 13,1 14,-3 9,0 3,-2 1,0-3,-1-9,0-10,3-12,2-12,-1-15,-1-15,-2-15,-2-14,-2-10,-5-5,0 2</inkml:trace>
  <inkml:trace contextRef="#ctx0" brushRef="#br1" timeOffset="106858.505">1910 4822,'0'-3,"-4"-2,0-3,3 0,6 2,8-2,9 0,9 2,12 2,7 4,5 7,1 4,1 5,-8 2,-3 2,-11 4,-11 1,-9 0,-11 2,-10 1,-9-3,-7-1,-6-1,-4-5,-5-6,-1 0,-2-4,-1-3,1 2,3-1,1-2,4 4,3-3,5 1,1 1,9 0,10-1,9-2,7-2,4-1,8 0,4-1,7 0,1 2,3 6,2 4,-1 7,-3 10,-1 7,-3 7,-2 6,-1 6,-3 2,-3 3,-2-3,2-8,1-5,-3-7,1-10,-1-9,-1-8,-4-9,-5-8,-5-6,-3-1</inkml:trace>
  <inkml:trace contextRef="#ctx0" brushRef="#br1" timeOffset="108073.439">2599 5314,'-3'0,"1"0,6 0,4 3,8 1,6 1,4-1,5-5,0-6,3-4,1-5,-2-5,-3-6,-3-2,-6-3,-7 1,-6 3,-7 2,-8 2,-6 6,-6 5,-8 5,-6 8,-3 10,-3 10,-2 8,0 7,4 6,8 4,5 1,7 2,10-3,6-3,6-6,9-4,10-6,6-5,5-8,7-10,3-7,4-11,0-9,2-7,-1-5,-3-1,-5 5,-7 3,-10 6</inkml:trace>
  <inkml:trace contextRef="#ctx0" brushRef="#br1" timeOffset="108559.209">3169 5077,'3'0,"2"4,-1 4,0 4,1 7,2 10,-2 7,-1 7,-2 3,-1 1,0-2,-1-4,0-6,3-10,1-11,0-13,-1-8,0-4</inkml:trace>
  <inkml:trace contextRef="#ctx0" brushRef="#br1" timeOffset="108942.6">3209 5216,'0'-4,"3"-4,5-4,4 0,3-1,3-6,5-2,2-1,3-1,0-2,-1-1,-2 4,-1 6,-3 6,-3 7,-7 12,-2 7,-6 7,-2 12,-1 4,0 3,-1 1,0 1,3-2,2-3,0-7,-1 0,-1-4,0-2,-1-3,0-8,-1-10,0-10,-1-10,1-6,0 0</inkml:trace>
  <inkml:trace contextRef="#ctx0" brushRef="#br1" timeOffset="109291.341">3504 5255,'4'0,"0"-4,4-4,2-3,5-5,2-1,5-3,2 0,1-1,-2 1,4-1,-5 1,-1 3,-5 2,-1 3,-4 7,-4 7,-2 8,-3 8,-1 4,-1 5,-1 6,0 2,4 3,1 2,0-3,-1-2,-1-2,3-4,1-10,-2-8</inkml:trace>
  <inkml:trace contextRef="#ctx0" brushRef="#br1" timeOffset="110046.671">4252 4980,'0'-4,"-3"0,-5-1,-5 5,-5 5,-4 9,-5 9,-5 6,0 6,3 3,2 2,2 2,6-1,10-1,9 1,8 0,9-6,9-3,10-8,5-10,6-13,5-12,1-11,-3-12,-3-7,-5-6,-8-2,-9-3,-9 1,-6 5,-10 5,-6 6,-11 4,-8 5,-7 7,-1 3,-2 5,2 4,3 3,4 2,2 1,2 2,5 0</inkml:trace>
  <inkml:trace contextRef="#ctx0" brushRef="#br1" timeOffset="110671.806">4606 5019,'3'0,"2"3,2 8,5 6,-1 9,1 8,3 4,1 6,2-2,-2 0,-2-5,3-8,-1-9,2-12,-4-10,1-11,1-15,0-11,2-10,3-6,2-4,-2 2,-2 3,-5 4,0 8,-7 13,-3 17,-4 9</inkml:trace>
  <inkml:trace contextRef="#ctx0" brushRef="#br1" timeOffset="111205.653">5118 5216,'0'-4,"3"-1,5 1,4-2,7-1,3-2,5-4,1-4,3-5,-1-4,-2-1,-3-3,-5-1,-6 4,-5 2,-9 2,-6 1,-10 5,-8 5,-7 4,-5 8,-7 7,-2 8,0 9,4 10,5 7,10 2,8 4,12 1,8-1,10-2,7-2,8-5,7-5,3-6,3-6,1-11,-1-7,2-11,-2-7,-3-8,-2-6,-2-5,-5-1,-4 0,-4 1,-8 8</inkml:trace>
  <inkml:trace contextRef="#ctx0" brushRef="#br1" timeOffset="113489.608">6516 4881,'-4'-4,"-7"0,-5 3,-8 5,-1 6,-4 7,-5 5,2 5,2 4,3 4,6 3,6 1,7 1,7 1,7-5,10 0,8-3,7-5,9-6,7-10,2-12,3-11,3-11,-2-9,-2-8,-4-5,-6-1,-8-4,-8 1,-9 4,-11 4,-9 4,-10 6,-7 5,-6 2,-6 6,-3 6,-3 4,0 0,1 2,2 2,4 0,2 1,5 2,2 0,6 4,8 3,7 6,6-1,3-2</inkml:trace>
  <inkml:trace contextRef="#ctx0" brushRef="#br1" timeOffset="113908.591">6870 4841,'0'4,"0"4,3 4,2 7,-1 6,-1 10,-1 9,0 6,-1 2,-1 2,0-4,0-6,0-5,3-7,-2-11,-1-14,-1-10,0-10,0 0</inkml:trace>
  <inkml:trace contextRef="#ctx0" brushRef="#br1" timeOffset="114294.22">6850 5098,'0'-4,"3"-4,5-4,4 0,4-1,1-3,6-1,2-1,3-4,4-2,3-4,-1 1,0 0,-2 2,-3 5,-4 10,-5 9,-6 9,-7 9,-3 9,-2 10,-3 4,0 4,-1 1,1-2,1 0,-1-4,1-7,3-4,1-4,0-3,0-8,-5-9,-2-6</inkml:trace>
  <inkml:trace contextRef="#ctx0" brushRef="#br1" timeOffset="115007.938">7441 5117,'3'0,"4"0,9 0,4 0,5 0,3 0,2-3,3-5,3-8,-2-3,-3-7,-3-1,-7-3,-6 0,-7 2,-4 2,-6 2,-7 3,-7 3,-8 7,-8 7,-4 8,-2 7,1 7,0 9,4 9,3 5,8 3,7 3,9 0,9 0,11-2,7-5,5-7,7-4,3-5,5-6,4-10,0-9,2-8,0-5,-4-8,-7-4,-5 0,-6 2,-6 0,-10 5,-7 5</inkml:trace>
  <inkml:trace contextRef="#ctx0" brushRef="#br1" timeOffset="115711.595">9035 4861,'0'-3,"0"-5,0-4,-4-3,-4 0,-6 4,-7 2,-7 4,-7 6,-8 9,-2 6,-1 8,1 9,1 6,5 3,6 4,8 1,9 1,13-4,11 0,11-6,9-6,8-7,11-10,5-8,2-15,0-7,0-9,-5-7,-2-8,-7-4,-7-5,-9-1,-4-2,-10-2,-6 7</inkml:trace>
  <inkml:trace contextRef="#ctx0" brushRef="#br1" timeOffset="116010.591">9035 4310,'0'-3,"0"2,3 4,2 9,-1 12,-1 13,0 9,-2 10,0 13,-1 8,3 1,2 0,2-2,1-6,2-6,-1-11,2-13,2-8,-1-7,0-7,0-10,-4-11,-2-7,-4-5,0 0</inkml:trace>
  <inkml:trace contextRef="#ctx0" brushRef="#br1" timeOffset="116443.893">9310 4802,'0'-3,"4"1,0 10,1 8,-2 9,3 10,-1 9,0 4,-1 4,-1-1,2-4,-1-8,1-7,-2-13,-1-12,0-15,-2-11,1-4</inkml:trace>
  <inkml:trace contextRef="#ctx0" brushRef="#br1" timeOffset="116678.591">9350 4487,'3'0,"2"4,2 0,1 1</inkml:trace>
  <inkml:trace contextRef="#ctx0" brushRef="#br1" timeOffset="117474.723">9803 4762,'-4'0,"-4"0,-4 0,-3 4,-3 1,-5 2,-1 1,-2 2,3 3,0 2,4 2,6 2,2 1,2 0,6 0,4 0,6 0,7 0,8-3,8-5,8-5,7-3,8-1,3-6,0-2,-7-1,-9 2,-6 4,-11 6,-8 8,-7 6,-8 2,-8 0,-5 1,-4-1,-6 0,-3-1,-2-4,-5-5,-5-1,-5-3,0-1,0-7,4-3,2-4,3-1,6-3,3 2,5-3,11-1,9 1,9 2,2 4</inkml:trace>
  <inkml:trace contextRef="#ctx0" brushRef="#br1" timeOffset="117897.603">9979 4861,'-3'0,"-1"-3,3-1,5-1,9 1,6-1,5-1,10 1,5 1,3-2,4 1,5 0,-1-3,-1 2,-2-3,-7 1,-6 1,-12 2,-13 2,-15 2,-7 0</inkml:trace>
  <inkml:trace contextRef="#ctx0" brushRef="#br1" timeOffset="118146.921">10236 4802,'-4'4,"3"0,2 4,-1 3,1 6,0 8,3 6,1 8,3 3,0 2,-1-3,1-6,-1-5,3-4,2-10,-5-11,-2-7</inkml:trace>
  <inkml:trace contextRef="#ctx0" brushRef="#br1" timeOffset="118594.591">10609 4783,'3'3,"2"8,-1 9,3 11,0 6,-1 8,1 3,0-1,-1 0,1-7,1-6,-3-11,0-11</inkml:trace>
  <inkml:trace contextRef="#ctx0" brushRef="#br1" timeOffset="118830.805">10649 4901,'0'-4,"3"-4,4-4,6-3,2-3,3-2,5 1,5-2,2 0,1 4,-1 2,2-2,-2 4,-5 4</inkml:trace>
  <inkml:trace contextRef="#ctx0" brushRef="#br1" timeOffset="119698.955">11062 4841,'0'-3,"3"-5,5 0,4-4,3-1,3 0,5 0,2 2,3-1,1 2,1 2,0 3,-3 6,-5 5,-4 7,-4 2,-2 7,-2 6,-3 4,0 1,-1 2,-1-4,2-5,-1-4,-1-9,-4-11,-7-8,-4-7,-9-5,-3-2,-6 2,-3 4,-8 8,-3 5,-4 9,-2 7,1 8,1 2,6 1,10 0,9-2,9-2,9-1,9-3,10-6,13-4,7-5,8-5,7-5,4-6,0-3,-3-3,-4-1,-5 2,-9 2,-8 3</inkml:trace>
  <inkml:trace contextRef="#ctx0" brushRef="#br1" timeOffset="120280.283">11869 4704,'0'-3,"-4"-2,-6 1,-7 0,-3 5,-4 2,-6 4,-1 4,-1 6,1 5,3 4,2 2,2 3,6 2,6 2,4 4,8-4,9-4,12-3,11-7,10-6,5-10,4-9,1-7,-3-5,-2-3,-3 1,-8 1,-8 3,-8 1,-8-1,-5 2</inkml:trace>
  <inkml:trace contextRef="#ctx0" brushRef="#br1" timeOffset="120615.111">12046 4684,'-3'0,"2"0,4 0,6-3,4-2,3 1,6 1,9 0,7-1,5-2,10-1,6-2,-1 0,0-4,-3 1,-8-1,-8 3,-18 1,-15 4,-9 2</inkml:trace>
  <inkml:trace contextRef="#ctx0" brushRef="#br1" timeOffset="120880.341">12361 4586,'3'0,"2"3,-1 4,-1 9,0 7,-2 11,0 5,0 6,-1 3,-1 3,1-4,3-3,1-6,1-6,2-8,3-9,3-6,0-8,-2-8,-4-3</inkml:trace>
  <inkml:trace contextRef="#ctx0" brushRef="#br1" timeOffset="121215.459">12696 4704,'0'-3,"0"-6,3 0,1 5,0 7,0 5,-1 8,-2 9,0 6,-1 4,0 4,0-2,0 0,0-4,3-3,1-5,-3-8,-2-8</inkml:trace>
  <inkml:trace contextRef="#ctx0" brushRef="#br1" timeOffset="121403.761">12519 4251,'3'0,"1"4,-2 0,-4 0</inkml:trace>
  <inkml:trace contextRef="#ctx0" brushRef="#br1" timeOffset="122182.239">13109 4625,'-4'0,"-3"0,-5 0,-4 0,-2 0,-1 3,-1 5,-1 5,1 2,-1 6,4 3,2 3,3 5,3 3,7-1,7 0,6-1,8-5,7-2,10-6,5-6,6-10,1-7,2-12,-2-5,-5-3,-8-2,-8-1,-7-2,-9 2,-8 2,-8 1,-7 1,-8 1,-8 5,-1 1,-3 0,0 2,-1 1,2 1,3 1,3 0,2 3,8 3,11 1,5 2</inkml:trace>
  <inkml:trace contextRef="#ctx0" brushRef="#br1" timeOffset="122467.04">13483 4625,'0'3,"3"5,2 5,-1 2,3 6,0 6,-1 6,-2 2,-2 0,3 1,1 0,-2-2,-1-4,3-7,-4-7,-2-10,-1-9,0-5</inkml:trace>
  <inkml:trace contextRef="#ctx0" brushRef="#br1" timeOffset="122844.511">13523 4783,'0'-4,"3"0,1-4,3-3,8 0,4-2,6-1,1-3,4-1,3 0,2-2,0 4,-4 0,-3 3,-7 8,-4 4,-4 6,-4 9,-5 4,-1 8,0 4,1 1,-1 3,0 1,-2 2,0-2,3-1,1-2,-1-3,-1-4,3-6,-3-6,-3-8,0-9,-5-7,-4-5,0 1</inkml:trace>
  <inkml:trace contextRef="#ctx0" brushRef="#br1" timeOffset="130147.251">2993 6023,'0'-4,"0"3,-4 5,-1 4,-2 12,-4 12,-7 17,-3 18,-9 20,-9 19,-8 15,-6 13,-7 12,-7 6,-2 2,0-6,3-11,5-12,7-17,5-17,8-15,4-12,6-11,3-11,4-9,3-8,2-7,0-4,7-4,9 0,7 1,9-1,6 1,8 3,6 3,7 5,7 4,10 1,10 3,8 0,8-3,6 2,3-2,0 0,4-4,-4-1,-1-1,-5 0,-3-2,-6 0,-5 0,-6 1,-6-1,-5-2,-4-6,-3-10,-12-6</inkml:trace>
  <inkml:trace contextRef="#ctx0" brushRef="#br1" timeOffset="131399.302">2933 6023,'3'0,"6"0,3 0,6 0,8 0,12 0,10 3,14 4,9 2,9 3,8 1,10 3,0-1,1-1,-3-2,-4 1,-8-4,-11-1,-12 0,-10 2,-10 3,-8 3,-6 2,-6 1,-5 0,-6 1,-8 4,-7 4,-7 4,-4 11,-3 9,-4 12,-7 10,-3 13,-4 9,2 7,0 7,-1 2,-1-3,3-1,0-4,2-6,4-9,3-7,2-6,2-8,2-3,-1-5,2-4,2-6,1-8,3-8,4-5,0-6,1-3,2-1,1 0,-1-1,0 0,0 0,2 2,1-1,1 0,-4-3,1 0,0-1,1-5,1-8,1-5</inkml:trace>
  <inkml:trace contextRef="#ctx0" brushRef="#br1" timeOffset="132653.055">2028 8089,'0'-3,"0"1,0 7,0 3,3 8,2 5,-1 5,-1 2,-1-1,0-1,2-3,4-3,5-7,2-5,3-4,4 1,3-1,3-1,3 3,8 4,2-1,6 2,0 3,3 5,0 3,0 1,3 0,3-1,0 3,2 0,1 1,0-4,1 1,-1-6,0 0,-2-2,-3-2,1-1,-3-1,-3-1,-3 0,-7 0,-2-1,-6-3,-3-1,-10-6,-9-5,-5-2</inkml:trace>
  <inkml:trace contextRef="#ctx0" brushRef="#br1" timeOffset="133919.349">4272 6259,'0'3,"3"1,2 4,2-1,4 4,0 1,2 4,2 1,1-2,-2 1,0-4,-1 0,-5 2,-3 1,-1 2,-6 1,-3 4,-2 6,-9 7,-3 11,-6 12,-5 12,-5 12,-2 7,-3 7,0 2,4 3,-1-4,1-4,3-1,0-3,-1-4,2-2,1-2,-3-2,2-1,-1 0,3-3,2-4,4-5,1-7,2-6,1-5,1-5,3-3,1-5,4-4,-1-5,3-3,2-3,-1-4,1-2,3 1,-1 1,4-7,-1-10,2-9,0-2</inkml:trace>
  <inkml:trace contextRef="#ctx0" brushRef="#br1" timeOffset="135437.15">2835 8030,'0'-3,"-4"-2,-4 1,-3 1,-5 0,-1 1,-3 5,0 1,-1 4,0 3,5 4,3 2,5 2,10 0,9 2,8-1,8-3,7-4,3-5,3-4,1-5,-4-6,-4-2,-7-4,-9-1,-8-3,-7-1,-9 1,-5 2,-5 0,-2-3,-6 4,2 0,3 3,0 2,4 4</inkml:trace>
  <inkml:trace contextRef="#ctx0" brushRef="#br1" timeOffset="137065.273">3111 6239,'0'3,"0"9,-4 7,-4 9,-4 12,-7 13,-6 13,-7 17,-7 11,-7 9,-6 7,-4 2,-3-2,3-2,3-7,4-10,8-14,3-13,9-12,5-6,5-9,4-7,5-6,5-3,2-1,-1-6,0-6,5-7,1-6,0 2,1-2,2-1,5 4,2 3,4 1,6 3,2 1,7 4,5-2,6 3,10-2,6 3,3 1,5 1,1 3,-5-1,-2-1,-5 0,-5-1,-4-1,-7-3,-6-1,-7-5,-6 3,-7-1</inkml:trace>
  <inkml:trace contextRef="#ctx0" brushRef="#br1" timeOffset="137835.717">3957 6377,'3'0,"2"3,-1 5,-1 8,-4 10,-5 15,-9 17,-8 15,-7 12,-5 12,-6 10,-4 3,0 2,1 0,0-6,2-8,5-7,5-9,4-12,4-7,6-9,3-9,4-6,4-6,2-6,3-10,-2-12,0-10,1-4</inkml:trace>
  <inkml:trace contextRef="#ctx0" brushRef="#br1" timeOffset="138719.379">3071 6259,'0'-4,"0"3,4 2,3-1,5 1,7 3,7 5,11 0,11 3,14-2,9 2,10-3,4-1,1-3,0-1,-6-3,-9-1,-13 0,-13 3,-19 2,-15-2,-11 0</inkml:trace>
  <inkml:trace contextRef="#ctx0" brushRef="#br1" timeOffset="141821.186">6181 6396,'0'3,"0"6,0 6,0 8,3 10,5 17,1 16,1 20,4 22,2 24,-1 22,-4 18,-3 14,-3 8,-7 6,-1-6,-2-12,1-17,1-16,1-19,0-17,2-16,0-19,0-16,0-14,0-13,0-18,0-20,0-15,-3-15,-1-2</inkml:trace>
  <inkml:trace contextRef="#ctx0" brushRef="#br1" timeOffset="143900.51">6181 6416,'3'0,"5"0,4-4,7 0,7 0,8-3,13-3,12-4,15-2,12-2,12-5,8-5,11 0,1-4,2 2,-4 1,-7 0,-13 1,-9 5,-13 5,-13 3,-8 2,-12 3,-8 3,-7 3,-8-1,-7-4,-9 1,-4 4,1 3,1 6,0 4,1 8,-1 11,4 14,1 17,-1 15,0 14,-2 17,3 10,0 9,0 7,-2 4,3 0,0 0,-1-3,-2-7,-1-5,0-2,-2-5,1-5,-2-7,4-8,1-9,4-10,0-6,-2-9,2-7,0-6,1-1,0-2,1 0,0-2,-4 0,3-2,-1 1,-3-4,3-2,-2-3,0-3,-3-3,3-6,0-3,-2 0,0-1,-2 2,-1 0,0 1,2-1,1-3,-3-2,-2-6,-5-5,0-6,0-1</inkml:trace>
  <inkml:trace contextRef="#ctx0" brushRef="#br1" timeOffset="148405.222">5905 9231,'0'-3,"4"-2,4 1,3 0,12-1,10-2,14-1,15-3,18-4,18-2,19-2,20 0,20-1,14 0,11 3,5 1,-3 3,-6 5,-10 2,-12 4,-18 1,-14 1,-19 0,-17 1,-17 0,-17 3,-14 1,-11-1,-7 0,-3-2,-3 0,-3 2,-4-3,-7-1,-4-4,-5-2,-1 0</inkml:trace>
  <inkml:trace contextRef="#ctx0" brushRef="#br1" timeOffset="150121.137">6398 6554,'0'3,"0"5,0 4,0 3,0 6,3 10,1 6,0 7,0 9,2 5,-1 7,0 10,-1 7,2 7,0 6,-1 5,-2 5,-1-1,0-1,-1 0,-1-3,-1 1,1-2,0-4,0-1,-1-4,1-3,0-6,0-8,0-9,0-9,3-7,2-5,-1-6,0-3,1-4,2-4,-2-2,-2-3,-1 0,3-6,0-7,0-12,-2-6</inkml:trace>
  <inkml:trace contextRef="#ctx0" brushRef="#br1" timeOffset="151310.1">6398 6535,'0'3,"3"1,4 0,2-4,3-2,1 0,3-1,5 1,6-3,5-1,3-2,7-3,5 0,5-5,8-3,5-1,7-4,4-2,2 0,-2-1,-4 0,-4 1,-3 2,-10 1,-8 2,-7 4,-8 2,-7 3,-3 4,-3 3,0 3,-1 1,0 1,-3-2,0-3,0 2,-3-3,-2-1</inkml:trace>
  <inkml:trace contextRef="#ctx0" brushRef="#br1" timeOffset="152377.322">7736 6121,'0'3,"-4"2,0 2,0 4,1 4,0 2,2 2,0 3,0 10,1 5,1 6,-1 10,0 9,0 7,0 9,0 7,0 7,0 8,0 5,0 8,0 2,0 0,0-4,0-3,0-5,0-4,0-8,0-1,0-3,0-6,0-4,0-5,3-4,2-4,-1-3,-1-5,0-2,-2-4,3 1,1-3,-1-2,0-3,-2-1,0-6,-2-1,4-3,0-4,0-4,-1-2,0-1,1-5,1-2,0 1,-2 1,0 1,-2 1,3-4,-3-6,-1-8,-1-7,-3-13,-2-3</inkml:trace>
  <inkml:trace contextRef="#ctx0" brushRef="#br1" timeOffset="153359.792">7559 7538,'0'-4,"-4"0,-4 0,-1-3,-1 1,-4 0,-2 1,2 6,-1 2,3 4,0 4,1 4,4 2,2 1,3 6,1 1,4 0,5-2,4-3,5-3,1-4,2-8,0-4,1-6,-1-8,-3-7,-1-5,-4-2,-3-1,-4 0,-2-1,-6 3,-4 4,-6 11,-3 6,1 4</inkml:trace>
  <inkml:trace contextRef="#ctx0" brushRef="#br1" timeOffset="154178.793">7539 7439,'0'-3,"-3"-1,-5 0,-4 0,-4 1,-2 2,-1 4,-2 4,1 6,0 2,3 6,1 4,3-1,5 0,2-1,7 2,6 1,5-2,4-4,3-6,1-5,0-4,2-3,-2-5,1-6,-1-4,0 0,-4-1,-4 1</inkml:trace>
  <inkml:trace contextRef="#ctx0" brushRef="#br1" timeOffset="158122.879">9842 6672,'0'-3,"-3"-2,-2-2,1 2,0 6,5 10,2 12,1 17,-1 16,-1 18,-3 18,-10 14,-5 9,-4 5,-4-1,-2-7,0-14,4-12,3-15,5-11,4-15,4-10,4-8,1-12,1-12,1-10,3-7,5-1,0-1,3 1,2 5,-2-1,-2 5,0 5,2 1,3 5,5 0,8 4,11 1,15-3,15-2,16 2,13 0,18 1,10 3,14 3,7 3,10 1,5 2,1-4,4 0,-4-3,-2 0,-6-4,-8-1,-14-1,-11 0,-18-2,-15 3,-16-2,-16 2,-12 0,-17-4,-18-8,-13-5,-7-1</inkml:trace>
  <inkml:trace contextRef="#ctx0" brushRef="#br1" timeOffset="159610.158">9842 6633,'3'0,"5"0,4 3,7 1,6 0,14 4,15-2,20 3,20 0,21 2,21-2,21-2,14-2,8 1,3 1,-2-2,-5-2,-8-1,-10-1,-8-1,-13 0,-12 0,-11-1,-14 1,-15 0,-11 0,-11 0,-13 0,-11 0,-10 0,-5 4,-7 3,-6 5,-9 7,-3 7,-5 8,-6 13,-3 8,-5 8,-3 7,-1 8,4 0,2 2,6-4,3-5,4-3,0-5,0-5,2-6,1-5,2-8,0-3,1-6,0-2,1-4,-1-3,0-2,0 1,1-1,-1-1,0 1,0 1,0-1,3-3,-2-4,-1-8,-4-7,-2-8,1 0</inkml:trace>
  <inkml:trace contextRef="#ctx0" brushRef="#br1" timeOffset="160456.887">10137 6829,'3'0,"1"4,1 3,2 6,-1 2,0 6,-1 3,-3 0,0 1,2-6,-3-5,-1-8,-1-5</inkml:trace>
  <inkml:trace contextRef="#ctx0" brushRef="#br1" timeOffset="160891.134">10216 6790,'0'-3,"0"2,3 1,5 1,4 3,3 2,6 2,3 0,1 2,2 3,1 0,-2-1,-2 2,-1 3,-5 0,-8-2,-10 1,-8-4,-7-1,-6 0,-4-4,-3 1,-2-1,-1-1,1-3,1-1,4-1,1-1,3 0,1 0,7 2,10-1,4-1</inkml:trace>
  <inkml:trace contextRef="#ctx0" brushRef="#br1" timeOffset="161594.925">10707 6888,'-3'0,"-4"0,-5 0,-4 0,2 4,-1 1,2 2,1 4,1 3,3 3,3 2,6 1,5 0,10-3,4-1,6-4,5-6,4-5,3-2,-2-5,-3-4,-5-4,-7-3,-9 1,-8 1,-7-1,-8-1,-4 1,1 2,-3 2,1 4,2-1,0 2,2 2</inkml:trace>
  <inkml:trace contextRef="#ctx0" brushRef="#br1" timeOffset="162279.755">11279 6888,'0'-3,"0"2,0 5,0 4,0 9,0 3,0 3,0 4,0 0,0 0,0-9,0-10,0-11,0-4</inkml:trace>
  <inkml:trace contextRef="#ctx0" brushRef="#br1" timeOffset="162762.722">11298 6869,'0'3,"3"5,2 4,3 3,3 3,4-2,1 0,3 0,4 1,2 2,-1 0,0-1,3-1,-6-2,1-3,-4-3,-2-7,-5-7,-4-6,-4-5,-1-2,-2-2,-1-5,3 0,1 0,2 1,-3 1,0 2,0-1,-5 6,2 7,2 10,0 4</inkml:trace>
  <inkml:trace contextRef="#ctx0" brushRef="#br1" timeOffset="163312.419">11810 6948,'0'-4,"0"-4,-3 0,-2-3,-2 0,-5 6,-2 8,-3 5,2 6,3 3,3 2,5 2,1 0,2 0,5-1,4-2,5-6,3-4,6-3,2-4,1-4,2-2,-3-4,-2-3,-5-3,-6-2,-4-2,-7 2,-3 1,-5 0,-4 2,-3 4,0 1,0 1,2 2</inkml:trace>
  <inkml:trace contextRef="#ctx0" brushRef="#br1" timeOffset="163845.898">11968 6908,'-4'0,"3"0,4 0,9 0,6 0,6 0,6 0,4 0,4 0,-3 0,1 0,-2 0,-5 0,-6-3,-8 2,-9 1,-10 1,-7 0,-4-1,-5 1,3 3,3 4,4 5,5 2,6 3,2 1,1 2,0-1,-1 4,0 1,2-1,-1-1,1-7,-5-10,-2-7</inkml:trace>
  <inkml:trace contextRef="#ctx0" brushRef="#br1" timeOffset="164577.213">10137 7302,'0'3,"0"5,0 4,0 7,-3 6,-2 4,1 2,-3 0,0-3,1-2,2-1,5-8,2-7,1-10,2-8,1-3</inkml:trace>
  <inkml:trace contextRef="#ctx0" brushRef="#br1" timeOffset="165062.292">10137 7321,'0'-3,"0"-5,3 0,6 3,2 4,4 1,3 5,2 4,0 4,4 3,1 3,-1-3,0 0,-5 1,-1 0,-9 1,-8 0,-8-2,-6-1,-4-2,-3-5,-1-3,0 2,0-2,-4 0,0-3,1 0,1-1,0-1,2 0,7 0,10 0,8 0,4 0</inkml:trace>
  <inkml:trace contextRef="#ctx0" brushRef="#br1" timeOffset="165446.6">10472 7400,'0'-3,"0"1,0 6,0 9,0 4,0 3,0 2,0 1,0-1,0-1,0 0,3-4,5-8,0-9,3-8,0-3</inkml:trace>
  <inkml:trace contextRef="#ctx0" brushRef="#br1" timeOffset="166074.557">10846 7420,'0'-3,"-3"-2,-6 1,-3 0,-3 2,-6 0,-3 1,0 1,-1 4,2 1,5 2,5 4,5 4,6-1,8 0,7-1,6-1,4-2,5 1,1-1,3-1,-2 0,-3 2,-1-2,-6 2,-6 1,-9-1,-5 2,-7-2,-4-3,-5 0,-2 0,-5-2,-2-3,0 0,1-3,1-3,1-4,4-6,6-3,1 2,2-2,4 3</inkml:trace>
  <inkml:trace contextRef="#ctx0" brushRef="#br1" timeOffset="166428.447">10924 7499,'-3'0,"2"0,1-4,4 0,5-1,4 2,3 1,6 0,5 1,6 1,3 0,2 0,2 0,-3 0,-5 0,-10 1,-13-1,-10 0,-7 0</inkml:trace>
  <inkml:trace contextRef="#ctx0" brushRef="#br1" timeOffset="166661.517">11161 7499,'0'3,"0"5,0 3,0 5,0 2,0 1,-4 2,0-1,-1 1,2 0,4-5,1-4</inkml:trace>
  <inkml:trace contextRef="#ctx0" brushRef="#br1" timeOffset="168498.567">11377 7518,'0'-3,"0"2,-3 4,-2 6,1 8,1 3,0 3,2 0,0 0,1 0,3-2,8-4,6-5,6-4,3-7,4-7,2-6,1-1,-3-1,-7-2,-2-2,-7 0,-5-2,-6 1,-6-2,-4 2,-4-2,-2 2,0 3,0 3</inkml:trace>
  <inkml:trace contextRef="#ctx0" brushRef="#br1" timeOffset="168748.749">11731 7518,'0'3,"0"6,0 3,-3 7,-1 2,-1 3,2 0,0-1,2-1,0-1,1-7,0-6</inkml:trace>
  <inkml:trace contextRef="#ctx0" brushRef="#br1" timeOffset="169193.294">11692 7499,'0'-4,"3"0,5-1,7 2,5 4,2 2,1 1,0 2,-1 1,-4 2,-5 4,-8-2,-9 1,-6 0,-5 0,-4-3,-1-1,2 0,8 3,9 2,7 0,7 0,4-2,3 1,1-2,0 1,1-2,-1-1,-4-1,-4 0</inkml:trace>
  <inkml:trace contextRef="#ctx0" brushRef="#br1" timeOffset="169981.572">12086 7557,'0'4,"0"4,0 7,0 5,0 2,0 1,0 0,0-1,0-1,3-4,1-8,-3-8,-2-9,-1-6,1-4,-1-1,1-3,0-3,1-1,-4 1,0 1,-1 2,5 4,5 5,6 4,4 5,3 6,1 3,1 3,1 1,-3 2,-3-1,-2 2,-4 1,-6 0,-9-4,-1 0,-5-1,-2-1,-3-3,-1-2,-2-1,4 3,7 0,8 0,8-1,6-1,8 2,4 2,3-2,2 3,-3 0,-1 2,-5 2,-7 4,-9-1,-8 0,-8-2,-4 0,-7-2,-3-3,-1 2,-2-2,0-2,2-1,1-5,1-2,7-5,1 0,4-3,4-2,3 1</inkml:trace>
  <inkml:trace contextRef="#ctx0" brushRef="#br1" timeOffset="170900.703">10629 6652,'4'0,"3"0,5-3,4-5,5-4,10-4,5-5,11-6,7-5,8-4,3-2,1 1,-1 1,-5 3,-8 4,-12 7,-7 6,-10 4,-13 3,-7 4</inkml:trace>
  <inkml:trace contextRef="#ctx0" brushRef="#br1" timeOffset="171348.297">11318 6042,'0'4,"0"4,3 3,2 5,-1 1,2 3,2 0,1 4,3 1,-1 0,1 2,3 0,1-2,2-4,-3-3,0-5,-2-7,-8-8,-4-4</inkml:trace>
  <inkml:trace contextRef="#ctx0" brushRef="#br1" timeOffset="171867.001">11200 6101,'-4'0,"4"0,3 0,6-3,7-1,4-5,3 2,1-4,2 3,1-3,-1 1,-6-1,-8 2,-8 2</inkml:trace>
  <inkml:trace contextRef="#ctx0" brushRef="#br1" timeOffset="172763.908">11456 6239,'3'0,"5"3,4 1,3 5,6 1,7 5,4 2,8 5,9 2,7 1,8 2,5 0,3 3,-3-2,-2 2,-6-1,-10-2,-6-2,-10-5,-5-4,-5-3,-3-1,-3-3,-1-2,0-4,1 0,-4 1,0 0,0 0,1-1,-5-1,-9-5,-8-1,-2 0</inkml:trace>
  <inkml:trace contextRef="#ctx0" brushRef="#br1" timeOffset="177212.91">14270 7006,'0'7,"0"9,0 11,4 15,4 21,3 15,5 16,2 14,1 13,-2 9,-1 2,-3-3,0-9,-4-7,3-13,-3-13,1-14,-2-15,-1-11,-2-12,-3-9,-3-8,-7-7,-1-2,-2-3,3-2,8-6,6-2,5 0,5 0,3-2,5 0,4-3,9-3,10-3,15-5,16-6,15-9,20-9,12-6,12-1,7-3,5-2,2 2,-6 4,-8 6,-6 8,-9 3,-12 4,-11 3,-9 7,-10 2,-11 2,-12-4,-12-2,-12 3</inkml:trace>
  <inkml:trace contextRef="#ctx0" brushRef="#br1" timeOffset="178763.786">15412 7144,'0'-3,"-3"-1,-5 0,-5-1,-2 7,-6 7,-3 11,-4 6,0 11,0 9,3 6,2 4,5 0,5-4,8-6,9-12,6-11,6-14,3-14,1-13,1-11,1-6,2-5,-2-1,-2-1,-1-1,0 2,-3 3,-5 6,0 7,-3 12,-3 12,-1 9,-5 6,-3 4,0 4,0 0,1 0,1 2,1 5,0 4,4 3,6-2,3 1,3-3,3-3,2-3,3-7,2-9,3-7,1-9,-3-9,0-8,0-6,0-5,-1-8,-2-5,-1-9,-1-8,-4-4,-2-2,-3-1,-7 6,-9 4,-9 8,-9 10,-8 10,-9 6,-7 8,-7 8,-4 5,-2 7,-2 7,1 5,-1 7,-2 8,-5 7,0 13,-3 8,2 10,5 12,7 9,10 6,13 4,15 2,19-2,18-7,16-10,16-11,17-17,13-18,12-21,9-20,3-18,-3-16,-4-10,-10-10,-12-5,-16-4,-15 0,-14-3,-12 12</inkml:trace>
  <inkml:trace contextRef="#ctx0" brushRef="#br1" timeOffset="180216.516">14309 7026,'-3'0,"2"0,5-3,5-1,7 0,12-4,13-2,18-7,18-4,19-4,18-9,18-5,15-6,12-5,8-5,4-2,-5 1,-7 1,-9 2,-11 4,-17 3,-13 7,-22 7,-16 7,-15 7,-12 4,-12 6,-8 8,-6 5,-9 8,-4 7,-3 7,-2 9,-2 11,1 12,-4 12,-4 14,0 10,1 8,-2 4,2 0,1-1,2-6,3-6,4-8,2-11,1-6,-2-9,3-8,1-9,-2-9,-1-7,1-7,1-5,-1-7,-4-10,-4-6,0-7,1 1</inkml:trace>
  <inkml:trace contextRef="#ctx0" brushRef="#br1" timeOffset="180899.927">14329 7046,'3'0,"5"0,5 4,2 0,6 3,6 4,6 4,6 2,4 5,1 2,0 1,-1-2,-1-3,-1-3,-5 0,-4-4,-4-3,-5-4,-1-3,-6-5,-5-3</inkml:trace>
  <inkml:trace contextRef="#ctx0" brushRef="#br1" timeOffset="181831.088">15785 7302,'4'-3,"4"-6,4-2,3-9,7-5,9-10,8-8,9-7,9-10,9-6,6-6,4-5,3-1,-2 2,-5 3,-3 8,-8 8,-10 11,-11 9,-12 9,-11 11,-8 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11.513"/>
    </inkml:context>
    <inkml:brush xml:id="br0">
      <inkml:brushProperty name="width" value="0.1" units="cm"/>
      <inkml:brushProperty name="height" value="0.1" units="cm"/>
      <inkml:brushProperty name="ignorePressure" value="1"/>
    </inkml:brush>
  </inkml:definitions>
  <inkml:trace contextRef="#ctx0" brushRef="#br0">182 63,'-2'0,"-4"0,-2 2,-1 6,0 6,-4 8,-3 12,1 12,-1 15,2 13,5 11,5 8,8 0,9-4,9-11,10-13,9-15,7-19,5-19,3-21,-1-19,-2-19,-7-13,-7-8,-9-7,-9-3,-11-1,-9-1,-10 5,-10 6,-7 4,-6 9,-4 9,-4 13,0 10,1 8,3 8,4 7,5 4,4 1,5 3,1 2,6 2,3 2,3 0,3-1</inkml:trace>
  <inkml:trace contextRef="#ctx0" brushRef="#br0" timeOffset="1032.997">29 1095,'0'3,"-3"0,0 2,3 3,0 2,6 2,4 2,8 0,5 2,6 2,7-1,5 0,5-1,2-3,2-4,0-3,-2-3,-4-2,-5-3,-4-2,-6 0,-5 1,-10 1,-6 3,-8 1,-3 3,-2 3,-1 5,-3 7,-3 7,-2 12,-3 12,-3 15,-2 17,-3 17,-1 13,-2 13,3 11,2 2,3 0,5-4,5-10,6-11,7-13,2-12,4-12,1-12,0-9,0-8,-1-9,-2-9,-3-14,-2-18,-3-15,-4-14,-2-2</inkml:trace>
  <inkml:trace contextRef="#ctx0" brushRef="#br0" timeOffset="1800.275">1 1081,'0'3,"0"5,0 3,0 8,0 7,0 9,2 13,1 14,3 16,2 17,2 15,2 15,4 10,1 8,2 4,4 0,2-5,1-9,4-9,1-13,0-12,-2-12,-2-11,-3-8,-3-8,-3-8,-5-8,-1-8,-4-6,-2-12,-3-11,-2-8,-1-8,0-4,-1-2,1-3,-3 1,-1 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01.11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585 28,'-33'-2,"0"-1,-14-4,-48-4,61 10,-21-2,-40 4,81 0,0 0,-1 1,1 1,0 0,1 1,-1 0,1 1,-1 1,0 1,10-5,0 1,0 0,1 0,-1 0,1 0,0 1,-1-1,2 1,-1 0,0 0,1 0,-1 0,1 1,1-1,-1 1,0-1,1 1,0-1,0 1,1 0,-1 0,1-1,0 1,0 0,0 0,1-1,0 1,0 0,0-1,2 5,5 17,1 0,1-1,1 0,2-1,0 0,-2-4,37 76,-4 2,-4 2,-5 2,-4 0,-5 3,-2 11,16 88,8-2,12 3,-18-52,-7 2,6 83,-26-155,-6-42,-2 0,-2 1,-1 27,-5-58,1 0,0 0,1-1,1 1,-1 0,2-1,-1 1,2-1,-1 1,1-1,1 0,0-1,0 1,1-1,0 0,0-1,1 1,1-1,-1 0,1-1,0 0,7 4,36 27,-26-20,-1 0,-1 2,-1 0,11 14,-20-17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03.96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3036 703,'0'-1,"-1"0,1 0,0 0,-1 0,1 0,-1 0,0 0,1 0,-1 0,0 0,0 0,1 0,-1 0,0 1,0-1,0 0,0 1,0-1,0 1,0-1,0 1,0-1,0 1,0 0,0-1,-1 1,1 0,0 0,0 0,0 0,0 0,0 0,-1 0,1 1,-1-1,-44 5,46-5,-82 18,0 3,-37 18,-157 68,161-60,3 5,2 5,2 5,-24 23,113-72,0 1,1 1,1 1,0 0,0 3,16-18,0 0,-1 1,1-1,0 1,0 0,0-1,0 1,1 0,-1 0,0-1,1 1,-1 0,1 0,0 1,0-3,0 1,0 0,0-1,0 1,0 0,1-1,-1 1,0-1,1 1,-1-1,0 1,1-1,-1 1,0-1,1 1,-1-1,1 1,-1-1,1 0,-1 1,1-1,0 0,-1 1,1-1,-1 0,1 0,0 1,7 0,-1 0,1 0,0 0,0-1,0 0,3-1,30 2,-30 4,-14-2,1-3,0 0,0 0,0 0,0-1,0 1,-1-1,1 1,0-1,0 0,0 1,1-1,-3-1,-81-55,-30-28,30 21,-31-15,-81-29,115 66,3-3,-61-46,122 77,0-1,2-1,0-1,0 0,2-1,0 0,1-1,1-1,1 0,1 0,0-1,-4-17,1-6,2-1,2 0,1 0,3-1,1-37,3 42,2 27,-1-1,-1 1,0 0,-1-1,0 1,-1 0,-3-5,6 17,-1 1,1 0,-1 0,0 0,1 0,-1-1,0 1,0 0,0 0,1 0,-1 1,0-1,0 0,0 0,-1 0,1 1,0-1,0 1,0-1,-1 1,1-1,0 1,0-1,-1 1,1 0,0 0,-1 0,1 0,0 0,0 0,-1 0,1 0,0 1,-1-1,1 0,0 1,0-1,-1 1,1-1,0 1,0 0,0-1,0 1,0 0,0 0,-1 1,-8 5,-1 1,1 1,1 0,-6 6,10-9,-155 176,100-110,-3-1,-3-4,-33 24,96-89,-39 29,41-30,0 0,0 0,0-1,-1 1,1 0,0 0,0-1,0 1,-1-1,1 1,0-1,-1 1,1-1,0 0,-1 1,1-1,-1 0,1 0,0 0,-1 0,1-1,-1 1,1 0,0-1,-1 1,1 0,0-1,0 0,-1 1,1-2,1 0,-1 0,1 1,0-1,0 0,0 1,-1-1,2 0,-1 0,0 1,0-1,1 0,-1 0,0 1,1-1,0 1,-1-1,1 0,0 1,0-1,0 1,0 0,0-1,0 1,1-1,30-35,-26 32,0-1,0 1,1 0,-1 0,1 1,0-1,1 2,-1-1,1 1,0 0,-1 1,1-1,0 2,0-1,8 0,-10 3,1-1,-1 1,0-1,0 2,0-1,0 1,0 0,0 0,0 0,0 1,-1 0,1 0,-1 1,0 0,0-1,0 2,-1-1,0 0,1 1,-1 0,0 1,13 18,-2 0,-1 0,-1 2,-2-1,0 2,-1-1,-1 6,17 66,3 36,-22-99,100 563,-104-578,0 1,-2 0,0-1,-1 1,-1 0,-1-1,-3 9,5-29,0 1,0-1,1 1,-1-1,0 0,0 1,0-1,0 1,1-1,-1 1,0-1,0 0,1 1,-1-1,0 0,1 1,-1-1,1 0,-1 0,0 1,1-1,-1 0,1 0,-1 1,0-1,1 0,-1 0,1 0,-1 0,1 0,-1 0,1 0,-1 0,1 0,-1 0,1 0,-1 0,0 0,1 0,-1 0,1 0,-1-1,1 1,-1 0,0 0,1 0,-1-1,1 1,-1 0,36-12,-28 9,254-80,3 12,3 11,2 12,2 12,108 5,-264 27,-1 6,33 7,-148-9,0 0,0 0,-1 0,1-1,0 1,0 0,0 0,0 0,0 0,0 0,0-1,0 1,0 0,0 0,0 0,0 0,0 0,0-1,0 1,0 0,0 0,0 0,0 0,1 0,-1-1,0 1,0 0,0 0,0 0,0 0,0 0,0 0,0 0,1-1,-1 1,0 0,0 0,0 0,0 0,0 0,0 0,1 0,-1 0,0 0,0 0,0 0,0 0,0 0,1 0,-1 0,0 0,0 0,0 0,1 0,-23-11,20 11,1-1,-1 1,1-1,-1 1,1-1,-1 1,1 0,-1 0,1 0,-1-1,1 2,-1-1,1 0,-1 0,0 0,1 1,-1-1,1 1,0-1,-1 1,1 0,-1-1,1 1,0 0,0 0,-1 0,1 0,0 0,0 0,0 0,0 1,0-1,0 0,1 0,-1 1,0-1,0 1,1-1,-1 1,-1 19,0 1,1 0,1-1,1 1,1 0,1-1,3 10,3 31,-2 2,7 65,11 28,-17-116,2-2,2 1,2-2,1 0,20 35,-33-67,1-1,0 0,0 1,0-2,0 1,1 0,0-1,0 1,0-1,1 0,0-1,2 2,-7-4,0-1,0 0,1 0,-1 0,0 0,1 0,-1 1,0-1,1 0,-1 0,0 0,1 0,-1 0,1 0,-1 0,0 0,1-1,-1 1,0 0,1 0,-1 0,0 0,1 0,-1 0,0-1,0 1,1 0,-1 0,0 0,0-1,1 1,-1 0,0 0,0-1,1 1,-1 0,0-1,0 1,0 0,0-1,0 1,1 0,0-22,-10-22,-12-20,-3 0,-2 2,-7-6,-2-7,68 153,3 16,-25-60,0 1,-3 1,0-1,-3 1,0 7,-5-41,1 0,-1 0,0 0,0 0,0 1,0-1,0 0,-1 0,1 0,-1 0,1 0,-1 0,0 0,0 0,0 0,0 0,0-1,0 1,-1 1,1-3,0 1,0-1,0 1,0-1,0 0,0 0,-1 1,1-1,0 0,0 0,0 0,0 0,0 0,-1 0,1-1,0 1,0 0,0-1,0 1,0 0,0-1,0 0,0 1,-1-1,-8-6,0 0,0-1,1 0,0-1,-7-8,-60-77,56 66,-2 1,0 1,-1 2,-2 0,-23-18,47 41,-1 0,1 0,0 0,-1 0,1 0,-1 0,0 0,1 1,-1-1,0 0,1 1,-1 0,0-1,0 1,1 0,-1 0,0 0,0 0,1 0,-1 0,0 0,0 1,1-1,-1 1,0 0,1 0,-1 0,1 1,-1-1,1 1,0-1,0 1,0-1,0 1,0 0,0-1,0 1,1 0,-1 0,1 0,-1 0,1-1,-1 2,0 12,-1-1,2 0,0 1,1-1,1 7,5 32,2 0,3-1,2 0,2-1,2-1,2 0,3-2,1 0,3-2,14 17,-17-38,-13-18,-11-7,0 0,1 0,-1 0,0 0,0 0,0 0,0 0,0 0,1 0,-1 0,0 0,0 0,0 0,0 0,0 0,0 0,0 0,1 0,-1 0,0 0,0-1,0 1,0 0,0 0,0 0,0 0,0 0,0 0,1 0,-1 0,0-1,0 1,0 0,0 0,0 0,0 0,0 0,0 0,0-1,0 1,0 0,0 0,0 0,0 0,0 0,0 0,0-1,0 1,0 0,0 0,0 0,0 0,0 0,-1 0,1-1,0 1,0 0,0 0,0 0,0 0,0 0,0 0,0 0,0-1,-1 0,1 1,0-1,0 0,0 1,0-1,-1 1,1-1,0 0,-1 1,1-1,0 1,-1-1,1 1,-1-1,1 1,-1-1,1 1,-1 0,1-1,-1 1,1 0,-1-1,0 1,1 0,-1 0,1-1,-1 1,0 0,1 0,-1 0,0 0,1 0,-1 0,0 0,1 0,-1 0,1 0,-1 0,-1 1,1 0,-1 0,1 0,-1 0,1 0,-1 0,1 0,0 0,0 1,0-1,-1 0,1 1,0-1,1 1,-1-1,0 1,0-1,1 1,-7 17,2 0,1 0,0 1,1 0,1-1,1 8,0-15,-11 258,13-1,11 1,23 98,-14-207,7 0,10 10,-33-144,-12-40,-14-42,7 10,3-1,1 0,3-1,1 1,3-1,1 0,3-1,2-10,6-37,-5 84,0 14,3 24,61 440,-26-160,-38-279,304 2172,-308-2200,0 0,0 0,0 0,0 0,0 0,0 0,-1 0,1 0,0 0,0 0,0 0,0 0,0 0,0 0,0 0,-1 0,1 0,0 0,0 0,0 1,0-1,0 0,0 0,0 0,0 0,0 0,0 0,-1 0,1 0,0 0,0 0,0 1,0-1,0 0,0 0,0 0,-11-24,-20-54,19 49,-32-77,23 55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08.63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2363 0,'-37'20,"1"1,-12 12,-20 11,-877 487,505-292,275-149,5 7,-107 87,230-155,2 3,-2 2,27-23,-1 1,1 0,1 1,0-1,1 2,1-1,-5 11,10-18,0 0,0-1,1 1,-1 0,1 0,1 0,-1 0,1 0,0 0,0 0,1 0,0 0,0 0,0 0,1 0,-1-1,2 1,-1 0,1-1,-1 0,1 1,1-1,-1 0,1-1,0 1,3 2,11 10,0-1,2-1,-1 0,2-2,0 0,4 0,171 87,132 44,-149-68,903 405,210 91,-1272-564,18 10,1-2,1-2,0-2,42 8,-78-19,0-1,0 1,0-1,0 0,1 0,-1 0,0 0,0-1,0 1,0-1,0-1,0 1,0 0,0-1,0 0,0 0,-1 0,1 0,-1 0,1-1,-1 0,0 0,0 0,0 0,-1 0,1 0,-1-1,1 1,0-3,3-10,1 0,-2-1,-1 0,0 0,-1 0,1-13,4-18,15-56,4 0,6 2,3 2,25-43,5 8,6 4,80-110,-10 44,75-72,172-163,-369 412,-10 10,-1 1,0-2,0 0,-1 0,0 0,-1-1,0 0,-6 10,0 0,-1 0,1 1,-1-1,0 0,1 0,-1 0,0 0,0 0,0 0,0 0,-1 0,1 1,0-1,-1 0,1 0,-1 0,0 0,0 1,1-1,-1 0,0 1,-1-1,1 1,0-1,0 1,-1-1,1 1,0 0,-1 0,0 0,1 0,-1 0,0-1,-9-4,-1 0,1 1,-1 0,0 1,-1 0,-2-1,-194-64,-2 10,-3 8,-2 11,-30 5,-401-22,273 28,326 26,0-2,0-2,0-2,1-3,-18-7,56 16,0-1,1-1,-1 1,1-1,1 0,-1-1,-5-5,7 4,0 1,1 0,0-1,1 0,-4-6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10.549"/>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1780 130,'-81'713,"53"-434,-95 1377,121-1599,0 20,-3 0,-3 0,-8 22,15-91,-1 0,0 0,-1 0,0-1,0 1,0-1,-1 0,-3 5,5-10,1 0,-1 0,0 0,0-1,0 1,0 0,0-1,0 0,0 1,-1-1,1 0,0 0,-1 0,1-1,0 1,-1 0,1-1,-1 0,0 0,1 1,-1-1,1-1,-1 1,1 0,-1-1,1 1,-1-1,0 0,-15-6,-1-1,1 0,1-1,-1-1,2-1,-1-1,2 0,-7-7,-31-22,9 10,-2 1,0 2,-2 2,-1 3,-1 1,0 3,-2 2,0 2,-1 3,0 2,-1 2,0 3,0 1,-29 4,-1 9,1 3,1 4,-65 21,146-36,0-1,0 1,0-1,0 1,0-1,0 0,0 0,0 1,0-1,0 0,0 0,0 0,0 0,0 0,0-1,0 1,0 0,0 0,0-1,0 1,0 0,0-1,1 0,0-1,1 1,-1 0,0-1,1 1,-1 0,1-1,-1 1,1 0,0-1,-1 1,1 0,0 0,0 0,0 0,0-1,50-68,16-20,-5-3,20-46,-40 54,-4-2,-4-2,-3-1,-5-1,-4-1,-3-1,-5-1,-3-13,-5 2,-4 0,-5 0,-4 0,-5 1,-5 0,-4 1,-11-25,16 73,-3 0,-2 1,-3 1,-1 2,11 25,-1 1,-1 1,-1 1,-1 0,-2 1,0 1,0 1,-21-14,29 25,-19-16,31 24,-1 0,1 1,0-1,-1 0,1 0,0 0,0 1,0-1,0 0,0 0,0 0,0 0,0 1,0-1,0 0,0 0,0 0,0 1,1-1,-1 0,0 0,1 0,-1 1,0-1,1 0,-1 1,1-1,-1 0,1 1,0-1,-1 1,1-1,0 1,-1-1,1 1,0-1,-1 1,1 0,0-1,0 1,0 0,-1 0,2-1,29-13,0 1,2 2,-1 1,28-4,9-4,315-85,58 7,-438 95,19-4,0 1,0 1,0 1,1 0,-1 2,0 1,0 1,1 1,-21-2,1 0,-1 0,0 0,0 0,0 0,0 1,-1-1,1 1,0 0,-1 0,1 0,-1 0,1 1,-1-1,0 1,0-1,0 1,-1 0,1-1,0 1,-1 0,0 0,0 0,0 0,0 1,0-1,-1 0,1 0,-1 0,0 1,0-1,0 0,0 0,-1 1,1-1,-1 0,-1 3,-3 14,0 0,-2 0,-1-1,0 0,-6 8,10-18,-36 66,2-9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11.53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1503 1,'-35'821,"6"-305,22-204,-3 71,10-382,0 8,-1 1,1-1,-2 0,1 0,-2 1,-2 7,4-15,1-1,-1 1,0-1,0 0,0 1,0-1,0 0,0 0,0 0,-1 0,1 0,0 0,-1 0,1 0,0 0,-1-1,1 1,-1-1,1 1,-1-1,1 1,-1-1,0 0,1 0,-1 0,1 0,-1 0,0 0,1 0,-1 0,1-1,-1 1,0 0,1-1,-1 0,1 1,0-1,-1 0,1 0,-1 0,1 0,-31-16,1-2,1-1,2-1,-14-13,-40-29,-14-4,-3 4,-42-16,79 49,-2 2,0 3,-2 2,-48-8,-41 4,91 18,-49-13,110 21,0 1,-1-1,1 0,0 0,0 0,0 0,-1-1,1 1,0-1,1 1,-1-1,0 0,1 0,-1-1,1 1,-1 0,1-1,0 0,0 1,0-1,0 0,1 0,-1 0,1 0,0 0,0 0,0-1,0 1,0 0,1-1,0 1,-1 0,1-1,0 1,1 0,-1-1,1-2,4-12,1 0,0 0,1 0,2 1,-1 0,7-8,-7 11,202-346,141-272,-251 429,-96 196,0 0,0 1,0-1,1 1,0 0,0 0,1 0,-4 5,-1 0,1-1,0 1,0 0,0 1,-1-1,1 0,0 1,0-1,0 1,0-1,0 1,0 0,0 0,0 0,0 0,0 0,0 0,1 1,-2-1,1 1,0-1,0 1,0 0,0-1,0 1,1 1,52 27,1-3,1-3,1-2,35 7,9-9,1-4,67 0,-68-10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05.447"/>
    </inkml:context>
    <inkml:brush xml:id="br0">
      <inkml:brushProperty name="width" value="0.1" units="cm"/>
      <inkml:brushProperty name="height" value="0.1" units="cm"/>
    </inkml:brush>
  </inkml:definitions>
  <inkml:trace contextRef="#ctx0" brushRef="#br0">590 457 5362 0 0,'48'-59'12123'0'0,"-35"-12"-5752"0"0,-14 64-6193 0 0,0 0 1 0 0,0 0-1 0 0,0-1 1 0 0,-1 1-1 0 0,0 0 0 0 0,0 1 1 0 0,-1-1-1 0 0,1 0 0 0 0,-2 0 1 0 0,1 1-1 0 0,-1 0 1 0 0,0 0-1 0 0,0 0 0 0 0,-1 0 1 0 0,1 1-1 0 0,-1-1 1 0 0,-1 1-1 0 0,1 1 0 0 0,-1-1 1 0 0,0 1-1 0 0,0 0 1 0 0,0 0-1 0 0,0 0 0 0 0,-1 1 1 0 0,1 0-1 0 0,-1 0 1 0 0,0 1-1 0 0,0 0 0 0 0,-5-1-178 0 0,-4 4 27 0 0,1 0 0 0 0,0 1-1 0 0,0 0 1 0 0,1 1 0 0 0,-1 1-1 0 0,1 1 1 0 0,-1 0 0 0 0,1 1-1 0 0,1 0 1 0 0,-1 1 0 0 0,1 0-1 0 0,0 1 1 0 0,1 1 0 0 0,0 0-1 0 0,0 1 1 0 0,1 0 0 0 0,0 1 0 0 0,1 0-1 0 0,0 0 1 0 0,1 1 0 0 0,0 1-1 0 0,1-1 1 0 0,0 1 0 0 0,1 1-1 0 0,1 0 1 0 0,0-1 0 0 0,1 2-1 0 0,0-1 1 0 0,1 1 0 0 0,-1 7-27 0 0,4-15 6 0 0,-1 0 0 0 0,1 0 0 0 0,1 0 0 0 0,-1 1 0 0 0,1-1 0 0 0,1 0 0 0 0,-1 1 0 0 0,1-1 0 0 0,0 0 0 0 0,1 0 1 0 0,0 0-1 0 0,0 0 0 0 0,0 0 0 0 0,1 0 0 0 0,0 0 0 0 0,0-1 0 0 0,1 0 0 0 0,0 1 0 0 0,0-1 0 0 0,0-1 0 0 0,1 1 0 0 0,0-1 1 0 0,0 1-1 0 0,0-1 0 0 0,1-1 0 0 0,0 1 0 0 0,0-1 0 0 0,0 0 0 0 0,0 0 0 0 0,0-1 0 0 0,4 1-6 0 0,14 7 6 0 0,0-2 0 0 0,0-1 1 0 0,1-1-1 0 0,0-1 0 0 0,1-1 0 0 0,-1-2 0 0 0,1 0 0 0 0,6-1-6 0 0,31-1 38 0 0,118 25 33 0 0,-173-19-68 0 0,-1 0 0 0 0,0 0 0 0 0,0 1 0 0 0,-1 0 0 0 0,0 1 0 0 0,0-1 0 0 0,-1 1-1 0 0,0 0 1 0 0,-1 0 0 0 0,0 1 0 0 0,0-1 0 0 0,-1 1 0 0 0,0 0 0 0 0,-1 0-1 0 0,0 0 1 0 0,0 0 0 0 0,-1 0 0 0 0,-1 1 0 0 0,0-1 0 0 0,0 0 0 0 0,-1 0 0 0 0,0 1-1 0 0,-1-1 1 0 0,0 0 0 0 0,0 0 0 0 0,-1 0 0 0 0,-2 2-3 0 0,-1 33 10 0 0,-3 0 0 0 0,-2 0-1 0 0,-1-1 1 0 0,-3-1 0 0 0,-1 0 0 0 0,-3-1 0 0 0,-1-1 0 0 0,-5 5-10 0 0,14-26 1 0 0,-2 0 1 0 0,0-1-1 0 0,-1-1 1 0 0,-1-1-1 0 0,0 0 1 0 0,-2 0-1 0 0,0-2 0 0 0,0 0 1 0 0,-2-1-1 0 0,0-1 1 0 0,0-1-1 0 0,-1 0 1 0 0,-1-2-1 0 0,1 0 1 0 0,-2-1-1 0 0,1-1 1 0 0,-3-1-2 0 0,11-4 5 0 0,0-1 0 0 0,0-1 0 0 0,0 0 0 0 0,0-1 0 0 0,0 0 1 0 0,0-1-1 0 0,0 0 0 0 0,0-1 0 0 0,0-1 0 0 0,0 0 0 0 0,1 0 0 0 0,-1-1 0 0 0,1-1 1 0 0,0 0-1 0 0,1-1 0 0 0,-1 0 0 0 0,1-1 0 0 0,0 0 0 0 0,0-1 0 0 0,1 0 0 0 0,0-1 1 0 0,1 0-1 0 0,0 0 0 0 0,0-1 0 0 0,1 0 0 0 0,0-1 0 0 0,1 0 0 0 0,0 0 0 0 0,1 0 0 0 0,0-1 1 0 0,1 0-1 0 0,0 0 0 0 0,1 0 0 0 0,0-1 0 0 0,1 0 0 0 0,0 1 0 0 0,1-6-5 0 0,0 2-6 0 0,0-1 0 0 0,2 1 0 0 0,0-1 0 0 0,0 1 0 0 0,2-1 0 0 0,0 1 0 0 0,1 0 0 0 0,1 0 0 0 0,0 0 0 0 0,1 0 0 0 0,0 1 0 0 0,2-1 0 0 0,0 1 0 0 0,0 1 0 0 0,2 0-1 0 0,0 0 1 0 0,0 0 0 0 0,1 1 0 0 0,1 0 0 0 0,0 1 0 0 0,1 1 0 0 0,0 0 0 0 0,0 0 0 0 0,2 1 0 0 0,-1 1 0 0 0,3-1 6 0 0,22-22-1962 0 0,1-1-7543 0 0,2-4-2999 0 0</inkml:trace>
  <inkml:trace contextRef="#ctx0" brushRef="#br0" timeOffset="583.763">823 447 5875 0 0,'27'-3'3793'0'0,"15"-13"10598"0"0,21-9-10197 0 0,29-16-4802 0 0,15-10 2208 0 0,21-11-1984 0 0,9-4 976 0 0,-5 5-704 0 0,-11 7 353 0 0,-29 16-209 0 0,-23 15 96 0 0,-40 22-529 0 0,-22 3 273 0 0,-27 23-7027 0 0,-20 3 512 0 0</inkml:trace>
  <inkml:trace contextRef="#ctx0" brushRef="#br0" timeOffset="921.454">1325 249 22426 0 0,'0'0'4013'0'0,"-1"15"-4264"0"0,-28 550 3781 0 0,28-515-3445 0 0,-4 38 130 0 0,3 0 1 0 0,5 1 0 0 0,3-1 0 0 0,4-1-1 0 0,4 0 1 0 0,4 0 0 0 0,3 0-216 0 0,1-48-235 0 0,-22-76-3062 0 0,-15-14-5574 0 0,-4-8-2900 0 0</inkml:trace>
  <inkml:trace contextRef="#ctx0" brushRef="#br0" timeOffset="1503.379">1858 293 17976 0 0,'1'5'7227'0'0,"-7"36"-6992"0"0,3-23 568 0 0,-105 651 2172 0 0,58-126-2612 0 0,51-491-355 0 0,0-52-21 0 0,-1 0-1 0 0,0 0 1 0 0,1-1 0 0 0,-1 1 0 0 0,0 0 0 0 0,1 0-1 0 0,-1 0 1 0 0,0 0 0 0 0,1 0 0 0 0,-1-1-1 0 0,1 1 1 0 0,-1 0 0 0 0,0 0 0 0 0,1 0-1 0 0,-1 0 1 0 0,1 0 0 0 0,-1 0 0 0 0,0 0 0 0 0,1 0-1 0 0,-1 0 1 0 0,0 1 0 0 0,1-1 0 0 0,-1 0-1 0 0,1 0 1 0 0,-1 0 0 0 0,0 0 0 0 0,1 1-1 0 0,-1-1 1 0 0,0 0 0 0 0,1 0 0 0 0,-1 0 0 0 0,0 1-1 0 0,1-1 1 0 0,-1 0 0 0 0,0 1 0 0 0,0-1-1 0 0,1 0 1 0 0,-1 1 0 0 0,0-1 0 0 0,0 0-1 0 0,0 1 1 0 0,0-1 0 0 0,1 0 0 0 0,-1 1 0 0 0,0-1-1 0 0,0 1 1 0 0,0-1 0 0 0,0 0 0 0 0,0 1 13 0 0,19-209-7156 0 0,-18 94 3525 0 0</inkml:trace>
  <inkml:trace contextRef="#ctx0" brushRef="#br0" timeOffset="1870.399">1797 392 19833 0 0,'0'0'4362'0'0,"3"3"-3602"0"0,61 85 3082 0 0,10 68-2947 0 0,-73-153-877 0 0,185 546 1358 0 0,-110-301-1048 0 0,10 16-117 0 0,-87-263-294 0 0,0 0-1 0 0,1 0 1 0 0,-1 0 0 0 0,0-1-1 0 0,0 1 1 0 0,0 0 0 0 0,0-1-1 0 0,1 1 1 0 0,-1 0 0 0 0,0-1-1 0 0,0 1 1 0 0,0-1 0 0 0,-1 0-1 0 0,1 1 1 0 0,0-1-1 0 0,0 0 1 0 0,0 1 0 0 0,0-1-1 0 0,0 0 1 0 0,0 0 0 0 0,0 0-1 0 0,0 0 1 0 0,-1 0 0 0 0,1 0-1 0 0,0-1 1 0 0,0 1 0 0 0,0 0-1 0 0,0 0 1 0 0,0-1 0 0 0,0 1-1 0 0,0-1 1 0 0,0 1-1 0 0,0-1 1 0 0,0 1 0 0 0,0-1-1 0 0,0 0 1 0 0,0 1 0 0 0,0-1-1 0 0,0 0 1 0 0,1 0 0 0 0,-2 0 83 0 0,-35-18-6715 0 0,-8-5-1700 0 0</inkml:trace>
  <inkml:trace contextRef="#ctx0" brushRef="#br0" timeOffset="2116.49">1692 1512 25708 0 0,'0'0'5682'0'0,"78"-39"-7875"0"0,-19 4 3826 0 0,12-15-1873 0 0,10-4 928 0 0,-7-7-1056 0 0,-5-2 512 0 0,-19 2-3009 0 0,-14 6 1440 0 0</inkml:trace>
  <inkml:trace contextRef="#ctx0" brushRef="#br0" timeOffset="2521.127">2396 362 18072 0 0,'1'3'4744'0'0,"11"143"-305"0"0,-7 207-2351 0 0,-5-110 34 0 0,31 217-2122 0 0,2-322 155 0 0,-34-139-178 0 0,1 0 0 0 0,0 0 1 0 0,-1 0-1 0 0,1 0 0 0 0,0 0 0 0 0,0 0 0 0 0,0 0 1 0 0,0 0-1 0 0,0 0 0 0 0,0 0 0 0 0,0 0 1 0 0,0 0-1 0 0,0 0 0 0 0,1 0 0 0 0,-1 0 1 0 0,0 0-1 0 0,1 1 0 0 0,-1-1 0 0 0,0 0 1 0 0,1 0-1 0 0,-1 0 0 0 0,1 0 0 0 0,-1 0 0 0 0,1 1 1 0 0,0-1-1 0 0,-1 0 0 0 0,1 0 0 0 0,0 1 1 0 0,0-1-1 0 0,-1 1 0 0 0,1-1 0 0 0,0 1 1 0 0,0-1-1 0 0,0 1 0 0 0,0-1 0 0 0,0 1 1 0 0,0-1-1 0 0,0 1 0 0 0,0 0 0 0 0,-1 0 1 0 0,1 0-1 0 0,0-1 0 0 0,0 1 0 0 0,0 0 0 0 0,0 0 1 0 0,0 0-1 0 0,0 1 0 0 0,0-1 0 0 0,0 0 1 0 0,0 0-1 0 0,0 0 0 0 0,0 1 0 0 0,0-1 1 0 0,0 0-1 0 0,0 1 0 0 0,0-1 0 0 0,0 1 1 0 0,-1-1-1 0 0,1 1 0 0 0,0 0 0 0 0,0-1 1 0 0,0 1 21 0 0,-4-148-6698 0 0,-10 48 1198 0 0</inkml:trace>
  <inkml:trace contextRef="#ctx0" brushRef="#br0" timeOffset="5355.196">2286 431 3410 0 0,'-30'-9'11705'0'0,"32"-7"-5507"0"0,47-18-4247 0 0,-13 16-1534 0 0,1 2 1 0 0,1 1-1 0 0,0 2 1 0 0,1 2-1 0 0,1 1 0 0 0,-1 2 1 0 0,1 2-1 0 0,1 2 1 0 0,-1 1-1 0 0,1 2 0 0 0,14 3-417 0 0,-50-2 6 0 0,0 0-1 0 0,0 0 0 0 0,0 0 0 0 0,0 1 1 0 0,0 0-1 0 0,0 0 0 0 0,0 0 0 0 0,0 1 1 0 0,0 0-1 0 0,0 0 0 0 0,0 0 0 0 0,-1 0 1 0 0,1 1-1 0 0,-1-1 0 0 0,0 1 1 0 0,0 1-1 0 0,0-1 0 0 0,0 0 0 0 0,0 1 1 0 0,-1 0-1 0 0,1 0 0 0 0,-1 0 0 0 0,0 0 1 0 0,0 0-1 0 0,-1 1 0 0 0,1-1 0 0 0,-1 1 1 0 0,0 0-1 0 0,0 0 0 0 0,-1 0 0 0 0,1 0 1 0 0,-1 0-1 0 0,0 3-5 0 0,-4 14 9 0 0,-1 0 0 0 0,0 0 1 0 0,-2-1-1 0 0,-1 1 0 0 0,0-2 1 0 0,-2 1-1 0 0,0-1 0 0 0,-1 0 1 0 0,-1-1-1 0 0,-1 0 0 0 0,-1 0 1 0 0,-1-2-1 0 0,0 0 0 0 0,-12 11-9 0 0,25-26 1 0 0,-51 64 5 0 0,-2-3 1 0 0,-4-1 0 0 0,-2-3 0 0 0,-2-3 0 0 0,-52 34-7 0 0,120-122 166 0 0,12 18 192 0 0,-1 3-5743 0 0,-11 1-10216 0 0</inkml:trace>
  <inkml:trace contextRef="#ctx0" brushRef="#br0" timeOffset="5838.163">2436 958 11045 0 0,'26'10'9281'0'0,"3"7"-4337"0"0,118 97-3558 0 0,-137-106-629 0 0,109 97 438 0 0,223 169 344 0 0,-329-264-1531 0 0,1-1 0 0 0,0-1-1 0 0,0 0 1 0 0,1-1 0 0 0,0-1 0 0 0,0 0-1 0 0,1-1 1 0 0,-1 0 0 0 0,1-2 0 0 0,14 2-8 0 0,12-27-1686 0 0,-38-13-4742 0 0,-6-7-1068 0 0</inkml:trace>
  <inkml:trace contextRef="#ctx0" brushRef="#br0" timeOffset="6420.221">3130 511 19785 0 0,'4'-9'7049'0'0,"65"-32"-5662"0"0,726-340 1556 0 0,-567 302-3154 0 0,-228 79 165 0 0,-1 0-1 0 0,0 0 1 0 0,1 0 0 0 0,-1 1 0 0 0,1-1 0 0 0,-1 0 0 0 0,1 0-1 0 0,-1 1 1 0 0,1-1 0 0 0,-1 0 0 0 0,1 1 0 0 0,-1-1-1 0 0,1 1 1 0 0,-1-1 0 0 0,1 1 0 0 0,0-1 0 0 0,-1 1 0 0 0,1-1-1 0 0,0 1 1 0 0,-1-1 0 0 0,1 1 0 0 0,0-1 0 0 0,0 1-1 0 0,-1-1 1 0 0,1 1 0 0 0,0 0 0 0 0,0-1 0 0 0,0 1 0 0 0,0-1-1 0 0,0 1 1 0 0,0 0 0 0 0,0-1 0 0 0,0 1 0 0 0,0-1-1 0 0,0 1 1 0 0,0 0 0 0 0,0-1 0 0 0,1 1 0 0 0,-1-1 0 0 0,0 1-1 0 0,0-1 1 0 0,1 1 0 0 0,-1 0 0 0 0,0-1 0 0 0,1 1-1 0 0,-1-1 1 0 0,0 1 0 0 0,1-1 0 0 0,-1 0 0 0 0,1 1 0 0 0,-1-1-1 0 0,1 1 1 0 0,-1-1 0 0 0,1 0 0 0 0,-1 1 0 0 0,1-1-1 0 0,-1 0 1 0 0,1 0 46 0 0,-40 34-1702 0 0</inkml:trace>
  <inkml:trace contextRef="#ctx0" brushRef="#br0" timeOffset="6723.564">3825 222 2673 0 0,'0'0'5392'0'0,"1"4"9775"0"0,16 63-9183 0 0,-6 46-5786 0 0,-4-32 170 0 0,-3-48-260 0 0,16 156 724 0 0,9-2 0 0 0,8 0 0 0 0,36 99-832 0 0,-39-207 2 0 0,-29-110-2648 0 0,-17-11 1029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13.071"/>
    </inkml:context>
    <inkml:brush xml:id="br0">
      <inkml:brushProperty name="width" value="0.1" units="cm"/>
      <inkml:brushProperty name="height" value="0.1" units="cm"/>
    </inkml:brush>
  </inkml:definitions>
  <inkml:trace contextRef="#ctx0" brushRef="#br0">246 0 22426 0 0,'5'55'5219'0'0,"3"33"-6964"0"0,1 23 3186 0 0,9 31-289 0 0,-6 13 49 0 0,1 11-1361 0 0,5-1 672 0 0,-9-13-400 0 0,0-16 192 0 0,-5-33-160 0 0,5-23 80 0 0,-2-31-320 0 0,0-22 144 0 0,-7-27-480 0 0,0-19 256 0 0,-3-30-2593 0 0,-17-15 1168 0 0</inkml:trace>
  <inkml:trace contextRef="#ctx0" brushRef="#br0" timeOffset="733.108">127 207 21578 0 0,'0'-1'4648'0'0,"11"-10"-4649"0"0,13 0 270 0 0,0 1-1 0 0,0 1 1 0 0,1 2-1 0 0,1 0 1 0 0,-1 1-1 0 0,1 2 1 0 0,0 1-1 0 0,15 0-268 0 0,171 5 495 0 0,-205-1-494 0 0,1 0 1 0 0,-1 0 0 0 0,0 1 0 0 0,0 0 0 0 0,0 0 0 0 0,0 1 0 0 0,0-1 0 0 0,-1 2 0 0 0,1-1 0 0 0,-1 1 0 0 0,1 0 0 0 0,-1 0 0 0 0,-1 0 0 0 0,1 1 0 0 0,-1 0 0 0 0,1 0 0 0 0,-1 1-1 0 0,-1 0 1 0 0,1-1 0 0 0,-1 2 0 0 0,0-1 0 0 0,0 0 0 0 0,-1 1 0 0 0,0-1 0 0 0,0 1 0 0 0,-1 0 0 0 0,1 0-2 0 0,-4 8-1 0 0,0 0 0 0 0,0 0-1 0 0,-1-1 1 0 0,-1 1 0 0 0,0-1 0 0 0,-2 1 0 0 0,1-1 0 0 0,-2-1 0 0 0,1 1-1 0 0,-2-1 1 0 0,0 0 0 0 0,0 0 0 0 0,-2 0 0 0 0,1-1 0 0 0,-2-1 0 0 0,1 0-1 0 0,-1 0 1 0 0,-1-1 0 0 0,0 0 0 0 0,-1 0 0 0 0,-7 4 1 0 0,-17 13-13 0 0,-1-1 0 0 0,0-2 0 0 0,-2-2 1 0 0,-1-1-1 0 0,0-2 0 0 0,-2-2 0 0 0,0-2 0 0 0,0-1 1 0 0,-2-3-1 0 0,-33 5 13 0 0,282-81 573 0 0,-122 45-432 0 0,1 4-1 0 0,0 3 0 0 0,0 5 1 0 0,1 2-1 0 0,27 5-140 0 0,-93 1-3 0 0,0 2 0 0 0,-1 0 0 0 0,1 1 0 0 0,0 0 0 0 0,-1 2-1 0 0,1 0 1 0 0,-1 1 0 0 0,-1 1 0 0 0,4 2 3 0 0,-15-6 2 0 0,0 0-1 0 0,-1 1 1 0 0,1 0 0 0 0,-1 0-1 0 0,0 1 1 0 0,0-1 0 0 0,0 1-1 0 0,0 0 1 0 0,-1 0-1 0 0,0 0 1 0 0,0 1 0 0 0,0 0-1 0 0,-1 0 1 0 0,0 0 0 0 0,0 0-1 0 0,0 0 1 0 0,-1 0-1 0 0,0 1 1 0 0,0-1 0 0 0,-1 1-1 0 0,0 0 1 0 0,0-1 0 0 0,0 1-1 0 0,-1 0 1 0 0,0 0-1 0 0,-1-1 1 0 0,1 1-2 0 0,-8 28 36 0 0,-2-1-1 0 0,-1 0 1 0 0,-1-1-1 0 0,-2 0 1 0 0,-1-1-1 0 0,-2-1 1 0 0,-1 0-1 0 0,-2-2 1 0 0,0 0-1 0 0,-2-1 1 0 0,-1-1-1 0 0,-1-1 1 0 0,-9 6-36 0 0,9-3 57 0 0,-2-1 0 0 0,0-2 0 0 0,-2 0 0 0 0,-1-2 0 0 0,-1-1 0 0 0,-1-1 1 0 0,0-2-1 0 0,-2-1 0 0 0,0-1 0 0 0,-1-2 0 0 0,-1-2 0 0 0,-1-1 0 0 0,1-1 0 0 0,-2-3 0 0 0,0 0 1 0 0,0-3-1 0 0,-30 2-57 0 0,40-6 4 0 0,0-1 1 0 0,0-1 0 0 0,1-2-1 0 0,-1 0 1 0 0,0-2 0 0 0,1-1-1 0 0,0-1 1 0 0,-18-7-5 0 0,43 11-44 0 0,-1 1 0 0 0,1-1 0 0 0,0 0 0 0 0,1 1 1 0 0,-1-1-1 0 0,0 0 0 0 0,0 0 0 0 0,1 1 0 0 0,-1-1 0 0 0,1 0 0 0 0,-1 0 0 0 0,1 0 0 0 0,0 0 0 0 0,0 0 0 0 0,0 0 0 0 0,0 0 0 0 0,0 0 1 0 0,0 0-1 0 0,0 1 0 0 0,1-1 0 0 0,-1 0 0 0 0,1 0 0 0 0,-1 0 0 0 0,1 0 0 0 0,0 1 0 0 0,0-1 0 0 0,0 0 0 0 0,0 1 0 0 0,0-1 0 0 0,0 0 1 0 0,0 1-1 0 0,0-1 0 0 0,1 1 0 0 0,-1 0 0 0 0,1-1 0 0 0,-1 1 0 0 0,1 0 0 0 0,-1 0 0 0 0,1 0 0 0 0,0 0 0 0 0,-1 0 0 0 0,1 1 1 0 0,0-1-1 0 0,0 0 0 0 0,0 1 0 0 0,0-1 0 0 0,1 1 44 0 0,11-12-1132 0 0,39-37-6466 0 0,9-11-2172 0 0</inkml:trace>
  <inkml:trace contextRef="#ctx0" brushRef="#br0" timeOffset="1484.088">1570 163 20009 0 0,'-13'96'5347'0'0,"-8"36"-6132"0"0,-1 15 2498 0 0,-12 20-576 0 0,3 3 159 0 0,-5-14-1616 0 0,3-15 784 0 0,10-32-576 0 0,8-26 288 0 0,8-42-240 0 0,7-23 128 0 0,0-30-1504 0 0,2-25 735 0 0,5-37-3985 0 0,-5-23 416 0 0</inkml:trace>
  <inkml:trace contextRef="#ctx0" brushRef="#br0" timeOffset="1814.444">1579 47 21130 0 0,'0'0'4204'0'0,"1"8"-3734"0"0,84 398 2611 0 0,-59-304-2699 0 0,27 119 319 0 0,-13-44 45 0 0,7-3 0 0 0,67 159-746 0 0,-57-226-230 0 0,-66-132-1298 0 0,-20-18-1514 0 0,-5-1-4486 0 0,33 42 7189 0 0,-44-54-10899 0 0</inkml:trace>
  <inkml:trace contextRef="#ctx0" brushRef="#br0" timeOffset="2062.205">1380 1208 20617 0 0,'0'0'5283'0'0,"51"-5"-4963"0"0,-11-8 1809 0 0,10-8-1537 0 0,-1-6 689 0 0,0-8-1953 0 0,-11-6 960 0 0,-4-5-3762 0 0,-5-7 1681 0 0</inkml:trace>
  <inkml:trace contextRef="#ctx0" brushRef="#br0" timeOffset="3063.792">2625 310 9492 0 0,'-10'-64'15334'0'0,"-54"36"-11632"0"0,46 30-3634 0 0,-1 1 1 0 0,1 0-1 0 0,-1 1 1 0 0,1 1-1 0 0,0 1 1 0 0,1 0-1 0 0,-1 2 1 0 0,1 0-1 0 0,1 1 0 0 0,0 0 1 0 0,0 1-1 0 0,1 1 1 0 0,0 1-1 0 0,1 0 1 0 0,0 1-1 0 0,1 0 1 0 0,0 1-1 0 0,1 0 1 0 0,1 1-1 0 0,0 1 1 0 0,-3 7-69 0 0,-37 96 43 0 0,51-115-44 0 0,0-1-1 0 0,-1 1 1 0 0,1-1 0 0 0,1 1 0 0 0,-1-1 0 0 0,0 1 0 0 0,1-1-1 0 0,0 1 1 0 0,0-1 0 0 0,0 1 0 0 0,0-1 0 0 0,0 0 0 0 0,1 0 0 0 0,0 1-1 0 0,-1-1 1 0 0,1 0 0 0 0,0 0 0 0 0,1-1 0 0 0,-1 1 0 0 0,0 0 0 0 0,1-1-1 0 0,0 1 1 0 0,-1-1 0 0 0,1 0 0 0 0,0 0 0 0 0,0 0 0 0 0,0 0-1 0 0,0-1 1 0 0,1 1 0 0 0,-1-1 0 0 0,0 0 0 0 0,1 0 0 0 0,-1 0 0 0 0,1 0-1 0 0,0 0 2 0 0,25 4 4 0 0,0-1 0 0 0,0-1 1 0 0,0-2-1 0 0,1-1 0 0 0,-1-1 0 0 0,0-2 0 0 0,5-1-4 0 0,-9 0 12 0 0,0 1 0 0 0,0 1 0 0 0,0 2 0 0 0,0 0 0 0 0,0 2 0 0 0,1 0 0 0 0,-1 2-1 0 0,-1 1 1 0 0,24 7-12 0 0,-41-8 4 0 0,0 0-1 0 0,0 0 0 0 0,0 1 1 0 0,-1-1-1 0 0,1 1 0 0 0,-1 1 1 0 0,0-1-1 0 0,-1 1 0 0 0,1 0 1 0 0,-1 1-1 0 0,-1-1 0 0 0,1 1 1 0 0,-1 0-1 0 0,0 0 0 0 0,0 0 1 0 0,-1 0-1 0 0,0 1 0 0 0,-1 0 1 0 0,1-1-1 0 0,-1 1 0 0 0,-1 0 1 0 0,0 0-1 0 0,0 0 0 0 0,0 0 1 0 0,-1 0-1 0 0,0 2-3 0 0,-31 215 58 0 0,25-197-42 0 0,-2-1 1 0 0,-1 1 0 0 0,-1-1 0 0 0,-2 0 0 0 0,0-1-1 0 0,-2-1 1 0 0,-1 0 0 0 0,0-1 0 0 0,-2 0 0 0 0,-1-2 0 0 0,-1 0-1 0 0,-1-1 1 0 0,-19 16-17 0 0,28-30 8 0 0,-1-1 0 0 0,0 0 0 0 0,-1-1 0 0 0,1 0 0 0 0,-1-1 0 0 0,0 0 0 0 0,0-1-1 0 0,0 0 1 0 0,0-1 0 0 0,-1-1 0 0 0,1 0 0 0 0,-1-1 0 0 0,1 0 0 0 0,-1-1 0 0 0,1-1 0 0 0,0 0 0 0 0,0-1-1 0 0,0 0 1 0 0,0-1 0 0 0,0 0 0 0 0,0-1 0 0 0,1-1 0 0 0,0 0 0 0 0,0-1 0 0 0,1 0 0 0 0,-5-4-8 0 0,12 8 3 0 0,0-1 0 0 0,1 0 0 0 0,0 0-1 0 0,-1-1 1 0 0,1 1 0 0 0,1 0 0 0 0,-1-1 0 0 0,1 0 0 0 0,0 0 0 0 0,0 0 0 0 0,0 0 0 0 0,0 0 0 0 0,1 0 0 0 0,0 0 0 0 0,0 0 0 0 0,1 0 0 0 0,-1-1 0 0 0,1 1 0 0 0,0 0-1 0 0,0-1 1 0 0,1 1 0 0 0,0 0 0 0 0,0 0 0 0 0,0 0 0 0 0,0-1 0 0 0,1 1 0 0 0,0 0 0 0 0,0 1 0 0 0,0-1 0 0 0,1-1-3 0 0,99-140-776 0 0,-77 116 26 0 0,7-13-4207 0 0,-6 2-128 0 0</inkml:trace>
  <inkml:trace contextRef="#ctx0" brushRef="#br0" timeOffset="3596.315">3073 163 15655 0 0,'7'4'5843'0'0,"0"32"-3298"0"0,-1 16 32 0 0,1 35-1760 0 0,2 21 687 0 0,2 28-1744 0 0,-4 10 864 0 0,2 5-656 0 0,-2-5 321 0 0,6-25 47 0 0,-4-17-32 0 0,0-35-464 0 0,-2-19 224 0 0,-3-27-288 0 0,-4-14 160 0 0,0-9-2578 0 0,0-18 1186 0 0,-7-16-13559 0 0</inkml:trace>
  <inkml:trace contextRef="#ctx0" brushRef="#br0" timeOffset="4265.669">3907 217 17496 0 0,'-53'-15'6653'0'0,"-3"26"-3551"0"0,-89 89-1385 0 0,116-71-1617 0 0,2 1 1 0 0,1 2-1 0 0,1 0 1 0 0,1 2-1 0 0,2 1 0 0 0,2 0 1 0 0,1 2-1 0 0,2 0 1 0 0,2 1-1 0 0,1 1 1 0 0,1 0-1 0 0,1 10-100 0 0,5-22 55 0 0,1 1-1 0 0,1 0 1 0 0,2 0 0 0 0,1 1-1 0 0,1-1 1 0 0,1 1 0 0 0,2-1-1 0 0,1 0 1 0 0,1 0 0 0 0,1 0-1 0 0,2 0 1 0 0,0-1 0 0 0,2 0-1 0 0,1 0 1 0 0,1-1 0 0 0,2-1-1 0 0,14 23-54 0 0,-18-35 7 0 0,1 0-1 0 0,0-1 0 0 0,1-1 0 0 0,0 0 1 0 0,1 0-1 0 0,0-1 0 0 0,1 0 1 0 0,0-1-1 0 0,1-1 0 0 0,0 0 0 0 0,0-1 1 0 0,0 0-1 0 0,1-1 0 0 0,0-1 0 0 0,0 0 1 0 0,1-1-1 0 0,-1-1 0 0 0,1-1 1 0 0,0 0-1 0 0,-1 0 0 0 0,1-2 0 0 0,0 0 1 0 0,0-1-1 0 0,0 0 0 0 0,0-2 1 0 0,-1 0-1 0 0,1 0 0 0 0,-1-1 0 0 0,0-1 1 0 0,0-1-1 0 0,14-7-6 0 0,0-1 15 0 0,0-1 1 0 0,-2-2-1 0 0,1-1 1 0 0,-2-1-1 0 0,0-1 0 0 0,-2-2 1 0 0,0 0-1 0 0,-1-1 1 0 0,-2-2-1 0 0,0 0 0 0 0,-2-1 1 0 0,-1-1-1 0 0,0-1-15 0 0,-5-12-1257 0 0,-20 35-4305 0 0,-5 12 1117 0 0</inkml:trace>
  <inkml:trace contextRef="#ctx0" brushRef="#br0" timeOffset="4528.819">4588 1474 15495 0 0,'-12'46'5843'0'0,"3"2"-2514"0"0,0 1-543 0 0,5-6-2898 0 0,-3-8 1328 0 0,5-17-1840 0 0,-5-16 912 0 0,3-23-20121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29.703"/>
    </inkml:context>
    <inkml:brush xml:id="br0">
      <inkml:brushProperty name="width" value="0.1" units="cm"/>
      <inkml:brushProperty name="height" value="0.1" units="cm"/>
    </inkml:brush>
  </inkml:definitions>
  <inkml:trace contextRef="#ctx0" brushRef="#br0">135 0 23739 0 0,'4'1'5298'0'0,"-4"32"-7603"0"0,-7 20 3634 0 0,-11 31-545 0 0,3 26 225 0 0,-5 33-705 0 0,-5 15 336 0 0,5 8-336 0 0,4-5 144 0 0,5-13-207 0 0,4-16 95 0 0,7-33-512 0 0,5-17 256 0 0,4-28-112 0 0,0-15 48 0 0,-5-14-2305 0 0,-2-6 1136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30.277"/>
    </inkml:context>
    <inkml:brush xml:id="br0">
      <inkml:brushProperty name="width" value="0.1" units="cm"/>
      <inkml:brushProperty name="height" value="0.1" units="cm"/>
    </inkml:brush>
  </inkml:definitions>
  <inkml:trace contextRef="#ctx0" brushRef="#br0">70 28 22106 0 0,'0'2'108'0'0,"-1"-1"1"0"0,1 0-1 0 0,0 0 0 0 0,-1 0 1 0 0,1 1-1 0 0,-1-1 0 0 0,0 0 0 0 0,1 0 1 0 0,-1 0-1 0 0,0 0 0 0 0,0 0 1 0 0,0 0-1 0 0,1 0 0 0 0,-1 0 0 0 0,0-1 1 0 0,0 1-1 0 0,0 0 0 0 0,-1-1 1 0 0,1 1-1 0 0,0 0 0 0 0,0-1 1 0 0,0 1-1 0 0,0-1 0 0 0,-1 0 0 0 0,1 1 1 0 0,0-1-1 0 0,0 0 0 0 0,0 0 1 0 0,-1 1-1 0 0,1-1 0 0 0,0 0 0 0 0,-1-1 1 0 0,1 1-1 0 0,0 0 0 0 0,0 0 1 0 0,-1 0-1 0 0,1-1 0 0 0,0 1 0 0 0,0-1 1 0 0,0 1-1 0 0,0-1 0 0 0,-1 1 1 0 0,1-1-1 0 0,0 0 0 0 0,0 1 1 0 0,0-1-1 0 0,0 0 0 0 0,0 0 0 0 0,0 0 1 0 0,1 0-1 0 0,-1 0 0 0 0,0 0 1 0 0,0 0-1 0 0,1 0 0 0 0,-1 0 0 0 0,0 0 1 0 0,1 0-1 0 0,-1 0 0 0 0,1 0 1 0 0,0-1-1 0 0,-1 1 0 0 0,1 0 0 0 0,0 0 1 0 0,0-1-1 0 0,0 1 0 0 0,0 0-108 0 0,-1 1 6 0 0,0 1-1 0 0,0 0 0 0 0,0 0 0 0 0,0-1 1 0 0,0 1-1 0 0,1 0 0 0 0,-1 0 0 0 0,0 0 1 0 0,1 0-1 0 0,-1 0 0 0 0,1 0 0 0 0,-1 0 1 0 0,1 0-1 0 0,-1 1 0 0 0,1-1 0 0 0,0 0 1 0 0,-1 0-1 0 0,1 0 0 0 0,0 0 0 0 0,0 0 1 0 0,0 1-1 0 0,0-1 0 0 0,0 0 0 0 0,0 0 1 0 0,0 0-1 0 0,1 0 0 0 0,-1 1 0 0 0,0-1 1 0 0,0 0-1 0 0,1 0 0 0 0,-1 0 0 0 0,1 0 1 0 0,-1 0-1 0 0,1 0 0 0 0,0 0 0 0 0,-1 0 0 0 0,1 0 1 0 0,0 0-1 0 0,0 0 0 0 0,0 0 0 0 0,-1-1 1 0 0,1 1-1 0 0,0 0 0 0 0,0-1 0 0 0,0 1 1 0 0,0 0-1 0 0,0-1 0 0 0,0 1 0 0 0,1-1 1 0 0,-1 0-1 0 0,0 1 0 0 0,0-1 0 0 0,0 0 1 0 0,0 1-1 0 0,0-1 0 0 0,1 0 0 0 0,-1 0 1 0 0,0 0-1 0 0,0 0 0 0 0,0 0 0 0 0,0-1 1 0 0,1 1-1 0 0,-1 0 0 0 0,0 0-5 0 0,63-48 590 0 0,-65 48-601 0 0,1 1 0 0 0,-1 0 0 0 0,0 0 0 0 0,1-1 0 0 0,-1 1 0 0 0,0 0 0 0 0,0-1 1 0 0,1 1-1 0 0,-1 0 0 0 0,0-1 0 0 0,0 1 0 0 0,0-1 0 0 0,0 1 0 0 0,1-1 0 0 0,-1 0 0 0 0,0 1 0 0 0,0-1 0 0 0,0 0 0 0 0,0 0 0 0 0,0 0 0 0 0,0 0 0 0 0,0 0 0 0 0,0 0 0 0 0,0 0 0 0 0,0 0 0 0 0,0 0 0 0 0,0 0 0 0 0,0 0 0 0 0,0 0 0 0 0,0-1 0 0 0,0 1 1 0 0,0 0-1 0 0,0-1 0 0 0,0 1 0 0 0,1-1 0 0 0,-1 1 0 0 0,0-1 0 0 0,0 1 0 0 0,0-1 0 0 0,1 0 0 0 0,-1 1 0 0 0,0-1 0 0 0,1 0 0 0 0,-1 0 0 0 0,1 0 0 0 0,-1 1 0 0 0,1-1 0 0 0,-1 0 0 0 0,1 0 0 0 0,-1 0 0 0 0,1 0 0 0 0,0 0 0 0 0,-1 0 0 0 0,1 0 1 0 0,0 0-1 0 0,0 0 0 0 0,0 0 0 0 0,0 0 0 0 0,0 0 0 0 0,0 0 0 0 0,0 1 0 0 0,0-1 0 0 0,0 0 0 0 0,0 0 0 0 0,1 0 0 0 0,-1 0 0 0 0,0 0 0 0 0,1 0 0 0 0,-1 0 11 0 0,-14 4-1549 0 0,7-2 311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27.242"/>
    </inkml:context>
    <inkml:brush xml:id="br0">
      <inkml:brushProperty name="width" value="0.1" units="cm"/>
      <inkml:brushProperty name="height" value="0.1" units="cm"/>
    </inkml:brush>
  </inkml:definitions>
  <inkml:trace contextRef="#ctx0" brushRef="#br0">359 1 24651 0 0,'38'301'4312'0'0,"-6"150"-2373"0"0,-2-24-1141 0 0,-15-284-659 0 0,-11-157-657 0 0,-22-143-5696 0 0,8 100 1957 0 0,-9-66-4539 0 0</inkml:trace>
  <inkml:trace contextRef="#ctx0" brushRef="#br0" timeOffset="648.824">231 56 21114 0 0,'0'0'4239'0'0,"14"-5"-3620"0"0,27-7-297 0 0,1 3 0 0 0,1 1 0 0 0,-1 3 0 0 0,1 1 0 0 0,0 2 0 0 0,0 2 1 0 0,0 1-1 0 0,0 3 0 0 0,0 1 0 0 0,-1 3 0 0 0,6 3-322 0 0,-43-12 2 0 0,0 1 0 0 0,0 0 0 0 0,-1 0 0 0 0,1 0-1 0 0,0 0 1 0 0,0 1 0 0 0,-1 0 0 0 0,1 0 0 0 0,-1 0 0 0 0,1 1 0 0 0,-1 0 0 0 0,1 0 0 0 0,-1 0 0 0 0,0 0 0 0 0,0 0-1 0 0,0 1 1 0 0,0 0 0 0 0,0 0 0 0 0,-1 0 0 0 0,1 0 0 0 0,-1 1 0 0 0,0-1 0 0 0,0 1 0 0 0,0 0 0 0 0,0 0 0 0 0,-1 0 0 0 0,0 0-1 0 0,0 0 1 0 0,0 0 0 0 0,0 1 0 0 0,0-1 0 0 0,-1 1 0 0 0,0-1 0 0 0,0 1 0 0 0,0 0 0 0 0,-1-1 0 0 0,1 1 0 0 0,-1 0-1 0 0,0 0 1 0 0,-1-1 0 0 0,1 1 0 0 0,-1 0 0 0 0,0 0 0 0 0,0-1 0 0 0,0 1 0 0 0,-1 1-2 0 0,-13 11-5 0 0,0-1-1 0 0,-1 0 1 0 0,-1-2 0 0 0,0 1 0 0 0,-1-2 0 0 0,0-1-1 0 0,-1 0 1 0 0,-1-1 0 0 0,0-1 0 0 0,-3 0 5 0 0,1 2-7 0 0,-383 167-1 0 0,386-155 5 0 0,61-18 1 0 0,397-57 15 0 0,-437 51-12 0 0,60-10 97 0 0,1 3 0 0 0,0 3 1 0 0,0 3-1 0 0,0 2 0 0 0,-1 3 1 0 0,1 3-1 0 0,-1 3 0 0 0,17 6-98 0 0,-70-15 9 0 0,0 1-1 0 0,0 0 0 0 0,0 1 0 0 0,0 0 1 0 0,-1 1-1 0 0,1 0 0 0 0,-1 0 1 0 0,0 0-1 0 0,0 1 0 0 0,0 0 1 0 0,-1 1-1 0 0,1 0 0 0 0,-1 0 0 0 0,-1 1 1 0 0,1-1-1 0 0,-1 2 0 0 0,-1-1 1 0 0,1 0-1 0 0,-1 1 0 0 0,0 0 1 0 0,-1 0-1 0 0,0 1 0 0 0,0-1 0 0 0,-1 1 1 0 0,0 0-1 0 0,0 0 0 0 0,-1 0 1 0 0,-1 0-1 0 0,1 0 0 0 0,-1 1 1 0 0,-1-1-1 0 0,0 0 0 0 0,0 1 0 0 0,-1-1 1 0 0,0 0-1 0 0,-1 6-8 0 0,-15 19 50 0 0,0-1 0 0 0,-3-1 0 0 0,0 0 0 0 0,-2-1 0 0 0,-1-2 0 0 0,-2 0 0 0 0,-1-2 0 0 0,-1 0 0 0 0,-1-2 0 0 0,-1-1 0 0 0,-1-2 0 0 0,-1 0 0 0 0,-1-2 0 0 0,-1-2 0 0 0,-17 7-50 0 0,-3 5 83 0 0,-1-2-1 0 0,-2-2 1 0 0,0-3 0 0 0,-1-3 0 0 0,-1-2 0 0 0,-1-2 0 0 0,-1-3 0 0 0,0-3 0 0 0,0-2 0 0 0,-1-3 0 0 0,0-3-1 0 0,0-2 1 0 0,0-3 0 0 0,-33-7-83 0 0,88 9-4 0 0,-1 1-1 0 0,-1 0-1 0 0,1-1 0 0 0,-1 0 1 0 0,1-1-1 0 0,0 0 0 0 0,-1 0 0 0 0,1 0 1 0 0,0-1-1 0 0,0 0 0 0 0,1 0 1 0 0,-1-1-1 0 0,1 0 0 0 0,0 0 0 0 0,-1-1 1 0 0,2 1-1 0 0,-1-1 0 0 0,1 0 1 0 0,-2-3 5 0 0,7 5-72 0 0,1 0 0 0 0,1 0 0 0 0,-1 0 0 0 0,0 0 0 0 0,1 0 0 0 0,0 0 0 0 0,-1 0 0 0 0,1 0 0 0 0,0 1 0 0 0,0-1 0 0 0,1 1 0 0 0,-1 0 0 0 0,1-1 1 0 0,-1 1-1 0 0,1 0 0 0 0,-1 0 0 0 0,1 1 0 0 0,0-1 0 0 0,0 1 0 0 0,0-1 0 0 0,0 1 0 0 0,0 0 0 0 0,0 0 0 0 0,1 0 0 0 0,1 0 72 0 0,12-7-808 0 0,45-28-3791 0 0,10-8-12 0 0</inkml:trace>
  <inkml:trace contextRef="#ctx0" brushRef="#br0" timeOffset="1269.369">1815 48 12710 0 0,'-1'-22'10251'0'0,"4"43"-6229"0"0,129 1183 1242 0 0,-105-1094-5150 0 0,-27-111-118 0 0,0 1-1 0 0,0-1 1 0 0,1 1-1 0 0,-1-1 1 0 0,0 1-1 0 0,1 0 0 0 0,-1-1 1 0 0,1 1-1 0 0,-1-1 1 0 0,0 1-1 0 0,1 0 0 0 0,-1-1 1 0 0,1 1-1 0 0,-1 0 1 0 0,1-1-1 0 0,-1 1 0 0 0,1 0 1 0 0,-1 0-1 0 0,1 0 1 0 0,0-1-1 0 0,-1 1 0 0 0,1 0 1 0 0,-1 0-1 0 0,1 0 1 0 0,-1 0-1 0 0,1 0 1 0 0,-1 0-1 0 0,1 0 0 0 0,0 0 1 0 0,-1 0-1 0 0,1 0 1 0 0,-1 1-1 0 0,1-1 0 0 0,-1 0 1 0 0,1 0-1 0 0,-1 0 1 0 0,1 1-1 0 0,-1-1 0 0 0,1 0 1 0 0,-1 1-1 0 0,1-1 1 0 0,-1 0-1 0 0,1 1 0 0 0,-1-1 1 0 0,0 1-1 0 0,1-1 1 0 0,-1 0-1 0 0,0 1 0 0 0,1-1 1 0 0,-1 1-1 0 0,0-1 1 0 0,0 1-1 0 0,1-1 1 0 0,-1 1-1 0 0,0 0 0 0 0,0-1 1 0 0,0 1-1 0 0,0-1 1 0 0,1 1-1 0 0,-1-1 0 0 0,0 1 1 0 0,0 0 4 0 0,11-49-700 0 0,-8-9-997 0 0,-6-10 318 0 0</inkml:trace>
  <inkml:trace contextRef="#ctx0" brushRef="#br0" timeOffset="2002.461">2942 113 20393 0 0,'-1'-3'246'0'0,"1"1"-1"0"0,-1-1 0 0 0,0 1 0 0 0,-1-1 1 0 0,1 1-1 0 0,0-1 0 0 0,-1 1 0 0 0,1-1 1 0 0,-1 1-1 0 0,1 0 0 0 0,-1 0 0 0 0,0 0 1 0 0,0 0-1 0 0,0 0 0 0 0,0 1 0 0 0,-1-1 1 0 0,1 0-1 0 0,0 1 0 0 0,-1 0 0 0 0,1-1 1 0 0,-1 1-1 0 0,1 0 0 0 0,-1 0 0 0 0,0 1 1 0 0,1-1-1 0 0,-1 0 0 0 0,0 1 0 0 0,0 0 1 0 0,1 0-1 0 0,-1-1 0 0 0,0 2 0 0 0,0-1 1 0 0,1 0-1 0 0,-1 0 0 0 0,0 1 0 0 0,0 0-245 0 0,-101 26 1269 0 0,65-1-1219 0 0,1 1-1 0 0,1 1 1 0 0,2 2-1 0 0,1 2 1 0 0,1 1-1 0 0,2 2 0 0 0,2 0 1 0 0,1 2-1 0 0,1 2 1 0 0,3 0-1 0 0,1 2 1 0 0,2 0-1 0 0,-3 12-49 0 0,2-7 42 0 0,2 1 0 0 0,2 2-1 0 0,2-1 1 0 0,2 2 0 0 0,2 0-1 0 0,3 1 1 0 0,2 0 0 0 0,1 12-42 0 0,4-54 11 0 0,1 0-1 0 0,0 0 1 0 0,0 0 0 0 0,1 0 0 0 0,0 1-1 0 0,0-1 1 0 0,1 0 0 0 0,0 0 0 0 0,1 0-1 0 0,0 1 1 0 0,1-2 0 0 0,0 1 0 0 0,0 0-1 0 0,1-1 1 0 0,0 1 0 0 0,0-1 0 0 0,1 0-1 0 0,0 0 1 0 0,0-1 0 0 0,1 0 0 0 0,0 0 0 0 0,0 0-1 0 0,1 0 1 0 0,0-1 0 0 0,0 0 0 0 0,1-1-1 0 0,-1 1 1 0 0,1-2 0 0 0,1 1-11 0 0,12-2 7 0 0,0-1 1 0 0,0-2-1 0 0,0 0 1 0 0,0-1-1 0 0,-1-1 1 0 0,1-1-1 0 0,0-1 1 0 0,-1-1-1 0 0,0 0 1 0 0,0-2-1 0 0,-1 0 1 0 0,1-1-1 0 0,-1-1 1 0 0,-1-1-1 0 0,0-1 1 0 0,0 0-1 0 0,-1-1 1 0 0,-1-1-1 0 0,0-1 1 0 0,-1 0-1 0 0,10-12-7 0 0,198-227 200 0 0,-223 254-198 0 0,0-1-1 0 0,0 1 0 0 0,0 0 1 0 0,0 0-1 0 0,0-1 0 0 0,0 1 0 0 0,0 0 1 0 0,0-1-1 0 0,0 1 0 0 0,0 0 0 0 0,0 0 1 0 0,0-1-1 0 0,1 1 0 0 0,-1 0 1 0 0,0-1-1 0 0,0 1 0 0 0,1 0 0 0 0,-1-1 1 0 0,1 1-1 0 0,-1-1 0 0 0,0 1 1 0 0,1 0-1 0 0,-1-1 0 0 0,1 1 0 0 0,-1-1 1 0 0,1 1-1 0 0,0-1 0 0 0,-1 0 1 0 0,1 1-1 0 0,0-1 0 0 0,-1 0 0 0 0,1 1 1 0 0,0-1-1 0 0,-1 0 0 0 0,1 0 1 0 0,0 1-1 0 0,-1-1 0 0 0,1 0 0 0 0,0 0 1 0 0,-1 0-1 0 0,1 0 0 0 0,0 0 0 0 0,0 0 1 0 0,-1 0-1 0 0,1 0 0 0 0,0 0 1 0 0,0-1-1 0 0,-1 1 0 0 0,1 0 0 0 0,0 0 1 0 0,-1-1-1 0 0,1 1 0 0 0,0 0 1 0 0,-1-1-1 0 0,1 1 0 0 0,-1 0 0 0 0,1-1 1 0 0,0 1-1 0 0,-1-1 0 0 0,1 1 1 0 0,-1-1-1 0 0,0 0 0 0 0,1 1-1 0 0,3 19 87 0 0,12 33-28 0 0,-10-26-19 0 0,1-1 1 0 0,1 0-1 0 0,1-1 0 0 0,1 0 0 0 0,1 0 1 0 0,1-1-1 0 0,1-1 0 0 0,2 0 1 0 0,0-1-1 0 0,4 3-40 0 0,-16-20-298 0 0,1 0-1 0 0,-1-1 1 0 0,1 1-1 0 0,0-1 1 0 0,0 0-1 0 0,1 0 1 0 0,-1-1 0 0 0,1 1-1 0 0,-1-1 1 0 0,1 0-1 0 0,0 0 1 0 0,-1-1 0 0 0,1 1-1 0 0,0-1 1 0 0,0 0-1 0 0,0 0 1 0 0,0-1-1 0 0,1 1 1 0 0,-1-1 0 0 0,0 0-1 0 0,2-1 299 0 0,3-4-4522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22.900"/>
    </inkml:context>
    <inkml:brush xml:id="br0">
      <inkml:brushProperty name="width" value="0.1" units="cm"/>
      <inkml:brushProperty name="height" value="0.1" units="cm"/>
      <inkml:brushProperty name="ignorePressure" value="1"/>
    </inkml:brush>
  </inkml:definitions>
  <inkml:trace contextRef="#ctx0" brushRef="#br0">107 94,'0'-2,"0"-6,-2-4,-1-2,0-1,-2 0,-2 2,-3 6,-2 8,-1 12,0 13,-2 14,3 16,4 16,4 15,9 8,7 6,10-1,10-8,9-12,7-17,5-20,3-22,-1-19,-3-19,-2-19,-6-15,-6-11,-8-9,-11-4,-7-4,-11 0,-11 4,-10 5,-6 7,-7 8,-4 8,-3 9,-3 12,3 8,2 6,4 6,2 2,4 0,5 0,4 0,3 1,4 3,1 4,3 4,3 2,2 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25.738"/>
    </inkml:context>
    <inkml:brush xml:id="br0">
      <inkml:brushProperty name="width" value="0.1" units="cm"/>
      <inkml:brushProperty name="height" value="0.1" units="cm"/>
    </inkml:brush>
  </inkml:definitions>
  <inkml:trace contextRef="#ctx0" brushRef="#br0">1000 9 20569 0 0,'-28'-9'4369'0'0,"-43"32"-4009"0"0,67-21-36 0 0,-68 37 320 0 0,2 3-1 0 0,2 3 1 0 0,2 3-1 0 0,2 2 0 0 0,2 4 1 0 0,-53 59-644 0 0,77-74 46 0 0,1 0 0 0 0,3 2 0 0 0,0 2 0 0 0,3 1 0 0 0,2 2 1 0 0,2 0-1 0 0,2 2 0 0 0,2 1 0 0 0,2 1 0 0 0,2 1 0 0 0,3 0 0 0 0,2 1 0 0 0,2 1 0 0 0,-2 29-46 0 0,12-71 13 0 0,0 0-1 0 0,1 0 1 0 0,0 0-1 0 0,1 0 1 0 0,1 1-1 0 0,-1-1 1 0 0,2 0-1 0 0,-1 0 1 0 0,2-1-1 0 0,-1 1 1 0 0,2 0-1 0 0,-1-1 1 0 0,1 1-1 0 0,1-1 1 0 0,0 0-1 0 0,0-1 1 0 0,1 1-1 0 0,0-1 0 0 0,1 0 1 0 0,0 0-1 0 0,0-1 1 0 0,1 0-1 0 0,0-1 1 0 0,0 1-1 0 0,1-1 1 0 0,0-1-1 0 0,0 0 1 0 0,1 0-1 0 0,0-1 1 0 0,0 0-1 0 0,0-1 1 0 0,0 0-1 0 0,1 0 1 0 0,-1-1-1 0 0,1-1 1 0 0,0 1-1 0 0,5-1-12 0 0,25-3 43 0 0,-1-2-1 0 0,1-2 1 0 0,-1-1 0 0 0,1-3-1 0 0,-2 0 1 0 0,0-3 0 0 0,0-1-1 0 0,-1-2 1 0 0,0-2 0 0 0,-2-1 0 0 0,0-2-1 0 0,-1-2 1 0 0,-1 0 0 0 0,-1-3-1 0 0,-2-1 1 0 0,0-1 0 0 0,-2-1-1 0 0,18-22-42 0 0,-34 37 26 0 0,0 0 0 0 0,0 0 0 0 0,-2-1 0 0 0,1-1 0 0 0,-2 0 0 0 0,0-1 0 0 0,-1 0 0 0 0,0 0 0 0 0,-2 0 0 0 0,0-1-1 0 0,0-1 1 0 0,-2 1 0 0 0,0-1 0 0 0,1-13-26 0 0,-7 36 187 0 0,8 150 491 0 0,-5-116-663 0 0,1-1 0 0 0,2 0 0 0 0,2 0 0 0 0,2 0 0 0 0,1-1 0 0 0,1 0 0 0 0,3-1 1 0 0,1-1-1 0 0,1 0 0 0 0,2-1 0 0 0,1 0 0 0 0,8 6-15 0 0,30 12-8 0 0,-42-109-5811 0 0,-15 5 1593 0 0</inkml:trace>
  <inkml:trace contextRef="#ctx0" brushRef="#br0" timeOffset="835.554">2080 258 19417 0 0,'0'-2'205'0'0,"0"0"-1"0"0,0-1 1 0 0,-1 1 0 0 0,1 0-1 0 0,0 0 1 0 0,-1 0 0 0 0,0 0-1 0 0,1 0 1 0 0,-1 0 0 0 0,0 0 0 0 0,0 0-1 0 0,0 0 1 0 0,0 1 0 0 0,-1-1-1 0 0,1 0 1 0 0,0 1 0 0 0,-1-1-1 0 0,1 0 1 0 0,-1 1 0 0 0,1 0 0 0 0,-1-1-1 0 0,0 1 1 0 0,0 0 0 0 0,0 0-1 0 0,1 0 1 0 0,-1 0 0 0 0,0 0-1 0 0,0 1 1 0 0,0-1 0 0 0,0 0-1 0 0,-2 1-204 0 0,-104 26 2016 0 0,69-1-1858 0 0,1 2 0 0 0,1 1 1 0 0,2 2-1 0 0,1 2 0 0 0,2 1 0 0 0,1 1 1 0 0,1 2-1 0 0,2 1 0 0 0,2 1 0 0 0,2 2 0 0 0,1 0 1 0 0,2 1-1 0 0,1 1 0 0 0,3 1 0 0 0,1 1 0 0 0,3 0 1 0 0,1 1-1 0 0,3 1 0 0 0,1-1 0 0 0,1 9-158 0 0,4-24 47 0 0,2-1-1 0 0,0 1 1 0 0,2-1 0 0 0,1 0-1 0 0,2 1 1 0 0,0-1-1 0 0,2 0 1 0 0,1-1-1 0 0,2 0 1 0 0,5 12-47 0 0,-9-27 6 0 0,2 0 1 0 0,-1 0-1 0 0,2 0 1 0 0,0-1-1 0 0,0 0 0 0 0,1 0 1 0 0,0-1-1 0 0,1 0 1 0 0,1-1-1 0 0,-1 0 0 0 0,2-1 1 0 0,-1 0-1 0 0,1-1 1 0 0,1 0-1 0 0,-1 0 0 0 0,1-2 1 0 0,0 0-1 0 0,1 0 1 0 0,0-1-1 0 0,0-1 0 0 0,12 3-6 0 0,9-5 20 0 0,0-1 0 0 0,0-2-1 0 0,0-1 1 0 0,0-2-1 0 0,0-2 1 0 0,-1-1-1 0 0,0-1 1 0 0,0-2 0 0 0,-1-1-1 0 0,0-2 1 0 0,-1-1-1 0 0,0-2 1 0 0,-2-1-1 0 0,0-1 1 0 0,0-1-1 0 0,-2-2 1 0 0,-1-1 0 0 0,0-1-1 0 0,-2-2 1 0 0,-1 0-1 0 0,-1-2 1 0 0,-1 0-1 0 0,-1-1 1 0 0,14-27-20 0 0,-21 35-5 0 0,-1 0 0 0 0,-1-1 0 0 0,-1 0 0 0 0,-1 0 0 0 0,-1-1 0 0 0,-1-1 0 0 0,-1 0 0 0 0,-1 0 0 0 0,-1 0 0 0 0,0 0 0 0 0,-2-1 0 0 0,-1 0 0 0 0,-1 0 0 0 0,-1 0 0 0 0,-1 1 0 0 0,-1-1 0 0 0,-2 0 0 0 0,0 1 0 0 0,-1-1 0 0 0,-1 1 0 0 0,-1 1 0 0 0,-1-1 0 0 0,-1 1 0 0 0,-2 1 0 0 0,0-1 0 0 0,0 2 0 0 0,-2 0 0 0 0,-1 0 0 0 0,-1 1 0 0 0,0 1 0 0 0,-1 0 0 0 0,-13-9 5 0 0,0 6 24 0 0,-2 3-1 0 0,0 0 1 0 0,-1 2 0 0 0,-1 1 0 0 0,0 2-1 0 0,-1 1 1 0 0,-1 2 0 0 0,-14-2-24 0 0,-41-15 117 0 0,20-16 0 0 0,102 65-2913 0 0,-11-8 1153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9-18T21:20:19.334"/>
    </inkml:context>
    <inkml:brush xml:id="br0">
      <inkml:brushProperty name="width" value="0.1" units="cm"/>
      <inkml:brushProperty name="height" value="0.1" units="cm"/>
    </inkml:brush>
  </inkml:definitions>
  <inkml:trace contextRef="#ctx0" brushRef="#br0">15 826 19465 0 0,'0'0'103'0'0,"-1"0"1"0"0,1 0-1 0 0,-1 0 1 0 0,1 0-1 0 0,-1 0 1 0 0,1 0-1 0 0,-1 0 1 0 0,1 0-1 0 0,-1-1 1 0 0,1 1-1 0 0,-1 0 1 0 0,1 0-1 0 0,-1 0 1 0 0,1-1-1 0 0,-1 1 1 0 0,1 0-1 0 0,-1 0 1 0 0,1-1-1 0 0,-1 1 1 0 0,1 0-1 0 0,0-1 1 0 0,-1 1-1 0 0,1-1 1 0 0,-1 1-1 0 0,1-1 1 0 0,0 1-1 0 0,0 0 1 0 0,-1-1-1 0 0,1 1 1 0 0,0-1-1 0 0,0 1 1 0 0,0-1-1 0 0,-1 1 1 0 0,1-1-1 0 0,0 0 1 0 0,0 1-1 0 0,0-1 1 0 0,0 1-1 0 0,0-1 1 0 0,0 1-1 0 0,0-1 1 0 0,0 1-1 0 0,0-1 1 0 0,0 1-1 0 0,0-1 1 0 0,1 1-1 0 0,-1-1 1 0 0,0 1-1 0 0,0-1 1 0 0,0 1-1 0 0,1-1 1 0 0,-1 1-1 0 0,0-1 1 0 0,1 1-1 0 0,-1-1 1 0 0,0 1-1 0 0,1 0 0 0 0,-1-1 1 0 0,0 1-1 0 0,1-1 1 0 0,-1 1-1 0 0,1 0 1 0 0,-1 0-1 0 0,1-1 1 0 0,-1 1-1 0 0,1 0 1 0 0,-1 0-1 0 0,1-1 1 0 0,0 1-104 0 0,47-31 333 0 0,-36 24 239 0 0,298-176 389 0 0,8 14-1 0 0,6 14 1 0 0,101-23-961 0 0,-195 111 464 0 0,-229 66-499 0 0,0 0 0 0 0,-1 0 0 0 0,1 1 0 0 0,0-1 0 0 0,0 0 0 0 0,-1 1 0 0 0,1-1 0 0 0,0 0 0 0 0,0 1 0 0 0,0-1 0 0 0,0 1 0 0 0,0 0 0 0 0,-1-1 0 0 0,1 1 0 0 0,0 0 0 0 0,0-1 0 0 0,0 1 0 0 0,0 0 0 0 0,0 0 0 0 0,0 0 0 0 0,0 0 0 0 0,0 0 0 0 0,0 0 0 0 0,0 0 0 0 0,0 0 0 0 0,0 1 0 0 0,0-1 0 0 0,0 0 0 0 0,0 0 0 0 0,0 1 0 0 0,0-1 0 0 0,0 1 0 0 0,0-1 0 0 0,0 1 0 0 0,-1-1 0 0 0,1 1 0 0 0,0-1 0 0 0,0 1 0 0 0,0 0 0 0 0,-1-1 0 0 0,1 1 0 0 0,-1 0 0 0 0,1 0 0 0 0,0 0 0 0 0,-1 0 0 0 0,1-1 0 0 0,-1 1 0 0 0,0 0 0 0 0,1 0 0 0 0,-1 0 0 0 0,0 0 0 0 0,1 0 0 0 0,-1 0 0 0 0,0 0 0 0 0,0 0 34 0 0,-34 37-6909 0 0,-21 2-1393 0 0</inkml:trace>
  <inkml:trace contextRef="#ctx0" brushRef="#br0" timeOffset="451.691">835 493 21034 0 0,'8'25'5254'0'0,"2"6"-4620"0"0,1 317 1703 0 0,7-77-1350 0 0,44 206-987 0 0,-15-131 160 0 0,-40-246-1449 0 0,-7-92-2777 0 0,-4-39 497 0 0</inkml:trace>
  <inkml:trace contextRef="#ctx0" brushRef="#br0" timeOffset="854.805">1221 639 23259 0 0,'-3'-6'5266'0'0,"3"11"-7731"0"0,3 18 3697 0 0,1 27-687 0 0,-2 24 287 0 0,5 38-480 0 0,2 19 225 0 0,5 24-609 0 0,3-2 288 0 0,-1-7 0 0 0,4-19-16 0 0,-4-28-352 0 0,-3-21 192 0 0,-6-28-352 0 0,-7-17 176 0 0,0-24-3314 0 0,-11-10 1409 0 0</inkml:trace>
  <inkml:trace contextRef="#ctx0" brushRef="#br0" timeOffset="1101.279">1185 1308 6419 0 0,'0'0'4034'0'0,"0"0"9844"0"0,89-19-9700 0 0,-30 7-4946 0 0,12-3 2304 0 0,6-7-1536 0 0,-3-2 753 0 0,-7 1-977 0 0,-9 0 496 0 0,-22 5-384 0 0,-14 6 176 0 0,-15 8-2898 0 0,-9 2 1346 0 0</inkml:trace>
  <inkml:trace contextRef="#ctx0" brushRef="#br0" timeOffset="1400.561">1700 610 22922 0 0,'0'0'4170'0'0,"-2"6"-3721"0"0,-1 20-144 0 0,0 0 0 0 0,2 1 0 0 0,0-1 0 0 0,2 0 0 0 0,1 0 0 0 0,1 0 0 0 0,6 21-305 0 0,2 33 428 0 0,83 753 1784 0 0,-54-671-2332 0 0,-31-202-5507 0 0,-11-15 2093 0 0</inkml:trace>
  <inkml:trace contextRef="#ctx0" brushRef="#br0" timeOffset="2065.987">2027 812 1937 0 0,'1'-26'1541'0'0,"5"-38"12477"0"0,0 61-7646 0 0,7 60-4033 0 0,-2 723 1943 0 0,16-593-3899 0 0,-26-181-369 0 0,1 0-1 0 0,-1 0 1 0 0,1 0-1 0 0,1-1 1 0 0,-1 1-1 0 0,1-1 1 0 0,0 1-1 0 0,0-1 0 0 0,1 0 1 0 0,-1 0-1 0 0,1-1 1 0 0,0 1-1 0 0,1-1 1 0 0,-1 0-1 0 0,1 0 1 0 0,0 0-1 0 0,-1 0 0 0 0,2-1 1 0 0,-1 0-1 0 0,0 0 1 0 0,1 0-1 0 0,-1-1 1 0 0,1 0-1 0 0,0 0 1 0 0,0 0-1 0 0,0-1 0 0 0,0 0 1 0 0,0 0-1 0 0,2 0-13 0 0,19-6 23 0 0,-1 0-1 0 0,0-2 1 0 0,0-1-1 0 0,0 0 0 0 0,-1-2 1 0 0,-1-1-1 0 0,0-2 1 0 0,0 0-1 0 0,-1-1 0 0 0,-1-1 1 0 0,20-18-23 0 0,-25 21 12 0 0,-3 3-254 0 0,69-56 249 0 0,-58 10-4537 0 0,-29 30 1625 0 0</inkml:trace>
  <inkml:trace contextRef="#ctx0" brushRef="#br0" timeOffset="2350.366">2090 1439 18328 0 0,'2'-10'5555'0'0,"12"-2"-4403"0"0,-1-4 1138 0 0,14-3-1618 0 0,4-3 688 0 0,10-3-1504 0 0,1-3 737 0 0,3-2-545 0 0,-2-2 272 0 0,-3 3-496 0 0,-15-2 240 0 0,-12 3-1969 0 0,-9-4 976 0 0</inkml:trace>
  <inkml:trace contextRef="#ctx0" brushRef="#br0" timeOffset="2623.115">2027 811 20585 0 0,'0'0'5283'0'0,"0"0"-6356"0"0,92-36 2690 0 0,-43 8-352 0 0,10-6 63 0 0,6-4-1376 0 0,2-2 673 0 0,-9 1-930 0 0,-9 4 449 0 0,-20 13-1360 0 0,-15 6 672 0 0</inkml:trace>
  <inkml:trace contextRef="#ctx0" brushRef="#br0" timeOffset="3099.955">2840 573 8676 0 0,'1'-4'5621'0'0,"1"-8"3927"0"0,1 20-6615 0 0,1 37-4301 0 0,-3-29 2656 0 0,14 425 1023 0 0,-14-264-1285 0 0,8-1 1 0 0,14 55-1027 0 0,9-121 54 0 0,-33-111-78 0 0,1 0 0 0 0,-1 1 0 0 0,1-1 0 0 0,0 0 0 0 0,-1 1 0 0 0,1-1 1 0 0,0 0-1 0 0,-1 1 0 0 0,1-1 0 0 0,0 0 0 0 0,0 0 0 0 0,0 0 1 0 0,0 1-1 0 0,0-1 0 0 0,0 0 0 0 0,0 0 0 0 0,0 1 0 0 0,0-1 0 0 0,0 0 1 0 0,0 0-1 0 0,0 1 0 0 0,1-1 0 0 0,-1 0 0 0 0,0 0 0 0 0,1 1 1 0 0,-1-1-1 0 0,0 0 0 0 0,1 1 0 0 0,-1-1 0 0 0,1 0 0 0 0,-1 1 0 0 0,1-1 1 0 0,-1 1-1 0 0,1-1 0 0 0,-1 1 0 0 0,1-1 0 0 0,0 1 0 0 0,-1-1 0 0 0,1 1 1 0 0,0-1-1 0 0,-1 1 0 0 0,1 0 0 0 0,0 0 0 0 0,-1-1 0 0 0,1 1 1 0 0,0 0-1 0 0,0 0 0 0 0,0 0 0 0 0,-1 0 0 0 0,1 0 0 0 0,0 0 0 0 0,0 0 1 0 0,-1 0-1 0 0,1 0 0 0 0,0 0 0 0 0,0 0 0 0 0,-1 0 0 0 0,1 0 0 0 0,0 1 1 0 0,0-1-1 0 0,-1 0 0 0 0,1 1 0 0 0,0-1 0 0 0,-1 0 0 0 0,1 1 1 0 0,0 0 23 0 0,-4-52-3109 0 0,-9-18-8757 0 0</inkml:trace>
  <inkml:trace contextRef="#ctx0" brushRef="#br0" timeOffset="3440.136">2787 630 20745 0 0,'0'0'5283'0'0,"0"0"-6308"0"0,13 8 2674 0 0,7 7-896 0 0,5 6 351 0 0,15 11-464 0 0,9 8 209 0 0,16 7-849 0 0,12 4 416 0 0,-3-8-400 0 0,2-3 192 0 0,-11-13-192 0 0,-9-10 96 0 0,-23-12-288 0 0,-17-5 144 0 0,-18-8-4002 0 0,-9-10 1697 0 0</inkml:trace>
  <inkml:trace contextRef="#ctx0" brushRef="#br0" timeOffset="3701.311">3333 375 20153 0 0,'0'0'5347'0'0,"0"0"-2962"0"0,43 188 528 0 0,-16-67-3697 0 0,0 17 1824 0 0,2 19-1392 0 0,-2 6 704 0 0,4-5 385 0 0,-4-13-209 0 0,0-33-256 0 0,-3-20-96 0 0,-3-36-176 0 0,-6-20 0 0 0,-15-31-960 0 0,0-12 495 0 0,-24-41-15222 0 0</inkml:trace>
  <inkml:trace contextRef="#ctx0" brushRef="#br0" timeOffset="4624.187">766 2513 19337 0 0,'29'-7'5426'0'0,"14"-6"-6578"0"0,15-2 2769 0 0,38-12-193 0 0,25-5-79 0 0,52-13-881 0 0,31-7 400 0 0,51-7-1168 0 0,20-8 576 0 0,17 0-480 0 0,-3-2 240 0 0,-25 7 16 0 0,-22 7-16 0 0,-61 14-496 0 0,-44 13 256 0 0,-67 19-1297 0 0,-48 9 609 0 0</inkml:trace>
  <inkml:trace contextRef="#ctx0" brushRef="#br0" timeOffset="5066.976">1490 2599 18328 0 0,'6'-10'5555'0'0,"10"0"-7364"0"0,11-1 3234 0 0,18-1 240 0 0,11-1-385 0 0,27-4-848 0 0,15-3 369 0 0,39-7 31 0 0,17-5-64 0 0,23-10-527 0 0,9-2 255 0 0,9-9-720 0 0,-13 0 352 0 0,-23 5-288 0 0,-29 2 144 0 0,-41 8-5091 0 0,-31 6 1634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50.69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1 163,'6'-3,"1"1,0-1,0 1,1 1,-1 0,0 0,0 0,4 1,10-2,1073-80,12 40,-1061 41,2395-20,1043 176,-2994-117,-92-8,-94-12,-81-8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18:54.385"/>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6515 2315,'-12'1,"-1"0,0 1,1 1,-1 0,1 0,-7 4,-19 4,-1535 497,950-293,419-153,69-22,-58 29,152-52,1 1,1 3,0 1,2 2,1 1,-22 22,56-46,0 1,0-1,0 1,0 0,1 0,-1 0,1 0,-1 0,1 0,0 1,0-1,0 1,1-3,0 1,-1-1,1 1,0-1,0 1,0 0,1-1,-1 1,0-1,0 1,0-1,0 1,0-1,1 1,-1-1,0 1,0-1,1 1,-1-1,0 0,1 1,-1-1,1 1,-1-1,0 0,1 1,-1-1,1 0,-1 0,1 1,0-1,6 2,0 0,0 0,0-1,0 0,0 0,1-1,-1 0,1 0,65 7,-1 3,0 3,68 22,209 80,-285-92,282 98,164 26,-202-81,116 2,-418-93,-5 16,1-1,0 1,0 0,1 0,3-8,5 0,1 1,0 0,1 1,1 0,0 1,11-7,104-75,-95 72,207-136,39-8,260-129,-434 241,535-261,-627 311,-10 5,0 0,0 0,0-1,0 1,-1-1,1 0,0 0,-1 0,0-1,1 1,-1-1,0 0,0 0,-1 0,3-3,-6 5,-1-1,1 1,-1 0,0-1,1 1,-1 0,0 0,0 0,1 0,-1 0,0 1,0-1,0 0,0 1,0 0,0-1,0 1,0 0,-1 0,-2-1,-95-17,-71-2,40 5,-99-11,48 7,-141-35,295 46,2 0,-16-9,24 9,-1 1,0 1,0 0,-1 2,-6-1,3 3</inkml:trace>
  <inkml:trace contextRef="#ctx0" brushRef="#br0" timeOffset="3085.425">6490 2010,'-7'-21,"0"0,1 0,1 0,1-1,1 1,1-1,1-16,-2 2,-3-38,4 1,3-1,3 1,3 0,4 0,2 1,4 0,3 2,3 0,3 1,3 1,3 2,3 1,2 2,12-11,3 3,4 2,3 3,2 3,3 2,29-19,-54 49,1 2,1 2,2 2,0 1,2 3,0 1,1 2,1 3,1 1,19-1,-44 11,0 1,1 2,0 0,-1 2,1 0,-1 2,0 0,1 2,-1 0,-1 2,18 7,-13-2,0 2,-1 0,-1 2,-1 0,0 2,-1 1,-1 0,0 2,2 5,11 13,-2 2,-1 1,-2 1,-2 2,-2 1,-2 1,7 23,-20-44,-2 1,-1 0,-1 0,-1 1,-2-1,0 1,-2 0,-2 0,0 0,-1 1,-2-2,-1 1,-2 0,-6 21,-2-11,-2-1,-1-1,-2 0,-1-1,-2-1,-1-2,-2 0,-1-1,-1-1,-2-2,0-1,-24 15,-45 38,4 4,4 4,4 4,3 4,-32 53,65-75,2 2,4 2,4 2,3 2,4 1,3 2,4 0,1 15,3 22,4 2,7 0,5 0,6 68,54 501,-21-341,28 194,-24-236,-31-248,-16-64,-1-1,1 0,0-1,-1 0,-2-2,3 2,-41-17,30 11,0 0,0 2,-1 1,-1 0,1 2,-1 1,-7-1,23 6,0 0,1 0,-1 0,0 1,1-1,-1 2,1-1,0 1,0 0,0 0,0 1,0-1,1 2,-5 3,-14 13,1 1,-15 19,1-1,22-25,-52 46,63-57,-1 0,1-1,-1 0,0 0,0-1,0 1,-1-1,1 0,0 0,-1-1,1 0,-1 0,-3 1,8-2,-1 0,1 0,0 0,0 0,-1-1,1 1,0 0,0 0,-1-1,1 1,0-1,0 1,0-1,0 1,0-1,0 0,0 0,0 1,0-1,0 0,0 0,0 0,0 0,1 0,-1 0,0-1,0-1,0 1,1-1,-1 0,1 1,0-1,-1 1,1-1,1 0,-1 1,0-1,0 0,2-2,1-5,0-1,1 1,0 0,1 0,0 0,2-2,20-26,1 0,3 2,0 1,3 2,27-21,22-13,89-53,-154 108,69-41,-81 50,1 0,0 0,0 0,0 0,1 1,-1 1,0-1,1 1,-1 0,1 1,2 0,-6 1,0 0,0 0,-1 1,1-1,0 1,-1 0,1 0,-1 0,1 0,-1 1,0-1,0 1,1 1,-1-1,1 0,0-1,1 1,-1-1,0 0,1 0,2 1,39 2,8 0,-51-5,0 1,0-1,-1 1,1 0,0 0,0 0,-1 0,1 0,-1 1,1-1,-1 1,0 0,1 0,0 1,-2-1,0 0,-1 0,1 0,-1 0,1 0,-1 0,0 0,1 0,-1 0,0 0,0 0,-1 0,1 0,0 1,-1-1,1 0,-1 0,0 0,0-1,1 1,-1 0,-1 0,1 0,0-1,-1 2,-35 47,36-49,-64 68,-2-2,-53 37,93-86,27-18,-1 0,1 0,-1 0,1 0,-1 0,1 0,-1 0,1 0,-1 0,1 0,0 0,-1 0,1 0,-1 0,1 0,-1 0,1 0,-1-1,1 1,0 0,-1 0,1-1,-1 1,1 0,0 0,-1-1,1 1,0-1,-1 1,1 0,0-1,0 1,-1-1,1 1,0 0,0-1,0 1,0-1,-1 1,1-1,0 1,0-1,0 1,0-1,0 1,0-1,0 1,0 0,1-1,-1 1,0-1,0 1,0-1,0 1,1-1,-1 1,0 0,4-24</inkml:trace>
  <inkml:trace contextRef="#ctx0" brushRef="#br0" timeOffset="5051.655">5220 5033,'-34'8,"0"2,0 2,-27 13,-3 1,-1339 590,947-405,-1751 834,2105-995,-225 111,-147 41,451-192,32-8,40-10,-48 7,26-4,1 0,-1 2,1 1,-1 1,1 2,0 1,-1 0,1 3,-1 0,0 1,0 2,-1 1,0 0,-1 3,7 3,32 22,-3 2,-1 3,39 36,161 158,405 436,-141-136,-404-417,379 363,-295-300,121 78,-215-186,3-6,22 6,-65-36,-20 5,-48-45,1 0,0 0,-1 0,1 0,-1 0,0 0,0-1,0 1,0-1,0 1,0-1,-1 0,1-1,4-4,94-114,6 6,87-74,-144 143,453-434,394-385,-657 630,899-880,24 32,-1110 1038,24-21,40-49,-113 113,0-1,0 1,0-1,0 0,0 0,-1 0,0 0,0 0,1-4,-3 8,1-1,-1 1,0-1,0 1,0-1,0 1,0-1,0 1,0-1,-1 1,1-1,0 1,0-1,0 1,0-1,-1 1,1-1,0 1,0-1,-1 1,1 0,0-1,-1 1,1 0,0-1,-1 1,1 0,-1-1,-24-2,-5 4,0 0,0-2,1-2,-1 0,1-2,-1-1,-5-3,-668-147,305 75,-139-42,-298-62,425 109,-22 17,404 55,-10-1,0 2,0 1,0 2,-34 4,58 1,24-1,25 1,-14-5,0-1,1-1,13-3,15-5</inkml:trace>
  <inkml:trace contextRef="#ctx0" brushRef="#br0" timeOffset="6319.346">699 7826,'11'-18,"0"0,1 0,2 1,-1 1,2 0,0 1,11-8,24-18,46-28,-87 63,24-16,0 0,2 3,0 0,13-3,-36 18,-1 1,0-1,1 2,0 0,0 0,-1 1,10 0,-14 1,0 1,0 0,0 0,0 0,-1 1,1 0,-1 1,1-1,-1 1,0 0,0 1,0-1,4 4,14 15,-1 0,-1 2,-1 0,17 26,40 44,-2-17,3-5,4-2,13 3,272 179,-308-212,729 470,-726-471,-62-36,-11-2,-21-1,20-1,-59 4,1 2,0 4,1 3,0 2,0 4,2 2,1 4,0 2,-19 13,75-34,-43 17,51-21,0-1,0 0,1 1,-1-1,0 1,0-1,1 0,-1 0,0 0,0 1,0-1,1 0,-1 0,0 0,0 0,0 0,1 0,-1 0,0-1,0 1,0 0,1 0,-1-1,0 1,0 0,1-1,-1 1,0-1,1 1,-1-1,0 1,1-1,-1 1,1-1,-1 0,1 1,-1-1,1 0,-1 1,1-1,0 0,0 0,-1 0,1 1,0-1,0 0,0 0,0 0,-1 1,1-1,0 0,1 0,5-27</inkml:trace>
  <inkml:trace contextRef="#ctx0" brushRef="#br0" timeOffset="9984.326">4256 4067,'4'5,"1"9,-3 16,-8 16,-11 25,-11 27,-18 27,-19 27,-15 18,-8 10,-5 0,4-12,13-28,15-32,18-43,25-42,15-24</inkml:trace>
  <inkml:trace contextRef="#ctx0" brushRef="#br0" timeOffset="10503.294">5957 4169,'0'4,"4"11,11 23,15 32,20 34,18 34,20 32,16 22,8 5,-2-7,-11-17,-15-21,-16-28,-20-30,-22-32,-21-25,-10-20</inkml:trace>
  <inkml:trace contextRef="#ctx0" brushRef="#br0" timeOffset="16166.554">14619 5337,'0'0,"0"0,0-1,0 1,0 0,0-1,0 1,0 0,0-1,0 1,0 0,0-1,0 1,0 0,0-1,0 1,0 0,0 0,0-1,0 1,-1 0,1-1,0 1,0 0,0 0,-1-1,1 1,0 0,0 0,-1-1,1 1,0 0,0 0,-1 0,1 0,0-1,0 1,-1 0,-10 8,-9 19,-28 76,-13 48,-12 28,-45 72,-10-6,-12-6,-9-6,-11-6,-10-8,-34 21,115-142,-131 156,220-254,0 0,0 0,-1 0,1 0,0 0,0 0,0 0,0 1,-1-1,1 0,0 0,0 0,0 0,0 1,-1-1,1 0,0 0,0 0,0 1,0-1,0 0,0 0,0 1,0-1,0 0,0 0,0 0,0 1,0-1,0 0,0 0,0 1,0-1,0 0,0 0,0 0,0 1,0-1,0 0,1 0,-1 0,0 1,0-1,0 0,0 0,0 0,1 1,-1-1,0 0,0 0,0 0,1 0,-1 0,19-2,35-15,-41 12,44-9,0 1,2 4,-1 1,29 2,8-2,206-13,1 13,77 17,603 64,-932-69,2494 339,-2531-341,8 3,0-2,-1 0,2-2,-1 0,0-1,1-2,-18 2,0-1,0 1,1-1,-1 0,0-1,0 1,0-1,0 0,0 0,0 0,-1 0,1-1,-1 1,1-1,-1 0,0 0,0 0,0 0,-1-1,1 1,-1-1,0 0,0 0,0 1,0-1,-1-1,0 1,1 0,-1 0,-1 0,1-4,2-26,-2 0,-2 0,-1-1,-1 1,-6-19,-5-64,5-90,9 1,10 0,8 0,9 1,9 2,9 1,9 2,22-38,-34 123,-10 30,-3-2,7-47,-32 109,-2 0,0-1,-2-3,7-64,-6 90,0-1,-1 0,1 1,-1-1,0 1,0-1,0 0,0 1,-1-1,1 0,-1 1,0-1,0 1,0-1,-1 1,1 0,-1 0,0-1,0 1,-1-1,-1 1,0-1,0 1,-1 1,1-1,-1 0,0 1,1 0,-1 0,0 1,0-1,0 1,-1 0,1 1,-4-1,-94-6,-1 5,1 4,-89 14,188-15,-793 86,-453 32,769-107,-1-21,-245-45,658 49,39 4,1-2,0-1,-20-6,34 3,24 1,28 0,-34 6,36-5,1-2</inkml:trace>
  <inkml:trace contextRef="#ctx0" brushRef="#br0" timeOffset="17501.858">13349 8436,'-3'-2,"0"0,0 0,0 1,0-1,0 1,0-1,0 1,0 0,-1 0,1 1,0-1,-1 1,1-1,0 1,-1 0,1 0,0 1,-1-1,1 1,0-1,-1 1,-11 3,-1 1,2 0,-14 6,5 0,1 0,1 2,0 0,1 2,0 0,1 1,-9 10,18-16,0 1,0 0,1 1,1 0,0 0,0 1,1 0,1 0,0 0,1 1,1 0,0 0,-1 7,4-14,0 0,1 1,0-1,0 0,1 1,0-1,0 0,0 0,1 0,0 0,1 0,-1 0,2 0,-1-1,4 6,-1-4,0 0,1 0,0 0,1-1,0 0,0-1,0 0,1 0,0 0,5 1,6 3,1-2,0 0,1-1,-1-2,1 0,1-1,-1-1,0-1,1-1,0-1,1-2,0 0,0-1,0-2,-1 0,1-1,20-10,-29 10,-1 0,0-1,-1-1,1 0,-2-1,1 0,-1-1,-1 0,1-1,-2 0,3-4,9-18</inkml:trace>
  <inkml:trace contextRef="#ctx0" brushRef="#br0" timeOffset="17839.592">13679 8563,'-4'4,"-2"11,0 10,6 11,3 7,0 10,5 3,0-2,4-2,0-6,1-10,4-12,-2-10</inkml:trace>
  <inkml:trace contextRef="#ctx0" brushRef="#br0" timeOffset="18636.697">14034 8614,'-24'84,"4"1,4 0,2 11,8-80,0-30,-2-28,6 20,-1 6,1 0,0 0,2 0,0 0,1 0,0 0,3-10,-4 25,1 1,-1-1,0 0,1 0,-1 1,1-1,-1 0,1 1,0-1,-1 0,1 1,0-1,-1 1,1-1,0 1,0-1,0 1,-1 0,1-1,0 1,0 0,0 0,0-1,-1 1,1 0,0 0,0 0,0 0,0 0,0 0,0 1,0-1,-1 0,1 0,0 1,0-1,0 0,-1 1,1-1,0 1,0-1,-1 1,1-1,0 1,-1-1,1 2,44 32,-36-26,1 0,36 30,2-2,27 15,-61-43,-1 0,1-1,1 0,0-1,0-1,0 0,0-1,1-1,-1 0,1-1,0-1,1 0,-14-1,0 0,0 0,0-1,0 1,0-1,0 1,0-1,0 0,-1 0,1 0,0-1,-1 1,1 0,-1-1,1 0,-1 0,0 1,0-1,1-1,-1 1,-1 0,1 0,0-2,0 0,0 0,0-1,-1 1,0-1,0 0,0 1,-1-1,1 0,-1 0,0 1,0-1,-1 0,0-3,-3-9,0 0,-1 0,0 1,-2 0,0 0,0 0,-7-8,-28-29,20 28,21 25,1-1,0 1,0 0,-1 0,1-1,0 1,0 0,0-1,0 1,-1 0,1-1,0 1,0 0,0 0,0-1,0 1,0 0,0-1,0 1,0 0,0-1,0 1,0 0,0-1,0 1,0 0,0-1,1 1,-1 0,0-1,0 1,0 0,0 0,1-1,-1 1,0 0,0 0,1-1,15-7,37-2,-32 7,39-14,-1-3,0-2,22-14,40-15,-117 49,35-11,-38 12,0 1,0-1,0 1,-1 0,1 0,0-1,0 1,0 0,0 0,0 0,0 0,-1 0,1 0,0 0,0 0,0 0,0 0,0 0,0 1,0-1,-1 0,1 1,0-1,0 1,0-1,-1 0,1 1,0 0,-1-1,1 1,0-1,-1 1,1 0,-1 0,1-1,-2 4,-1-2,1 1,0 0,-1 0,0 0,0-1,0 1,0-1,0 1,0-1,-1 0,1 0,-1 0,1 0,-1 0,0-1,-2 2,-13 11,11-7,1 1,0 0,1 1,0-1,0 1,1 0,0 0,0 1,1-1,1 1,-1-1,0 10,-2 21,2 0,1 24,1-33,0 4,0 77,2-101,0 0,0 0,1 0,1-1,0 1,0-1,1 1,4 6,-8-16,1 0,-1 0,1 0,-1 0,1 0,-1 0,1 0,0 0,-1 0,1 0,0 0,0 0,0 0,0-1,0 1,0 0,0-1,0 1,0-1,0 1,0-1,0 1,0-1,0 0,0 0,0 1,1-1,-1 0,0 0,0 0,0 0,1 0,0-2,1 1,-1 0,0-1,0 1,0-1,0 1,0-1,0 0,0 0,-1 0,1 0,-1 0,2-2,16-29</inkml:trace>
  <inkml:trace contextRef="#ctx0" brushRef="#br0" timeOffset="19334.378">15228 8589,'0'8,"0"17,0 16,5 14,0 11,5 8,0-6,3-9,4-15,2-23,8-20,-2-10</inkml:trace>
  <inkml:trace contextRef="#ctx0" brushRef="#br0" timeOffset="19823.176">15634 8589,'-33'87,"20"-57,1 1,2 1,1-1,-3 22,9-32,1 0,1 0,0 0,2 0,1 0,0 0,1 0,1-1,3 8,-5-22,0 0,1 0,-1 1,1-1,0-1,0 1,1 0,0-1,0 0,0 0,1 0,-1 0,1-1,0 1,1-1,-1-1,1 1,0-1,-1 0,1 0,1 0,-1-1,0 0,1-1,-1 1,1-1,-1 0,1-1,-1 1,1-1,1-1,8-1,0 0,0-1,-1-1,1-1,-1 0,0-1,0 0,-1-1,0-1,0 0,-1-1,0-1,2-2,5-4,0-2,-2 0,0-1,-1-1,-1-1,-1 0,9-18,-18 29,-1 1,0 0,-1-1,0 0,-1 0,0 0,0-1,-1 1,-1-1,0 1,0-1,-1 1,0-1,-1 0,0 1,-1-1,0 1,0-1,-1 1,-1 0,0 0,0 1,-1-1,0 1,0 0,-1 0,-1 0,1 1,-1 0,-1 0,1 1,-1 0,-1 1,-3-3,-7-5,0 1,-1 1,0 1,-1 1,16 7,0 1,-1-1,1 1,-1 1,1-1,-1 1,0 0,1 0,-1 0,0 1,0 0,0 0,1 0,-1 1,0 0,0 0,1 0,-5 2,8-1,-1 0,0 0,1 0,0 0,0 0,-1 1,1-1,0 1,1-1,-1 1,0 0,1-1,0 1,-1 0,1 0,0 0,1 0,-1 0,0 1,-4 60,5-60,0 34</inkml:trace>
  <inkml:trace contextRef="#ctx0" brushRef="#br0" timeOffset="20140.755">15863 8944,'4'0,"6"0,6 4,8 6,5 6,6 4,10 3,6 2,3 1,0-4,-3-5,-7-2,-7-3,-9-4</inkml:trace>
  <inkml:trace contextRef="#ctx0" brushRef="#br0" timeOffset="28377.923">12764 5896,'-2'-3,"0"0,0 0,0 0,0 0,0 0,-1 0,0 1,1-1,-1 1,0 0,0 0,0 0,0 0,-1 1,1-1,-3 0,3 0,-13-5,-1 0,0 1,0 1,-1 0,0 1,0 1,-11 0,-36-1,-31 3,95 1,-178 6,1 8,-74 18,-13 17,-72 30,57 3,3 11,5 13,4 12,6 11,6 11,6 11,7 11,-92 88,319-237,0 0,-1 0,0-1,-5 2,21-14,1 0,0 1,0-1,-1 0,1 1,0-1,-1 0,1 0,0 1,-1-1,1 0,-1 0,1 0,0 0,-1 1,1-1,-1 0,1 0,0 0,-1 0,1 0,-1 0,1 0,-1 0,1 0,0 0,-1 0,1 0,-1 0,1-1,0 1,-1 0,1 0,-1 0,1-1,0 1,-1 0,1 0,0-1,-1 1,1 0,0-1,0 1,-1 0,1-1,0 1,0 0,0-1,-1 1,1 0,0-1,0 1,0-1,0 1,0-1,0 1,0 0,0-1,0 1,0-1,0 1,0-1,0 1,0 0,0-1,0 1,0-1,10-34,-7 28,10-33,6-17,11-55,-26 97,-2-1,0 0,0-1,-2 1,0 0,0 0,-2 0,0 0,-3-8,5 22,0 0,-1 0,1 1,0-1,-1 0,0 0,0 1,1-1,-1 0,0 1,0-1,0 1,-1 0,1-1,0 1,0 0,-1-1,0 1,2 1,-1 0,0 0,0 0,1 0,-1 0,0 0,0 0,1 0,-1 0,0 1,1-1,-1 0,0 0,0 1,1-1,-1 0,1 1,-1-1,0 1,1-1,-1 1,1-1,-1 1,1 0,-1-1,1 1,-1-1,1 1,-5 7,1 0,-1 0,1 0,1 0,0 0,-1 3,-26 89,-35 102,65-202,-4 9,1 0,0 1,0-1,1 1,0-1,1 1,0 1,1-8,0-1,0 0,1 0,-1 0,0 0,1 0,0 0,-1 0,1-1,0 1,0 0,0 0,0 0,0-1,1 1,-1 0,1-1,-1 0,1 1,-1-1,1 0,0 0,-1 1,1-1,0-1,0 1,0 0,0 0,0-1,0 1,0-1,0 1,0-1,0 0,0 0,1 0,16 1,0-1,0-1,0 0,0-1,-1-1,1-1,1-2,47-13,16-10,-65 22,37-13,0-3,28-18,-33 12</inkml:trace>
  <inkml:trace contextRef="#ctx0" brushRef="#br0" timeOffset="29675.215">12611 5896,'52'2,"-1"2,1 2,-2 2,36 12,194 67,-46-12,-230-73,0-1,1 0,-1 0,0-1,0 1,0-1,0 0,1 0,-1 0,0-1,0 1,0-1,0 0,3-1,-5 1,0 0,0-1,0 1,0-1,-1 0,1 1,-1-1,1 0,-1 0,1 0,-1 0,0 0,0 0,0 0,0 0,0-1,-1 1,1 0,-1-1,1 1,-1 0,0-1,0 1,0 0,0-1,0 0,-1-11,0 1,-1 0,-1 0,0-1,0 2,-1-1,-1 0,-3-4,-12-24,-21-32,7 15,32 54,0 0,0 0,1-1,-1 1,1-1,0 1,1-1,-1 0,1 5,0 0,0-1,0 1,0-1,0 1,0-1,0 1,0 0,0-1,0 1,0-1,0 1,0-1,0 1,1 0,-1-1,0 1,0-1,1 1,-1 0,0-1,0 1,1 0,-1 0,0-1,1 1,-1 0,0-1,1 1,0 0,0 0,1 0,-1 1,0-1,0 0,0 0,0 1,0-1,0 1,0-1,0 1,0-1,0 1,0 0,0-1,0 1,1 1,29 26,-1 2,-2 2,0 0,-3 2,10 17,-13-20,-15-21,1 0,0 0,-1 1,0 0,0 0,-2 1,1 0,-1 0,2 11,-7-22,0 1,0-1,0 0,0 1,0-1,-1 0,1 1,0-1,-1 0,1 1,-1-1,0 0,1 0,-1 0,0 0,0 1,0-1,1 0,-1 0,0-1,0 1,-1 0,1 0,0 0,0-1,0 1,0 0,-1-1,1 1,0-1,-1 0,1 1,0-1,-1 0,1 0,-1 0,-59 4,43-4,-65 8,0 3,1 4,1 3,0 4,-7 7,63-22,14-6</inkml:trace>
  <inkml:trace contextRef="#ctx0" brushRef="#br0" timeOffset="52415.839">21680 3610,'0'-8,"-1"0,1-1,-1 1,-1 0,1 0,-1 0,-1 0,0 0,0 0,0 1,-1-1,0 1,-1 0,1 0,-1 1,-1-1,1 1,-1 0,0 1,0-1,-1 1,0 0,0 1,0 0,0 0,-1 0,1 1,-1 0,0 0,-1 1,-11-3,-1 1,1 0,-1 2,0 0,1 2,-1 0,0 1,0 1,1 1,-1 1,1 1,0 0,0 2,1 0,-11 7,-4 2,1 2,0 1,2 1,0 2,1 1,2 2,0 0,-5 10,4-1,1 1,1 1,2 2,2 0,2 2,1 0,2 2,2 0,-10 42,18-54,1 1,1 0,2 0,2 0,0 1,2-1,2 0,1 1,1-1,1 0,2-1,1 1,2-1,8 18,-9-30,0-1,1 0,1 0,1-1,0 0,1-1,0 0,2-1,-1-1,2 0,0-2,0 1,1-2,0 0,1-1,0-1,1 0,-1-2,2 0,-1-1,0-1,17 1,6-1,-1-1,1-3,0-2,-1-1,1-2,-1-2,0-2,-1-1,0-2,19-10,-19 6,0-2,-1-1,-1-2,-1-2,-1-1,-1-2,-1-2,-1-1,13-16,-32 30,0-1,-1-1,-1 0,0-1,-2 0,0-1,0 0,-2 0,-1-1,0 0,-1-1,-2 1,0-1,-1 0,-1 0,-1 0,0 0,-2 0,-1 0,-1-9,-2 7,0 1,-2-1,0 1,-2 0,0 0,-2 1,0 1,-1 0,-9-11,2 7,-1 0,-1 1,-1 1,-1 1,-1 1,-24-14,4 6,-2 2,0 3,-2 1,0 3,-2 1,0 3,0 2,-28-2,71 13,-31-7,37 9,1 0,-1-1,0 1,1 0,-1-1,1 1,-1-1,0 1,1-1,-1 1,1-1,-1 1,1-1,-1 1,1-1,0 1,-1-1,1 0,0 1,-1-1,1 0,0 1,0-1,0 0,0 1,-1-1,1 0,0 0,0 1,0-1,0 0,1 1,-1-1,0 0,0 0,0 1,1-1,-1 0,0 1,0-1,1 0,-1 1,1-1,13-18</inkml:trace>
  <inkml:trace contextRef="#ctx0" brushRef="#br1" timeOffset="61140.6">18632 3026,'-25'1,"1"1,0 1,1 1,-1 1,1 1,0 2,0 0,1 1,0 1,0 1,1 1,-3 4,8-5,0 0,1 1,0 1,1 0,0 1,2 1,-1 0,2 1,0 0,0 0,2 1,0 1,1 0,1 0,-1 5,6-17,0 1,1-1,0 1,0 0,0 0,1-1,0 1,0 0,1 0,-1 0,2-1,-1 1,1 0,0-1,0 0,1 1,0-1,0 0,0 0,1 0,0-1,1 3,2-2,0 1,1-1,-1 0,1-1,0 0,0 0,1-1,-1 0,1 0,0-1,0 0,1 0,-1-1,0-1,9 1,11 0,1-2,-1-1,1-1,-1-1,0-2,0-1,0-1,-1-2,0-1,-1-1,0-1,-1-1,10-8,-30 18,1 0,-1-1,0 0,0-1,-1 1,1-1,-1 0,0-1,0 1,-1-1,0 0,0 0,0-1,0 1,-1-1,0 1,0-5,1-15</inkml:trace>
  <inkml:trace contextRef="#ctx0" brushRef="#br1" timeOffset="61752.734">18835 3127,'1'-3,"-1"1,1-1,0 0,0 0,0 0,0 1,1-1,-1 1,1-1,0 1,-1-1,1 1,0 0,2-2,32-26,-22 20,1 0,0 1,0 1,0 1,1 0,1 1,-1 1,1 0,0 1,9 0,-17 3,0 0,0 1,0 0,1 1,-1 0,0 0,0 1,0 0,0 0,0 1,-1 1,1-1,-1 1,0 1,0 0,0 0,-1 0,0 1,0 0,2 3,-3-4,-1 0,0 0,0 1,-1 0,1 0,-1 0,-1 0,3 6,-5-11,-1 0,1 1,-1-1,0 1,0-1,0 1,0-1,0 1,0-1,0 0,0 1,-1-1,1 1,0-1,-1 1,1-1,-1 0,0 1,-1 1,0 0,0-1,0 0,-1 1,1-1,0 0,-1 0,0 0,1-1,-1 1,0-1,0 1,-88 37,50-22,-37 20,67-31,0 0,1 2,-1-1,1 1,1 0,0 1,0 1,-7 8,15-17,0 0,-1 1,1 0,0-1,0 1,0-1,0 1,0 0,1 0,-1 0,0 0,1-1,-1 1,1 0,0 0,0 0,-1 0,1 0,1 0,-1 0,0 0,0 0,1 0,-1 0,1 0,-1-1,1 1,0 0,0 0,0-1,0 1,0 0,0-1,1 1,-1-1,0 1,1-1,-1 0,1 0,-1 1,1-1,0 0,-1 0,1-1,0 1,0 0,0-1,0 1,0-1,8 4,1-1,0 0,-1 0,1-2,0 1,0-1,0-1,4 0,9-3,0 0,-1-2,1 0,-1-2,0-1,-1 0,0-2,0-1,10-5,-1-2,-1-2,-1 0,0-2,0-3,-11 8</inkml:trace>
  <inkml:trace contextRef="#ctx0" brushRef="#br1" timeOffset="62390.764">19496 2976,'1'13,"1"0,1 0,0 0,1-1,0 1,5 8,5 17,-1 6,16 51,-26-87,0-1,1 1,0-1,0 0,0 0,1 0,0-1,0 0,6 6,-11-12,1 1,0 0,0-1,0 1,-1-1,1 1,0-1,0 1,0-1,0 1,0-1,0 0,0 0,0 0,0 1,0-1,0 0,0 0,0 0,0 0,0-1,0 1,0 0,0 0,0 0,0-1,0 1,0-1,0 1,0-1,0 1,0-1,-1 1,1-1,0 0,0 1,-1-1,1 0,0 0,-1 0,1 0,-1 1,1-1,-1 0,0 0,1 0,-1-1,18-49,-18 50,13-76,-10 54,1 0,0 0,6-11,-10 33,0 1,0 0,0 0,0 0,0 0,0-1,0 1,0 0,1 0,-1 0,0 0,0 0,0 0,0-1,1 1,-1 0,0 0,0 0,0 0,0 0,1 0,-1 0,0 0,0 0,0 0,1 0,-1 0,0 0,0 0,0 0,1 0,-1 0,0 0,0 0,0 0,0 0,1 0,-1 0,0 0,0 0,0 1,0-1,1 0,-1 0,0 0,13 11,15 21,-22-24,-4-5,0-1,0 1,1-1,-1 0,1 1,-1-1,1 0,0-1,0 1,0 0,0-1,0 1,0-1,0 0,0 0,0 0,1-1,-1 1,2-1,-1 0,-1-1,0 0,0 0,1 0,-1 0,0 0,0-1,0 1,-1-1,1 0,0 0,0 0,-1 0,0 0,1-1,-1 1,0-1,0 0,0 1,0-2,8-12,-1 0,0-1,2-8,-6 13,1-1,0 1,0 1,1-1,1 1,0 0,4-3,-11 13,-1 0,1 0,0 1,0-1,0 0,0 0,0 1,-1-1,1 1,0-1,0 1,1-1,-1 1,0 0,0-1,0 1,0 0,0 0,0 0,0 0,0 0,1 0,-1 0,0 0,0 0,0 1,0-1,1 1,0 0,0 1,0-1,0 0,-1 1,1-1,-1 1,1 0,-1 0,0-1,1 1,-1 0,0 2,6 9,-2 1,0 0,0 0,0 5,-3-9,5 14,-2-2,1-2,1 1,0-1,2 0,0 0,1-1,8 9,-18-27,0 0,1 0,-1 0,1 0,-1 0,1-1,-1 1,1 0,-1 0,1-1,0 1,-1-1,1 1,0 0,0-1,0 1,-1-1,1 1,0-1,0 0,0 1,0-1,0 0,0 0,0 0,0 0,-1 1,1-1,0 0,0-1,0 1,0 0,0 0,0 0,0 0,0-1,0 1,0-1,-1 1,1 0,0-1,0 1,0-1,-1 0,1 1,0-1,-1 0,1 1,0-1,-1 0,1 0,-1 1,1-1,-1-1,11-17</inkml:trace>
  <inkml:trace contextRef="#ctx0" brushRef="#br1" timeOffset="62768.246">20283 3051,'0'2,"1"-1,-1 0,1 0,-1 0,1 0,0 0,-1 0,1 0,0 0,0 0,0 0,0 0,0 0,0-1,0 1,0 0,0-1,0 1,0 0,0-1,0 0,1 1,-1-1,0 0,0 1,1-1,-1 0,0 0,0 0,1 0,-1 0,0-1,0 1,2 0,44-6,-35 3,0 0,0-1,-1 0,1-1,-1-1,0 1,-1-2,1 0,3-3,-11 8,-1 0,0 1,0-1,0 0,0 0,0 0,-1 0,1 0,0-1,-1 1,0 0,0-1,1 1,-1-1,-1 0,1 1,0-1,-1 0,1 1,-1-1,0 0,0 1,0-1,0 0,0 0,-1 1,1-1,-1 0,0 1,0-1,0 1,0-1,0 1,0-1,-1 1,1 0,-1-1,0 1,0 0,1 0,-1 0,0 1,-1-1,1 0,0 1,-3-4,0 1,0 1,0-1,-1 0,1 1,-1 0,0 1,1-1,-1 1,-1 0,1 0,0 1,0 0,-1 0,1 1,0-1,-5 2,7-1,0 1,0 0,0 0,0 0,0 0,0 1,0 0,0-1,1 1,-1 1,1-1,-1 1,1-1,0 1,0 0,0 0,0 0,1 0,-1 1,1-1,0 1,0 0,0-1,1 1,-1 0,1 0,-1 2,-1 6,0-1,1 1,1 0,-1 0,2 0,0 0,0 0,1-1,1 1,0 0,0 0,1-1,1 1,0-1,0 0,1 0,3 3,-4-6,1 0,0-1,0 1,1-1,0-1,0 1,1-1,-1 0,1-1,1 1,-1-1,1-1,0 1,0-1,0-1,1 0,-1 0,1 0,-1-1,1 0,0-1,0 0,2-1,35-2,-4-4</inkml:trace>
  <inkml:trace contextRef="#ctx0" brushRef="#br1" timeOffset="63100.981">20740 3178,'-4'-13,"-7"-8,0-10,-3-8,1-6,2 1,4-2,2 4,7 3,8 6,5 7,5 8,4 8,2 5,-4 4</inkml:trace>
  <inkml:trace contextRef="#ctx0" brushRef="#br1" timeOffset="63627.288">20917 2797,'18'-12,"0"1,1 1,0 0,1 2,-1 0,12-2,-23 7,0 2,0-1,0 1,0 0,0 1,0 0,0 0,0 1,0 0,0 0,0 1,-1 0,1 0,0 1,-1 0,0 0,0 1,7 3,-13-6,1 0,-1 0,1 0,-1 0,0 0,1 0,-1 0,0 0,0 1,0-1,0 0,0 1,0-1,0 1,0-1,-1 1,1 0,0-1,-1 1,1 0,-1-1,-1 0,1 1,0-1,-1 0,1 0,0 0,-1 0,1 0,-1 0,0 0,1 0,-1 0,0 0,0 0,1 0,-1 0,0-1,0 1,0 0,0-1,-1 2,-8 3,-1 0,1-1,-1 0,0 0,-6 0,7-1,-5 2,1 0,0 0,0 2,0 0,1 0,0 1,0 1,1 0,0 1,1 0,0 1,0 0,1 0,-8 14,16-23,1 0,-1 1,1-1,0 1,-1 0,1-1,1 1,-1 0,0 0,1 0,-1 0,1 0,0-1,0 2,0-3,0 0,0 0,1 0,-1 0,1 0,-1 0,0 0,1 0,0 0,-1 0,1 0,0 0,-1 0,1 0,0-1,0 1,0 0,0-1,0 1,0 0,0-1,0 1,0-1,0 1,4 0,0 0,1 0,-1-1,0 1,1-1,-1 0,1-1,-1 1,0-1,1 0,-1 0,0-1,1 0,25-8,-1-1,2 2,-1 1,26-2,-48 8,0 2,1-1,-1 1,1 1,-1 0,1 0,-1 1,0 0,0 0,0 1,0 0,0 1,0 0,-1 1,1 0,13 10</inkml:trace>
  <inkml:trace contextRef="#ctx0" brushRef="#br1" timeOffset="64640.827">19496 3585,'3'5,"0"0,0 1,-1-1,1 1,-1-1,0 1,-1 0,1 0,-1 0,0 0,-1 0,1 0,-2 3,6 28,1-12,1 0,1 0,1-1,1 0,1 0,2-1,0-1,1 0,1-1,1 0,1-1,1-1,5 4,1-2,1-1,1 0,1-2,1-1,0-1,1-2,1-1,17 5,13 1,2-2,-1-3,2-3,0-3,0-3,0-2,1-3,-1-2,0-4,27-6,-81 10,0 1,0-1,-1-1,1 0,0 0,-1 0,1-1,-1 0,6-5,-13 8,1-1,-1 1,1-1,-1 1,1-1,-1 0,0 0,0 1,1-1,-2 0,1 0,0 0,0 0,0 0,-1-1,0 1,1-1,-1 0,0-1,0 0,-1 1,1-1,-1 0,0 1,0-1,0 1,-1 0,1-1,-1 1,0 0,-1-3,-5-4,1 0,-1 0,-1 1,0 0,0 1,-1 0,0 0,0 1,-1 0,0 1,0 0,-1 1,-6-3,-7-1,0 1,0 1,-1 1,0 2,0 0,-1 2,20 1,-1 1,1-1,-1 2,1-1,0 1,-1 0,1 0,0 1,-6 2,13-4,-1 0,1 0,-1 1,1-1,-1 0,1 0,-1 0,1 1,0-1,-1 0,1 0,0 1,-1-1,1 0,0 1,-1-1,1 1,0-1,-1 0,1 1,0-1,0 1,0-1,-1 1,1-1,0 1,0-1,0 0,0 1,0-1,0 1,0-1,0 1,12 11,24 5,19 0,56 9,-61-16,0 3,38 15,-84-27,-1 0,1 1,-1-1,1 1,-1 0,0 0,0 0,0 1,0-1,0 0,0 1,-1 0,1 0,-1 0,0 0,0 0,0 0,1 2,-3-2,1-1,-1 1,0 0,0-1,0 1,0 0,-1-1,1 1,-1-1,1 1,-1-1,0 1,0-1,0 1,0-1,-1 0,1 1,-1-1,1 0,-1 0,0 0,0 0,0-1,0 1,0 0,-2 0,-30 25,-2-1,-31 16,-25 17,32-23,37-25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0:17.876"/>
    </inkml:context>
    <inkml:brush xml:id="br0">
      <inkml:brushProperty name="width" value="0.1" units="cm"/>
      <inkml:brushProperty name="height" value="0.1" units="cm"/>
      <inkml:brushProperty name="ignorePressure" value="1"/>
    </inkml:brush>
  </inkml:definitions>
  <inkml:trace contextRef="#ctx0" brushRef="#br0">1 69,'7'-5,"0"0,1 1,0 0,0 0,0 1,1 0,-1 0,1 1,2 0,13-5,-6 0,0 2,0 0,0 2,1-1,9 1,-22 3,-1 0,1 1,0-1,0 1,-1 0,1 0,-1 1,1 0,-1 0,1 0,-1 1,0-1,0 1,0 0,-1 1,1-1,-1 1,1 0,-1 0,0 1,22 28,-2 2,-1 1,-2 1,4 13,-22-46,0 2,-1-1,0 0,0 0,0 1,0-1,-1 1,0 2,-1-7,0 1,0-1,0 1,0-1,-1 1,1-1,0 1,-1-1,1 0,-1 1,0-1,1 0,-1 1,0-1,0 0,0 0,0 0,0 0,0 0,0 0,0 0,0 0,-1 0,1 0,0-1,0 1,-1 0,1-1,-1 1,1-1,0 0,-1 1,-1-1,-12 3,0 0,0-1,0-1,0 0,0-1,-1-1,-5-1,-110-23,42 7,86 17,0 1,0-1,0 1,1 0,-1-1,0 1,0 0,0 1,0-1,0 0,0 1,1 0,-1 0,0-1,0 2,1-1,-1 0,1 0,-1 1,1 0,-1 0,2 0,-1 0,1 0,0 1,0-1,0 0,1 1,-1-1,1 1,-1-1,1 1,0-1,0 1,0-1,0 1,0-1,0 1,1-1,-1 1,1-1,0 0,0 1,0-1,1 2,1 6,1-1,1 1,-1-1,1 0,1-1,0 1,0-1,1 0,-1 0,2-1,-1 0,1-1,0 1,0-1,1-1,0 0,0 0,0 0,1-1,-1-1,1 0,0 0,0-1,0 0,0-1,1 0,-1 0,0-1,0 0,1-1,-1-1,0 1,3-2,10-5,0 0,-1-1,0-2,0 0,-1-1,2-3,40-30,14-16,-52 41,4-3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0:18.611"/>
    </inkml:context>
    <inkml:brush xml:id="br0">
      <inkml:brushProperty name="width" value="0.1" units="cm"/>
      <inkml:brushProperty name="height" value="0.1" units="cm"/>
      <inkml:brushProperty name="ignorePressure" value="1"/>
    </inkml:brush>
  </inkml:definitions>
  <inkml:trace contextRef="#ctx0" brushRef="#br0">379 71,'-1'-1,"-1"0,1 0,0 0,-1 1,0-1,1 1,-1-1,1 1,-1-1,0 1,1 0,-1 0,0 0,1 0,-1 0,0 0,1 0,-1 1,1-1,-1 1,0-1,1 1,-40 15,33-13,-23 11,0 2,1 0,1 2,0 1,2 2,0 0,2 2,-11 12,32-31,1 0,0 0,0 0,0 0,1 0,0 0,0 1,0-1,0 1,0 2,1-5,1-1,0 1,0 0,0-1,0 1,0-1,1 1,-1 0,0-1,1 1,-1-1,1 1,0-1,-1 1,1-1,0 1,0-1,0 0,0 0,0 1,0-1,0 0,0 0,1 0,-1 0,0 0,1 0,-1-1,1 1,-1 0,1-1,-1 1,2 0,12 4,1 0,0-1,0-1,1 0,-1-1,0-1,9 0,125-8,-94 2,-15 3,9-2,-1 2,1 2,36 6,-81-6,0 1,1 0,-1 1,0-1,0 1,0 0,0 0,0 0,0 1,-1-1,-2-1,-1 0,0 0,0 0,0 1,0-1,0 0,-1 0,1 1,0-1,-1 0,1 1,0-1,-1 0,0 1,1-1,-1 1,0-1,0 1,0-1,0 1,0-1,0 1,0-1,0 1,0-1,-1 1,1-1,-1 0,1 1,-1-1,0 1,1-1,-1 0,0 0,0 1,-8 11,1-1,-2 1,1-2,-2 1,0-2,0 1,-1-2,0 1,0-1,-3 0,-12 7,-1 0,-1-2,0-1,-13 3,28-12,-1 0,0 0,0-2,0 0,-1 0,1-2,-14 0,24 0,1-1,0 0,-1 1,1-1,0-1,0 1,0-1,0 1,0-1,0-1,0 1,0 0,-1-2,3 2,0-1,0 1,1 0,-1-1,0 1,1-1,0 1,0-1,0 0,0 1,0-1,0 0,1 0,-1 0,1 0,0 0,-1 1,2-1,-1 0,0 0,1-3,3-12</inkml:trace>
  <inkml:trace contextRef="#ctx0" brushRef="#br0" timeOffset="517.53">710 96,'44'-3,"0"-2,0-2,0-1,37-14,31-6,-95 24,10-2,-1 1,1 1,0 2,13 0,-26 4,-13 3,-22 10,-38 11,50-23,1 0,-1 0,1 1,0 0,0 1,0 0,1 0,0 1,0-1,0 2,0-1,1 1,0 0,1 0,0 0,0 1,0 0,1 0,0 0,0 1,1-1,1 1,-1 0,1 0,1 1,-14 73,3 1,5 1,3 14,3-90,0 0,1-1,0 1,1 0,0 0,0-1,1 1,0-1,1 1,-1-1,2 0,-1 0,5 7,8 2</inkml:trace>
  <inkml:trace contextRef="#ctx0" brushRef="#br0" timeOffset="1138.318">1548 71,'-1'14,"-1"1,0-1,-1 0,-5 14,-6 31,4 43,3 101,1-16,3-173,-1-20,-3-26,6 30,-14-96,0-53,13 122,2 0,0 0,2 0,2 1,0-1,2 1,7-18,-11 38,1 0,0 0,0 1,1-1,0 1,0 0,0 0,1 0,0 1,1 0,0 0,0 0,0 0,0 1,1 0,0 1,0-1,0 1,1 1,-1-1,1 1,0 1,0-1,0 1,0 1,0-1,0 2,0-1,1 1,-1 0,0 0,3 2,27 3</inkml:trace>
  <inkml:trace contextRef="#ctx0" brushRef="#br0" timeOffset="1966.157">1955 325,'24'-25,"-2"2,0 2,1 0,2 0,-19 17,0 0,0 0,0 0,0 1,0 0,1 0,-1 0,1 1,0 0,0 1,0-1,0 1,0 1,0-1,4 1,-6 1,0 1,0 0,0 0,-1 0,1 0,0 1,-1 0,0-1,0 2,1-1,-2 0,1 1,0 0,-1 0,0 0,0 0,0 1,0-1,-1 1,1 0,4 8,0 1,-1 1,0-1,-1 1,-1 0,0 3,-4-17,1 1,-1 0,0 0,0-1,0 1,0 0,0 0,0 0,0-1,0 1,-1 0,1 0,-1-1,0 1,1 0,-1-1,0 1,0 0,0-1,0 0,0 1,0-1,0 1,-1-1,1 0,-1 0,1 0,0 0,-1 0,0 0,1 0,-1 0,0-1,1 1,-1-1,0 1,-1-1,-9 3,0-1,-1-1,1 0,-1-1,-5 0,-6 0,-9 1,2 2,-1 2,0 1,-29 9,50-12,-1 1,1 0,-1 1,1 0,1 1,-1 0,1 1,0 0,0 1,1 0,0 0,1 1,-1 0,-3 6,10-12,1-1,-1 1,0 0,1 0,0-1,-1 1,1 0,0 0,0 0,1 0,-1 0,1 0,-1 1,1-1,0 0,0 0,1 0,-1 0,1 0,-1 0,1 0,0 0,0 0,0 0,1 0,-1 0,1 0,0 0,1 0,-1 0,1 0,1 0,-1-1,0 0,1 1,-1-1,1 0,-1-1,1 1,0-1,0 1,0-1,0 0,0 0,0-1,0 0,0 1,0-1,0 0,4-1,12-2,1 0,-1-2,1 0,-2-1,1-1,7-4,114-60,-49 22,-85 46,-5 2,-1-1,1 1,0 0,0 1,-1-1,1 0,0 0,0 1,0-1,0 1,0 0,0-1,0 1,0 0,0 0,0 0,0 1,2-1,1 7</inkml:trace>
  <inkml:trace contextRef="#ctx0" brushRef="#br0" timeOffset="2970.583">2387 274,'6'0,"0"-1,0 0,-1-1,1 1,0-1,0 0,1-1,15-5,159-50,-63 19,116-22,-240 63,0 0,0 1,1-1,-1 1,1 0,0 1,0-1,0 1,1 0,-1 0,1 1,0-1,0 1,0 0,0 1,-4 5,0 1,1 0,1 1,0-1,0 1,-2 10,-21 83,4 0,4 15,18-108,2 1,0 0,0-1,2 1,-1 0,2 3,-2-15,0 0,1 0,-1 0,0 0,1 0,0 0,-1 0,1-1,0 1,0 0,0 0,0-1,0 1,0 0,0-1,1 1,-1-1,1 0,-1 1,1-1,-1 0,1 0,0 0,-1 0,1 0,0 0,0-1,0 1,0-1,0 1,0-1,0 0,0 1,-1-1,1 0,0 0,0-1,0 1,0 0,0-1,0 1,0-1,0 1,0-1,0 0,0 0,13-5,0-1,-1-1,1 0,-1-1,-1 0,0-1,0 0,-1-1,-1-1,7-7,-3 1,-1-1,0 0,-1-1,-1 0,-1-1,-1-1,-1-1,-5 14,-1 1,1 0,0 0,1 1,0-1,0 1,1 0,0 0,0 1,3-2,7-5,1 1,0 0,11-4,10-7,-26 16,33-23,-42 28,0 0,-1-1,1 1,-1 0,0-1,1 1,-1-1,0 0,-1 0,1 0,0 0,-1 0,1 0,-2 1,0 1,-1-1,1 1,0 0,0-1,0 1,-1 0,1-1,-1 1,1 0,-1-1,0 1,1 0,-1 0,0 0,0 0,0 0,0 0,0 0,0 0,0 0,0 0,0 0,0 1,-1-1,1 0,0 1,-1-1,1 1,0-1,-1 1,1 0,0 0,-1-1,1 1,-53-9,37 9,1 0,0 0,0 1,0 1,0 1,0 0,0 2,1-1,0 2,0 0,0 0,0 2,-4 3,10-5,1 0,1 0,-1 0,1 1,0 1,0-1,1 1,0 0,0 0,1 1,0-1,1 1,0 1,0-1,1 0,0 1,1 0,0-1,0 1,1 0,0 0,1 3,0-2,1 0,0-1,1 1,0 0,1-1,0 0,0 1,1-1,0 0,1-1,0 1,1-1,0 0,0 0,1-1,0 0,1 0,-1 0,2-1,-1-1,1 1,0-1,0 0,0-1,1 0,0-1,0 0,0-1,1 0,-1 0,1-1,-1 0,1-1,0 0,0-1,0 0,0-1,54-9,-6-5</inkml:trace>
  <inkml:trace contextRef="#ctx0" brushRef="#br0" timeOffset="3706.223">3834 274,'-37'-7,"32"5,0 1,1 0,-1 0,0 0,0 0,0 1,0 0,0 0,-3 1,-4 1,-1 2,1 0,0 0,0 1,1 0,0 1,-1 1,2 0,-1 0,1 1,0 0,-6 7,1 0,1 1,1 0,0 0,1 1,0 1,2 0,-3 8,10-20,0 1,0 0,1-1,0 1,1 0,-1 0,1 0,1 1,-1-1,1 0,1 1,-1-6,0 1,1-1,-1 0,1 1,0-1,0 0,0 1,0-1,0 0,0 0,1 0,-1 0,1 0,-1 0,1 0,0-1,-1 1,1-1,0 1,0-1,0 0,1 1,-1-1,0 0,0 0,1-1,-1 1,0 0,1-1,-1 1,1-1,-1 0,1 0,10 0,0 0,0-2,0 1,0-2,-1 1,1-2,-1 0,0 0,0-1,0 0,-1-1,9-6,20-13,-2-2,31-28,-27 17,-29 25,0 1,1 0,1 1,0 1,8-4,-22 13,0 1,0-1,0 1,0-1,0 1,0 0,0-1,0 1,0 0,0 0,0 0,0 0,0 0,0 0,0 0,0 0,0 0,1 0,-1 0,0 1,0-1,0 1,0-1,0 0,0 1,-1 0,1-1,0 1,0 0,0-1,0 1,-1 0,1 0,0-1,-1 1,1 0,-1 0,1 0,-1 0,1 0,-1 0,13 48,-12-42,22 141,29 151,-15-143,20 96,-50-207,-1 1,-2-1,-3 1,-2 22,1-58,-1 0,0 1,-1-1,0 0,0 0,-1 0,-1 0,1-1,-2 1,1-1,-1 0,-1 0,0-1,0 0,0 0,-1 0,0 0,-1-1,0-1,0 1,0-1,-1 0,0-1,0 0,0-1,0 0,-1 0,0-1,0 0,0 0,0-2,0 1,0-1,-1 0,1-1,-10-1,-6-2,0 0,0-2,1 0,-1-2,2-1,-1-1,1-1,0-1,1-1,-11-9,-4-3,2-1,1-2,1-2,2-1,-24-27,46 45,0 0,1 0,0-1,1 0,0-1,1 1,0-1,2-1,-4-11,7 18,0-1,1 0,0 0,0 1,1-1,0 0,1 0,0 0,0 0,1 0,0 1,1-1,0 1,0 0,1-1,0 2,3-6,7-7,2 0,1 0,0 2,2 0,0 1,0 1,2 1,0 0,17-7,12-8</inkml:trace>
  <inkml:trace contextRef="#ctx0" brushRef="#br0" timeOffset="4034.052">4190 503,'4'-9,"2"-7,-1-5,4 5,4 10,9 15,5 9,10 7,8 3,5 1,3-4,5-2,-3-6,-2-9,-6-6,-6-8,-11-2</inkml:trace>
  <inkml:trace contextRef="#ctx0" brushRef="#br0" timeOffset="4368.264">4825 249,'-9'17,"-11"19,-7 21,-7 21,-7 20,4 15,4 9,7 2,13-8,8-14,10-17,8-22,1-27,-1-23,-2-14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0:13.562"/>
    </inkml:context>
    <inkml:brush xml:id="br0">
      <inkml:brushProperty name="width" value="0.1" units="cm"/>
      <inkml:brushProperty name="height" value="0.1" units="cm"/>
      <inkml:brushProperty name="ignorePressure" value="1"/>
    </inkml:brush>
  </inkml:definitions>
  <inkml:trace contextRef="#ctx0" brushRef="#br0">0 559,'4'-4,"11"-2,11-4,13-5,14-8,11-4,7-3,1 0,-4 1,-9 5,-10 2,-18 6,-19 4,-10 5</inkml:trace>
  <inkml:trace contextRef="#ctx0" brushRef="#br0" timeOffset="329.7">356 431,'-8'48,"0"28,3 10,6 0,7-12,7-17,5-19,3-16,2-12,2-11,-5-6</inkml:trace>
  <inkml:trace contextRef="#ctx0" brushRef="#br0" timeOffset="670.633">559 686,'8'2,"0"-1,0 0,0 0,1-1,-1 0,0 0,0-1,1 0,-1-1,0 1,0-2,0 1,-1-1,1 0,5-3,6-4,0 0,-1-2,0 0,0-1,5-5,-14 9,0 0,0-1,0 0,-2-1,1 1,-1-1,-1-1,3-5,-8 15,1-1,-1 1,0 0,0 0,-1 0,1-1,0 1,-1 0,1-1,-1 1,0 0,0-1,0 1,0-1,0 1,0 0,-1-1,1 1,-1-1,0 1,1 0,-1 0,0 0,-1-1,1 1,0 0,0 0,-1 0,1 1,-1-1,0 0,0 1,1-1,-1 1,0-1,0 1,0 0,-1 0,1 0,0 0,0 0,-1 0,1 1,0-1,-1 1,1-1,0 1,-2 0,-3-1,-1 0,0 0,1 1,-1 0,0 1,1 0,-1 0,1 0,-1 1,1 0,0 1,-1 0,1 0,0 0,1 1,-1 0,1 0,0 1,0-1,0 1,0 1,-1 1,2-1,-1 1,1 0,0 0,0 1,1-1,0 1,0 0,1 0,0 0,0 0,1 1,0-1,1 1,0-1,0 1,1 0,0-1,0 1,2 5,0-1,2 1,0 0,0-1,1 0,1 0,1-1,-1 1,2-1,0-1,0 1,1-1,0-1,4 3,-8-7,1-1,0 0,0 0,0 0,1-1,0 0,0 0,0 0,0-1,0 0,1-1,-1 0,1 0,-1 0,1-1,0 0,0-1,0 0,0 0,-1 0,1-1,0 0,0-1,3-1,-4 1,-1-1,1-1,-1 1,0-1,0 0,-1 0,1-1,-1 1,0-1,4-5,17-22</inkml:trace>
  <inkml:trace contextRef="#ctx0" brushRef="#br0" timeOffset="1230.556">1372 356,'-13'0,"0"1,0 1,0 0,1 1,-1 0,1 1,-1 0,1 1,0 0,1 1,0 1,0 0,0 0,0 1,1 0,1 1,0 0,0 0,0 1,1 0,1 1,0 0,0 0,1 1,0-1,1 1,1 1,0-1,0 0,1 1,1 0,0 0,1 0,0 0,1 0,1 0,0 0,0 0,2-1,-1 1,2 0,-1-1,2 0,0 0,0 0,4 5,-5-11,-1 0,1 0,1 0,-1-1,1 0,0 0,0 0,1-1,-1 0,1 0,0 0,0 0,0-1,0 0,1-1,4 2,-2-2,0 0,1-1,-1 0,0 0,1-1,-1-1,0 0,1 0,-1 0,0-1,4-2,13-5,0-1,-1-1,-1-1,0-2,-1 0,0-1,20-19,-19 14,-2-1,0-1,-1-1,-1-1,-1-1,-2-1,2-4,12-27</inkml:trace>
  <inkml:trace contextRef="#ctx0" brushRef="#br0" timeOffset="1749.212">1600 0,'2'53,"3"0,2 0,2-1,2 0,8 18,26 68,23 40,-57-136,-11-42,0 0,0 0,0 0,0 1,0-1,1 0,-1 0,0 0,0 0,0 1,0-1,0 0,0 0,0 0,-1 1,1-1,0 0,0 0,0 0,0 0,0 1,0-1,0 0,0 0,0 0,0 0,-1 1,1-1,0 0,0 0,0 0,0 0,0 0,-1 0,1 0,0 1,0-1,0 0,-1 0,1 0,0 0,0 0,0 0,0 0,-1 0,1 0,0 0,0 0,0 0,-17-15,9 4,-1 0,2 0,-1 0,1-1,1 0,0 0,-3-12,8 19,0 0,0 0,0 0,0-1,1 1,0 0,0 0,0 0,1 0,0-1,0 1,0 0,0 0,1 0,0 1,0-1,0 0,1 1,0-1,0 1,0 0,0 0,11-13,0 2,1 0,1 1,0 0,1 1,15-8,-24 15,0 1,1 1,-1 0,1 0,0 0,0 1,0 1,1-1,-1 1,0 1,1 0,-1 0,1 1,0 0,-1 1,2 0,-7 1,0-1,0 1,0 0,0 0,0 0,-1 1,1-1,-1 1,0 0,0 0,0 0,0 0,0 0,-1 1,1-1,-1 1,0 0,0 0,0 0,-1 0,2 3,4 15,-1 0,-1 0,2 18,-2-6,2-4,0 0,2 0,3 5,-9-27,0 0,0-1,1 0,0 1,1-2,-1 1,1 0,0-1,1 0,0 0,0-1,0 1,0-1,6 2,9 1,-4-8</inkml:trace>
  <inkml:trace contextRef="#ctx0" brushRef="#br0" timeOffset="2680.359">2616 508,'65'-36,"38"-31,25-13,-123 77,1 0,0 0,0 0,0 1,1-1,-1 2,0-1,1 1,-5 0,-1 1,0 0,0 0,1 1,-1-1,0 0,0 0,1 1,-1-1,0 0,0 1,0-1,0 1,1 0,-1-1,0 1,0 0,0 0,0-1,-1 1,1 0,0 0,0 0,0 0,-1 0,1 0,0 0,-1 1,1-1,-1 0,0 0,1 0,-1 1,0-1,0 0,0 0,0 1,0-1,0 0,0 0,0 1,0 0,-3 70,1-51,1 0,1 0,1 1,3 16,-2-32,-1 0,0 0,1 0,0 0,1-1,-1 1,1-1,0 0,1 1,-1-2,1 1,0 0,0-1,0 1,1-1,-1 0,1-1,5 4,-23-12,0 1,0 1,0 0,0 1,0 1,-1 0,1 0,0 1,-3 1,1-1,-1 0,0 1,-1 1,1 0,0 1,0 0,-3 2,13-3,-1 0,1 1,0 0,0 0,0 0,0 1,0-1,1 2,-1-1,1 0,0 1,1 0,-1 0,1 1,0-1,0 1,2-4,1 0,0 0,0 0,0 1,0-1,0 0,0 0,1 1,-1-1,1 0,-1 1,1-1,0 1,0-1,0 0,0 1,1-1,-1 0,1 1,-1-1,1 0,0 1,0-1,1 2,0-1,1 0,-1 0,1 0,0 0,0-1,1 1,-1-1,0 1,1-1,-1 0,1-1,0 1,3 0,8 3,0-1,0 0,0-2,1 1,-1-2,1 0,4-1,9-3,1-2,-1 0,0-2,0-2,-1 0,0-2,11-6,10-5</inkml:trace>
  <inkml:trace contextRef="#ctx0" brushRef="#br0" timeOffset="3083.37">3429 330,'-8'0,"1"0,-1 0,0 1,1 0,-1 1,1-1,-1 2,1-1,0 1,0 0,0 0,-1 2,4-3,0 2,0-1,1 0,-1 1,1 0,-1-1,1 2,1-1,-1 0,0 0,1 1,0-1,0 1,0 0,1 0,0 0,0-1,0 1,0 2,0-2,1 0,-1 0,1 0,0 0,0 1,1-1,0 0,0 0,0 0,0 0,1 0,0-1,0 1,0 0,0-1,1 1,0-1,0 0,0 0,0 0,1 0,0-1,0 0,0 1,0-1,4 2,13 7,0-2,0-1,1 0,0-1,15 2,53 21,-87-30,0 1,0-1,0 1,0-1,0 1,0 0,0 0,-1 0,1 0,-1 0,1 1,-1-1,0 1,0 0,0 0,0 0,-1-1,1 2,-1-1,0 0,1 0,-2 0,1 0,0 1,-1-1,1 1,-1-1,0 0,0 1,0-1,-1 0,1 1,-1-1,1 0,-1 1,0-1,-1 0,1 0,-1 0,1 0,-1 0,-9 16,-1-1,-1 0,-1-2,0 1,-1-1,-2 0,0 1,-34 35,43-45,12-14,8-8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0:12.075"/>
    </inkml:context>
    <inkml:brush xml:id="br0">
      <inkml:brushProperty name="width" value="0.1" units="cm"/>
      <inkml:brushProperty name="height" value="0.1" units="cm"/>
      <inkml:brushProperty name="ignorePressure" value="1"/>
    </inkml:brush>
  </inkml:definitions>
  <inkml:trace contextRef="#ctx0" brushRef="#br0">74 4,'-3'0,"0"1,0-1,1 1,-1 0,0 0,0 0,1 0,-1 1,1-1,-1 1,1-1,0 1,-1 0,1 0,0 0,0 0,0 1,1-1,-1 0,1 1,-1-1,1 1,0 0,-1-1,1 1,1 0,-1 0,-3 9,0 0,1 0,1 0,0 1,0 9,2 4,2 0,0 0,1 0,2 0,0-1,2 1,1-2,1 1,1-1,1 0,1-1,1 0,1-1,15 17,-26-33,1-1,0-1,1 1,-1-1,1 1,0-2,0 1,0 0,1-1,-1 0,1 0,0 0,-1-1,1 0,0 0,1-1,-1 1,0-1,0-1,1 1,-1-1,0 0,1-1,-1 1,0-1,0 0,0-1,0 0,0 0,0 0,0 0,0-1,-1 0,1 0,4-4,10-8,-1 0,-1-1,0-1,-1 0,0-2,-2 0,0 0,5-11,-11 15,1 0,-2-1,0 0,-1-1,-1 0,0 0,-2 0,0 0,0-1,-2 0,1-15,-3 28,0 0,-1 0,1 0,-1 0,0 0,-1 0,1 0,-1 0,0 1,0-1,0 1,-1-1,1 1,-1 0,0 0,-1 0,1 0,-1 1,-3-4,-1 1,-1 0,1 1,-1 0,0 0,0 1,-1 0,-2 0,-11-4</inkml:trace>
  <inkml:trace contextRef="#ctx0" brushRef="#br0" timeOffset="415.277">912 4,'-15'5,"0"2,1 0,-1 0,1 1,-5 5,14-9,-1-1,1 1,0 0,1 1,-1-1,1 1,0 0,0 0,0 0,0 0,1 1,0 0,0-1,-1 6,4-9,0 1,0 0,0 0,0-1,0 1,1 0,-1 0,1-1,-1 1,1-1,0 1,0 0,1-1,-1 0,0 1,1-1,-1 0,1 1,0-1,0 0,0 0,0-1,0 1,0 0,0-1,1 1,-1-1,1 0,-1 0,1 1,11 4,0 0,0-1,1 0,10 2,6-1,-18-3,1 0,0 0,-1 1,0 1,0 0,10 6,-21-10,0 1,0-1,0 1,0 0,0-1,0 1,-1 0,1 0,0 0,-1 1,0-1,1 0,-1 0,0 1,0-1,-1 1,1-1,0 1,-1-1,1 1,-1-1,0 1,0-1,0 1,0-1,0 1,-1 0,1-1,-1 1,0-1,1 1,-1-1,0 0,-1 1,1-1,0 0,-1 0,1 1,-8 13,-1-1,0 0,-1-1,0 0,-12 11,19-20,1-2,-1 1,0 0,0-1,-1 0,1 0,-1 0,1 0,-1-1,0 1,0-1,0-1,0 1,0-1,-1 0,1 0,0 0,-1-1,1 0,0 0,-4 0,-7-10,7-3</inkml:trace>
  <inkml:trace contextRef="#ctx0" brushRef="#br0" timeOffset="867.277">1166 258,'18'-2,"1"-2,0 0,-1-1,1 0,-2-2,1 0,-1-1,0-1,0-1,6-5,-15 10,-1 0,1-1,-2 0,1 0,-1-1,1 0,-2 0,1-1,-1 1,3-7,-7 11,1 1,-1 0,0 0,0-1,0 1,-1 0,1-1,-1 1,1-1,-1 1,0-1,0 1,0-1,0 1,0-1,-1 1,1-1,-1 1,1-1,-1 1,0-1,0 1,0 0,0 0,-1-1,1 1,-1 0,1 0,-1 0,0 1,1-1,-1 0,0 1,0-1,0 1,-1-1,1 1,0 0,0 0,-2 0,-3-3,-1 1,0 1,1 0,-1 0,0 0,0 1,0 0,0 0,0 1,0 0,-1 1,1 0,0 0,0 1,1 0,-1 0,0 0,-1 2,3-1,0-1,0 1,1 1,-1-1,1 1,0 0,0 0,0 1,1-1,-1 1,1 0,0 0,1 1,-1-1,1 1,0 0,0 0,1 0,0 0,0 0,0 0,0 7,0 4,1 0,1 0,0 0,1 0,1 0,1-1,0 1,1 0,1-1,1 0,0 0,1 0,0-1,3 3,-5-9,0-1,1 0,0 0,0-1,0 1,1-1,0-1,1 1,-1-1,1 0,1-1,-1 0,1-1,-1 1,1-2,0 1,1-1,-1 0,1-1,-1 0,1-1,0 0,-1 0,1-1,2-1,2 0,-1-1,0-1,1 0,-1-1,0-1,-1 0,1 0,-1-1,0-1,0 0,-1 0,0-1,0-1,-1 0,0 0,-1-1,0-1,0 1,1-5,15-26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1:51.33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2201,'16'-47,"2"1,2 0,2 1,2 2,2 0,1 2,3 1,1 1,1 2,22-18,30-23,3 4,3 4,3 3,6 3,91-49,5 8,4 9,146-47,7 21,294-60,-53 55,4 26,5 27,364 9,21 54,820 102,-299 78,162 97,1480 364,-2785-554,2177 428,-1378-320,239-30,-741-117,477-39,-575-33,-2-24,103-43,-199 7,-5-19,345-140,-424 108,-8-16,-6-17,134-98,-267 132,-7-10,-7-10,90-93,-109 69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33.760"/>
    </inkml:context>
    <inkml:brush xml:id="br0">
      <inkml:brushProperty name="width" value="0.1" units="cm"/>
      <inkml:brushProperty name="height" value="0.1" units="cm"/>
      <inkml:brushProperty name="ignorePressure" value="1"/>
    </inkml:brush>
  </inkml:definitions>
  <inkml:trace contextRef="#ctx0" brushRef="#br0">11 280,'0'0,"-1"0,1 0,-1 0,1 1,-1-1,1 0,-1 0,1 1,-1-1,1 0,-1 1,1-1,0 0,-1 1,1-1,0 1,-1-1,1 0,0 1,-1-1,1 1,0-1,0 1,0-1,-1 1,1-1,0 1,0-1,0 1,0 0,0-1,0 1,0 0,1 22,8 27,3-1,2 0,13 29,-2-6,47 160,6 71,-137-501,-54-113,94 267,12 29,0 0,0-1,2 1,0-1,1 0,0-1,1 1,0-16,3 31,0 1,0-1,0 1,0-1,0 1,0-1,0 1,0-1,0 1,0-1,0 1,0-1,0 1,1-1,-1 1,0-1,0 1,1 0,-1-1,0 1,0-1,1 1,-1 0,0-1,1 1,-1 0,1-1,-1 1,1 0,-1 0,0-1,1 1,-1 0,1 0,-1 0,1 0,-1-1,1 1,-1 0,1 0,-1 0,1 0,-1 0,1 0,-1 1,1-1,-1 0,1 0,-1 0,1 0,-1 1,26 14,-26-15,42 35,-2 1,-2 3,18 23,42 42,-41-49,3-3,23 14,-61-49,2-1,0-2,1 0,0-1,1-2,1-1,0 0,7-1,-29-7,-1-1,1 0,0-1,0 1,-1-1,1 0,0 0,0 0,0-1,-1 0,1 0,0 0,-1 0,1-1,-1 0,1 0,-1 0,2-1,-2 0,-1 0,0 0,-1 0,1-1,0 1,-1-1,0 0,0 1,0-1,0 0,-1 0,1 0,-1 0,0 0,0-1,0 1,-1 0,0 0,0-1,0-2,-1-18,-1 0,-2 1,0-1,-1 0,-2 1,0 0,-2 1,-3-6,-21-42,-41-65,19 51,-3 2,-27-25,23 29,60 78,1-1,0 1,0 0,1-1,-1 1,0 0,0-1,1 1,-1-1,0 1,1-1,0 0,-1 1,1-1,0 1,0-1,0 1,0 0,0 1,1-1,-1 0,0 1,0-1,1 1,-1-1,1 1,-1-1,0 1,1-1,-1 1,1-1,-1 1,1-1,-1 1,1 0,0-1,-1 1,1 0,-1 0,1-1,0 1,-1 0,1 0,7-1,-1 0,0 1,1-1,-1 2,1-1,1 1,4 0,41 2</inkml:trace>
  <inkml:trace contextRef="#ctx0" brushRef="#br0" timeOffset="385.96">1129 1,'-11'6,"1"0,1 1,-1 1,1 0,0 0,1 1,0 0,0 0,1 1,-5 9,0 1,1 0,0 1,2 1,1-1,0 3,3-3,1 0,1 0,1 0,0 1,2-1,1 0,0 1,2-1,0 0,1 0,1-1,2 1,0-1,0 0,9 12,-10-20,1 0,0 0,0-1,2 0,-1-1,1 0,1 0,0-1,0 0,1-1,8 5,-11-8,2-1,-1 1,1-1,-1-1,1 0,0-1,0 1,0-2,1 0,-1 0,0 0,0-2,1 1,-1-1,0-1,3 0,2-2,0-1,-1 0,0-1,0-1,0 0,-1-1,0 0,0-1,-1 0,0-1,-1-1,0 0,-1 0,0-1,-1 0,0-1,-1 0,0 0,-1-1,3-8,-5 12,-1-1,0 0,0 0,-1 0,-1 0,0-1,0 1,-1-1,0 1,-1-1,-1 0,0 1,0-1,-1 1,0-1,-1 1,-1 0,0 0,0 0,-1 1,0-1,-1 1,0 0,-1 1,0 0,0 0,-4-3,-2 1,0 0,-1 0,-1 1,1 1,-2 1,1 0,-1 0,0 2,-1 0,-8-1,-8-1,1 2,-1 1,0 1,0 2,-2 2,-9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23.633"/>
    </inkml:context>
    <inkml:brush xml:id="br0">
      <inkml:brushProperty name="width" value="0.1" units="cm"/>
      <inkml:brushProperty name="height" value="0.1" units="cm"/>
      <inkml:brushProperty name="ignorePressure" value="1"/>
    </inkml:brush>
  </inkml:definitions>
  <inkml:trace contextRef="#ctx0" brushRef="#br0">53 71,'0'2,"0"4,3 0,2-1,6 0,6-3,6-2,10-5,8-3,7-3,7-2,3-1,2-1,-2 3,-4 3,-7 3,-6 2,-8 5,-7 2,-6 3,-3 0,-8 1,-10 1,-4-3</inkml:trace>
  <inkml:trace contextRef="#ctx0" brushRef="#br0" timeOffset="733.004">11 113,'-2'-3,"-1"-2,0-4,0 3,4 5,4 6,2 8,7 11,6 16,8 18,6 17,7 18,5 19,6 17,2 12,2 11,-2 8,-2 3,-6-1,-6-5,-7-12,-7-13,-5-15,-5-15,-1-14,-5-14,-3-13,0-12,-2-9,-2-10,-1-7,-1-9,0-11,-1-10,-3-8,-1-9,1-1</inkml:trace>
  <inkml:trace contextRef="#ctx0" brushRef="#br0" timeOffset="1665.638">681 29,'3'-2,"0"1,0 6,2 6,-1 12,3 13,-1 15,1 15,2 18,2 16,1 17,-1 13,-3 9,-2 6,-5 2,-5-1,-6-4,-5-6,-1-11,-1-12,-2-10,0-14,3-13,2-9,3-9,2-10,1-11,3-6,2-7,2-4,3-9,1-6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31.307"/>
    </inkml:context>
    <inkml:brush xml:id="br0">
      <inkml:brushProperty name="width" value="0.1" units="cm"/>
      <inkml:brushProperty name="height" value="0.1" units="cm"/>
      <inkml:brushProperty name="ignorePressure" value="1"/>
    </inkml:brush>
  </inkml:definitions>
  <inkml:trace contextRef="#ctx0" brushRef="#br0">1 431,'1'5,"0"-1,1 0,0 0,0 0,0 0,0 0,0 0,1 0,0-1,0 0,0 1,0-1,0 0,3 1,2 5,5 4,1 0,1-1,0 0,0-1,1-1,0-1,1 0,0-1,0 0,1-2,0 0,0-1,1-1,5 1,-8-3,1-1,-1-1,0 0,1 0,-1-2,0 0,0-1,0-1,0 0,0-1,-1-1,0 0,0-1,-1-1,0 0,9-7,-3 0,-2-1,0 0,-1-1,0-1,-2-1,0 0,5-10,-12 18,-1-1,-1 0,0 0,0-1,-2 1,1-1,-1 0,-1-1,-1 1,0 0,0-1,-1 1,-1-14,0 25,-1-1,1 1,0 0,-1 0,1-1,-1 1,0 0,0 0,1 0,-2 0,0-2,2 3,-1 1,1-1,0 1,-1 0,1-1,-1 1,1 0,-1 0,1-1,-1 1,1 0,-1 0,1-1,-1 1,1 0,-1 0,1 0,-1 0,1 0,-1 0,1 0,-1 0,1 0,-1 0,1 0,-1 0,1 1,-1-1,0 0,-2 2,0 0,0 0,0 1,0-1,0 1,0 0,1 0,-1 0,1 0,0 0,-2 3,-14 27</inkml:trace>
  <inkml:trace contextRef="#ctx0" brushRef="#br0" timeOffset="334.317">510 914,'8'13,"8"13,5 11,-1 7,0 5,2-1,-4-5,0-9,1-11,2-14,1-20,-3-10</inkml:trace>
  <inkml:trace contextRef="#ctx0" brushRef="#br0" timeOffset="674.237">967 533,'-5'43,"4"24,5 8,12 0,10-8,11-16,11-20,11-21,4-20,4-17,-5-8,-8-7,-15 0,-21 2,-18 8,-10 9</inkml:trace>
  <inkml:trace contextRef="#ctx0" brushRef="#br0" timeOffset="675.237">1042 813,'13'-5,"9"-9,9-7,3-9,1-3,-6-5,-7 4</inkml:trace>
  <inkml:trace contextRef="#ctx0" brushRef="#br0" timeOffset="1020.479">941 482,'30'-26,"23"-17,20-9,15-6,5-1,0 6,-16 11</inkml:trace>
  <inkml:trace contextRef="#ctx0" brushRef="#br0" timeOffset="1351.32">1678 0,'-50'51,"-15"21,52-56,1 0,0 1,1 0,1 1,1 1,-7 18,15-34,-1 0,1 0,0 0,0 1,0-1,1 0,-1 1,1-1,0 1,0-1,0 1,0-1,0 0,1 1,0-1,-1 1,1-1,0 0,1 0,-1 0,1 0,-1 1,1-2,0 1,0 0,0 0,1-1,-1 1,1-1,-1 0,1 1,0-1,0-1,-1 1,2 0,-1-1,0 1,0-1,0 0,1 0,-1 0,3 0,18 4,0-1,1-2,-1 0,1-1,17-3,-23 2,29-2,-27 1,0 0,1 1,-1 1,10 3,-29-4,0 0,0 1,0-1,0 1,-1-1,1 1,0-1,0 1,-1 0,1 0,-1 0,1 0,0 0,-1 0,0 1,1-1,-1 0,0 1,0-1,0 1,0-1,0 1,0 0,0-1,0 2,0 0,-1 0,0 0,0 0,0 1,0-1,0 0,-1 0,1 0,-1 0,0 0,0 0,0 0,0 0,-1 1,-6 11,-1 1,-1-1,0 0,-12 11,-15 16,-2-3,-10 6,-6 7,25-22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44.51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946 1,'-45'1,"-1"3,1 1,0 2,0 3,1 1,-41 17,30-7,2 3,1 2,1 2,1 2,-9 10,33-21,0 2,2 1,0 0,2 2,0 0,2 2,1 0,0 2,-1 6,12-21,2 0,-1 1,2-1,0 1,0 0,2 0,-1 1,2-1,0 1,1-1,0 1,1 0,1-1,0 1,1 0,1-1,0 0,1 1,0-1,1 0,4 6,0-3,1-1,0 0,1 0,1-1,0 0,1-1,1-1,0 0,1-1,0-1,1 0,0-1,1 0,0-1,0-1,1-1,0-1,1 0,-1-1,1-1,0-1,0-1,0 0,16-2,3 0,0-2,0-1,-1-2,0-2,0-1,0-2,30-13,-54 16,-18 8,-24 12,-3 9,0 2,1 2,2 1,1 1,1 1,1 1,2 2,1 0,1 2,2 1,-11 21,3 2,2 1,3 1,3 0,-11 54,25-84,1-1,1 1,1 0,1 0,2 0,2 0,0 0,2-1,4 16,-2-23,1 0,0-1,2 0,0 0,2-1,0 0,1-1,1 0,0-1,2-1,0 0,15 13,2-4,1-1,0-1,2-2,1-2,0-1,1-2,1-1,1-2,5 0,18 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45.415"/>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1,'5'0,"5"0,5 0,5 0,-1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46.11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1 743,'68'9,"-7"1,-6-8,-1-3,1-3,-1-1,1-4,25-7,60-20,62-28,16-16,72-44,205-116,-196 93,-287 141,28-14,-38 20,0-1,0 0,-1 0,1 1,0-1,0 1,0-1,0 1,0 0,0 0,0 0,0 0,0 0,0 0,-1 1,3-1,-29 0,14-7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48.16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18 322,'0'1,"0"-1,0 0,-1 1,1-1,0 0,0 1,0-1,0 0,-1 0,1 1,0-1,0 0,0 0,-1 1,1-1,0 0,-1 0,1 0,0 1,0-1,-1 0,1 0,0 0,-1 0,1 0,0 0,-1 0,1 0,0 0,-1 0,1 0,0 0,-1 0,1 0,0 0,-1 0,1 0,0 0,-1 0,1 0,0-1,-1 1,1 0,0 0,-1 0,1 0,0-1,0 1,-1 0,1 0,0-1,0 1,0 0,-1-1,1 1,0 0,0-1,-1 13,0 0,1-1,0 1,1 0,0 0,1-1,0 1,2 2,30 92,-30-94,5 13,1-1,1-1,1 1,1-2,1 0,1 0,1-1,7 6,-10-14,1 0,0-1,0-1,1 0,0-1,1-1,0 0,1-1,0-1,0-1,0 0,9 1,12 0,-1-2,1-1,0-2,1-2,-1-1,0-2,-1-1,1-3,-1 0,4-4,45-14,-2-4,0-4,57-32,-73 30,-2-2,13-12,-52 31,-1-2,-1-1,-1-1,0-1,-2 0,9-15,-12 15,-11 15,-8 8,0 1,0 1,-1-1,1 0,0 0,0 0,0 0,0 0,0 0,0 0,0 0,1 0,-1 0,0 0,1 0,-1 0,0 0,1 0,-1 0,1 0,-1-1,1 1,0 0,-1 0,1 0,0-1,0 1,0 0,-1-1,1 1,0-1,0 1,0-1,0 1,0-1,0 1,36 19,-36-19,12 4,-1 1,0 1,0 0,0 1,-1 0,0 0,0 2,-1-1,0 1,-1 1,0-1,-1 2,0-1,-1 1,0 0,22 41,2-2,2-1,8 6,-27-40,1 0,1 0,0-2,0 0,2 0,0-2,0 0,1-1,0-1,11 3,22 6,1-3,0-2,1-2,1-2,0-3,0-2,34-3,48-5,0-6,68-16,-107 8,-1-5,-2-3,0-5,-2-5,-1-3,-2-4,-2-4,-2-4,66-51,-140 93,19-14,-2-1,3-4,-26 21,1 0,-1 0,0-1,-1 0,1 0,-1-1,-1 0,0 0,0 0,0 0,0-2,-4 9,0 1,1-1,-1 1,0-1,0 1,0-1,1 1,-1-1,0 1,0-1,0 1,0-1,0 1,0-1,0 1,0-1,0 1,0-1,-1 1,1-1,0 1,0-1,0 1,0-1,-1 1,1-1,0 1,-1-1,1 1,0 0,-1-1,1 1,-1 0,1-1,-1 1,1 0,-1 0,1 0,-1 1,1-1,0 0,-1 0,1 1,-1-1,1 0,0 1,-1-1,1 1,0-1,-1 1,1-1,0 0,0 1,-1-1,1 1,0-1,0 1,0-1,0 1,0-1,0 1,0-1,0 1,0-1,0 1,0-1,0 1,0-1,0 1,0-1,0 1,1 0,0 4,0 0,1 1,0-1,0 0,0 0,1 0,0-1,0 1,0-1,0 1,1-1,-1 0,1 0,0 0,0-1,1 0,-1 1,5 1,5 4,0-1,1-1,0 0,0-1,13 3,18 1,-1-3,1-1,0-3,1-1,42-5,-20 2,83-3,40-10,-113 5,-1-4,0-4,25-10,-76 18,-1 0,-1-2,0-1,0-1,-1-1,18-14,-33 22,0-1,0 0,-1-1,0 1,-1-2,0 1,0-1,-1 0,0 0,0-1,-1 0,-1 0,1 0,-2 0,1-1,-1 1,-1-1,1-6,-4 11,1 1,-1-1,0 1,0-1,0 1,-1 0,0-1,0 1,-1 0,1 0,-1 0,0 1,0-1,-1 1,1 0,-1 0,-1-3,0 1,0-1,1 0,0-1,0 1,1-1,-3-6,-1-23,2 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2:49.15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1245,'11'2,"-1"0,0 0,0 1,0 0,0 1,0 0,5 3,4 2,78 33,-25-9,2-3,1-3,1-3,16 0,-8-11,1-4,0-4,-1-3,1-4,0-4,0-3,-1-4,-1-4,-1-3,0-4,-2-4,0-3,-3-3,-1-4,-1-3,-1-4,-32 16,-1-1,-2-2,-1-2,-1-2,-3-1,0-2,-3-1,-1-1,-3-1,-1-2,-2-1,-2-1,-9 15,-1 0,-2 0,-2-1,0-1,-3 1,0-1,-2 0,-1-23,-3 29,-2-1,0 1,-2-1,-1 1,-1 1,-1-1,-1 1,-1 1,-2 0,-1 0,-1 0,-10-21,21 33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3:11.12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143 170,'-11'26,"1"0,1 0,1 1,2 0,-3 20,0 27,1 35,7-92,1 0,0 0,1 0,1 0,0 0,2 1,-4-17,0 1,0-1,0 0,0 1,1-1,-1 0,1 0,-1 0,1 1,-1-1,1 0,0 0,-1 0,1 0,0 0,0 0,0 0,0 0,0 0,0-1,0 1,0 0,0 0,0-1,0 1,0-1,2 1,-2-1,1-1,0 1,-1-1,1 0,-1 1,0-1,1 0,-1 0,1 0,-1 0,0 0,0 0,0 0,0-1,0 1,0 0,0-1,1 0,5-10,1-1,-2 0,0 0,3-9,4-20,-1-2,-3 1,-1-1,-3 0,-1-1,-2 0,-2 1,-3-17,-8 10,-1 33,11 18,1 0,-1 0,1 0,-1 0,1 0,-1 0,1 0,-1 0,0 0,1 0,-1 0,1 0,-1 0,1 0,-1 1,1-1,-1 0,1 0,-1 1,1-1,-1 0,1 1,-1-1,1 1,0-1,-1 0,1 1,0-1,-1 1,1-1,0 1,0-1,-1 1,1-1,0 1,-7 12,1-1,1 1,0 0,1 1,0-1,1 1,0 0,1 3,-9 119,10-125,1 0,-1 78,2-82,-1 1,2 0,-1-1,1 1,0-1,0 1,1-1,0 0,4 6,-6-12,-1 0,0 0,1 0,0 0,-1 0,1 0,-1 0,1 0,0-1,0 1,-1 0,1 0,0-1,0 1,0-1,0 1,0-1,0 1,0-1,0 1,0-1,0 0,0 0,0 1,0-1,0 0,0 0,0 0,0 0,0 0,1 0,0-1,0-1,0 1,-1 0,1 0,0-1,0 1,-1-1,1 0,-1 1,1-1,-1 0,0 0,0 0,1-1,4-9,0 0,-1 0,-1-1,3-12,1-10,-3-1,-1 1,-1-1,-2-9,-1 24,-1 0,-1 0,-1 1,-1-1,-1 1,0-1,-9-17,3 23,3 20,-1 30,8-8,1 1,1-1,2 0,0 1,5 13,-5-28,0 0,1-1,0 0,1 0,0 0,1 0,1-1,-1 0,2 0,-1-1,2 0,7 8,-14-16,0 0,0 0,0-1,0 1,0-1,0 1,0-1,1 0,-1 0,0 0,1 0,-1 0,1 0,-1-1,1 1,-1-1,1 0,-1 0,1 0,-1 0,1 0,-1 0,1-1,0 1,-1-1,0 0,1 1,-1-1,1 0,-1-1,0 1,0 0,0-1,0 1,0-1,0 0,0 0,0 1,0-1,-1 0,1 0,0-3,3-1,-1-1,0-1,0 1,-1 0,0-1,0 0,-1 0,0 0,0 0,-1 0,0 0,0-6,-1 23,0 4,0 1,1-1,0 1,1-1,1 0,-3-11,0 1,1-1,-1 0,1 1,0-1,0 0,-1 0,1 0,1 0,-1 0,0 0,0 0,1 0,-1 0,1-1,0 1,-1 0,1-1,0 0,0 1,0-1,0 0,0 0,0 0,0 0,0 0,1 0,-1-1,0 1,0-1,1 0,-1 0,0 0,2 0,1-1,0 0,0-1,-1 0,1 0,0-1,-1 1,0-1,1 0,-1 0,0 0,-1-1,1 1,0-1,-1 0,0 0,0 0,0 0,-1-1,1 1,-1-1,0 0,5-10,0 0,-1-1,0 0,-2 0,3-16,-3-19,-4 49,0 1,0-1,0 0,0 0,0 0,0 0,-1 0,1 0,-1 0,1 0,-1 0,0 0,0 1,0-1,0 0,0 0,0 1,0-1,0 1,-1-1,1 1,-1 0,1-1,-1 2,1 1,0-1,-1 0,1 0,0 1,0-1,0 1,-1-1,1 1,0 0,0-1,0 1,0 0,0 0,0 0,0 0,0 0,0 0,1 0,-1 0,0 0,1 0,-1 0,0 0,1 0,-1 1,1-1,0 0,0 0,-1 1,1-1,0 1,-13 47,13-48,-4 21,1 0,0 0,2 7,0-24,1 0,0 0,1 0,-1 0,1 0,0 0,0 0,0-1,1 1,-1 0,1-1,1 1,-1-1,1 1,-1-1,1 0,3 3,-5-6,0 0,0 0,0 0,1-1,-1 1,0 0,0 0,1-1,-1 1,1-1,-1 1,1-1,-1 0,1 0,-1 0,0 1,1-1,-1 0,1-1,-1 1,1 0,-1 0,2-1,0 0,0-1,0 1,0-1,0 0,0 1,0-2,0 1,-1 0,1 0,0-2,7-7,-2 0,0-1,0 0,4-10,-1 0,-2-1,-1 0,0-1,0-11,13-37,-12 59,-1 18,6 25,-11-21,8 17,0 0,2-1,1-1,0 0,2-1,8 8,-19-25,0-1,0 0,0 0,1 0,0 0,0-1,0 0,1-1,-1 1,1-1,0-1,3 2,-5-3,0 0,0-1,0 0,0 1,0-1,0-1,0 1,0-1,0 0,0 0,-1-1,1 1,0-1,0 0,-1 0,1-1,-1 1,0-1,3-2,-2 2,-1-1,1 0,0 0,-1 0,0-1,0 0,0 0,-1 0,0 0,0 0,0 0,0-1,-1 0,0 1,0-1,0 0,-1 0,0 0,0 0,-1 0,0-1,0 1,0 0,-1 0,1 0,-1 0,-1 0,0-1,0-2,-2-1,0 0,0 1,0 0,-1 0,0 0,-1 0,0 1,-1 0,1 0,-2 1,1 0,-1 0,0 1,0 0,-6-3,-19-9,-2 2,0 1,0 2,-1 1,-1 2,-26-3,-5 2,0 4,-1 2,-17 3,39 2,0 1,0 3,0 2,0 1,1 3,0 2,-18 8,60-18,0-1,1 1,-1 0,1 0,-1 0,1 0,-1 1,1-1,0 1,0 0,0 0,3-2,-1-1,1 1,0-1,0 0,0 1,0-1,-1 0,1 1,0-1,0 1,0-1,0 0,0 1,0-1,0 1,0-1,0 0,0 1,0-1,0 1,1-1,-1 0,0 1,0-1,0 1,0-1,1 0,-1 1,0-1,0 0,1 1,-1-1,0 0,0 0,1 1,27 8,6-6,0-1,0-2,0-1,29-6,141-27,-181 30,123-27,-21 5,93-8,-210 33,0 0,1 0,-1 0,0 1,1 1,-1-1,0 1,0 1,1-1,-1 1,0 1,5 2,-11-4,-1 0,0 1,0-1,0 0,0 1,0-1,0 1,0-1,-1 1,1-1,-1 1,1-1,-1 1,1 0,-1-1,0 1,0 0,0 0,0-1,0 1,0 0,0-1,0 1,-1 0,1-1,-1 1,1 0,-1-1,0 1,0-1,1 1,-1-1,0 0,0 1,-1 0,-40 51,42-52,-22 21,-1-1,0-1,-2-1,0-1,-1-2,-1 0,0-2,-4 1,-56 20,0-3,-3-4,33-11,52-15,-1 0,1 0,-1 0,1 1,0-1,-1 1,1 1,1-1,-2 2,6-5,-1 0,1 0,0 0,0 1,-1-1,1 0,0 1,0-1,0 0,0 0,0 1,-1-1,1 0,0 1,0-1,0 0,0 1,0-1,0 0,0 1,0-1,0 0,0 1,0-1,0 0,0 0,0 1,1-1,-1 0,0 1,0-1,0 0,0 0,0 1,1-1,-1 0,0 1,0-1,1 0,-1 0,0 0,0 1,1-1,-1 0,0 0,35 7,6-6,0-2,13-4,-26 2,-1 1,1 1,-1 1,1 2,-1 1,14 3,-38-6,-1 1,0-1,0 1,0 0,1 0,-1 0,0 0,0 0,0 0,0 0,-1 1,1-1,0 1,-1-1,1 1,0 0,-1-1,1 3,-1-3,-1 1,1-1,-1 1,1 0,-1-1,0 1,0 0,0 0,0-1,0 1,0 0,0-1,-1 1,1 0,-1-1,1 1,-1 0,0-1,0 1,-3 6,-1-1,0 1,0-1,-1 0,0-1,0 1,0-1,-6 4,-15 10,-1 0,-1-2,-1-1,0-1,-1-2,-1-1,0-1,-1-2,0-1,-1-2,-11-4,26-8,18 4,1 1,0 0,0-1,-1 1,1-1,0 1,0 0,0-1,0 1,0-1,0 1,-1 0,1-1,0 1,0-1,0 1,0 0,1-1,-1 1,0-1,0 1,0-1,0 1,0 0,0-1,1 1,-1 0,0-1,0 1,1 0,-1-1,0 1,0 0,1-1,-1 1,0 0,1 0,-1-1,0 1,1 0,10-9,1 1,0 0,0 1,1 1,0 0,0 0,0 1,1 1,4-1,8-3,64-22,0 4,2 4,73-7,-123 33,-39-4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3:12.059"/>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231 22,'-2'-2,"1"0,-1 0,0 0,0 1,0-1,-1 1,1-1,0 1,0 0,-1 0,1 0,-1 0,1 0,-1 1,1-1,-1 1,0 0,1 0,-1-1,1 2,-1-1,0 0,1 0,-1 1,1 0,-1-1,1 1,-1 0,1 0,0 0,-1 0,0 2,-1 0,0 0,0 0,1 1,0-1,0 1,0 0,0 0,0 0,1 0,-1 0,1 1,0-1,1 1,-1 0,1-1,0 1,0 1,-4 26,1-1,2 1,1 1,2-1,0 0,3 0,1 4,-5-35,0 0,1 0,-1 0,0 0,0 0,1 0,-1 0,0-1,1 1,-1 0,1 0,-1 0,1 0,0-1,-1 1,1 0,0-1,-1 1,1-1,0 1,0 0,13-7,7-30,-14 13,-1 1,-1-1,-1 0,-2-1,0 1,-1-9,4-35,-5 67,0-1,0 1,0-1,0 1,0-1,0 1,0-1,0 1,0-1,0 1,1-1,-1 1,0-1,0 1,1 0,-1-1,0 1,1-1,-1 1,0 0,1-1,-1 1,0 0,1-1,-1 1,1 0,-1 0,1-1,-1 1,1 0,-1 0,1 0,-1 0,1-1,-1 1,1 0,-1 0,1 0,-1 0,1 0,-1 0,1 1,-1-1,1 0,-1 0,1 0,-1 0,1 1,-1-1,1 0,-1 0,1 1,-1-1,0 0,34 23,-17-10,7-1,1 0,17 4,-3-1,-38-15,-1 0,0 0,1 0,-1 0,1 0,-1 0,0 0,1 1,-1-1,1 0,-1 0,0 0,1 0,-1 1,0-1,1 0,-1 0,0 1,1-1,-1 0,0 0,0 1,1-1,-1 0,0 1,0-1,0 1,1-1,-1 0,0 1,0-1,0 1,0-1,0 0,0 1,0-1,0 1,0-1,0 0,0 1,-16 7,-30 1,-66-3,78-6,1 2,-1 1,1 2,-29 7,61-12,0 0,0 0,0 0,0 0,0 0,0 1,0-1,0 0,0 1,0-1,0 0,0 1,0-1,1 1,-1-1,0 1,0 0,1-1,-1 1,0 0,0-1,1 1,-1 0,1 0,-1 0,1-1,-1 1,1 0,0 0,-1 0,2 1,0-1,0 0,1 0,-1 0,0 0,0 0,1 0,-1 0,0 0,1-1,-1 1,1-1,-1 1,1-1,-1 1,1-1,70 15,-69-14,34 4,0-2,19-1,-46-2,0-1,0 0,0 0,0-1,-1 0,1-1,-1 0,1 0,-1-1,0 0,0-1,0 0,9-9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0:43.073"/>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849398"/>
      <inkml:brushProperty name="ignorePressure" value="1"/>
    </inkml:brush>
  </inkml:definitions>
  <inkml:trace contextRef="#ctx0" brushRef="#br0">11025 6678,'0'-9,"0"1,0 0,-1-1,-1 1,1 0,-1 0,-1-1,0 2,0-1,0 0,-1 1,-1-3,3 8,0-1,0 1,0 0,0 0,0 0,-1 0,1 0,-1 0,0 1,1-1,-1 1,0 0,0 0,0 0,0 0,0 0,0 0,0 1,0 0,0-1,0 1,0 0,0 1,0-1,0 0,0 1,0 0,0 0,0 0,0 0,0 0,1 0,-1 1,-2 1,-9 5,0 0,1 1,0 0,1 1,0 0,1 1,0 0,-6 9,-14 19,2 2,-1 6,-2 3,2 3,3 0,2 1,2 2,3 0,2 1,3 1,2 1,-4 53,15-92,2-1,0 1,1-1,1 1,0-1,2 0,0 0,1 0,1 0,2 2,-5-13,1-1,0 1,0-1,1 0,0 0,0 0,1-1,0 0,0 0,0 0,1-1,-1 0,1 0,1-1,-1 0,1 0,-1 0,1-1,0 0,0-1,1 0,-1 0,0-1,1 0,10 0,-1-1,0-1,1 0,-1-2,0 0,0-1,-1-1,1 0,-1-1,0-1,0-1,-1-1,0 0,2-2,10-8,-1-1,0-1,-2-1,0-1,-1-2,-2 0,5-8,-12 11,0 0,-2-1,-1 0,0 0,6-23,3-19</inkml:trace>
  <inkml:trace contextRef="#ctx0" brushRef="#br0" timeOffset="582.743">11381 6856,'4'-6,"1"-1,-1 1,1 0,0 1,1-1,-1 1,1 0,0 0,0 1,0 0,1 0,0 0,1 0,12-5,-1 1,2 0,-1 2,2 0,-6 2,0 1,1 0,-1 1,0 1,1 0,-1 2,1 0,-1 0,6 3,-14-3,-1 1,1 0,-1 1,1 0,-1 0,0 1,0 0,-1 0,1 0,-1 1,0 0,0 0,0 1,-1 0,0-1,0 2,0-1,-1 1,0-1,2 5,2 12,0 1,-1 0,-2 1,0-1,-2 1,0 0,-2 22,0-36,-1-8,0 0,1 1,-1-1,0 0,0 1,-1-1,1 0,-1 1,0-1,0 0,0 0,0 0,0 0,0 0,-1 0,0 0,0 0,0 1,-2-2,1 1,-1-1,0 0,0 0,0 0,0 0,0-1,0 1,-1-1,1 0,0 0,-1-1,-2 1,-24 3,0 3,0 0,0 2,1 1,0 2,1 1,-17 10,28-12,0 0,0 2,1 0,1 1,0 0,1 1,1 1,0 1,1 0,1 0,-8 16,16-25,-1 1,2-1,-1 1,1 0,0 0,1 0,0 0,1 1,0-1,0 0,1 5,0-10,1-1,-1 1,1 0,0-1,0 1,0-1,0 1,0-1,1 0,0 1,0-1,0 0,0 0,0 0,0-1,1 1,-1 0,1-1,0 0,0 1,0-1,0 0,0-1,0 1,1 0,-1-1,0 0,1 0,-1 0,2 0,5 1,1-1,0 0,0-1,0 0,0 0,0-1,0-1,0 0,0 0,-1-1,1-1,-1 0,9-4,12-7,-1-2,0 0,23-20,-16 10,-2-2,-1-2,-1-1,-1-2,-2-1,-2-1,22-37,-37 52</inkml:trace>
  <inkml:trace contextRef="#ctx0" brushRef="#br0" timeOffset="1203.746">12194 6881,'-1'101,"-1"-13,3-1,4 1,17 83,-22-167,1 0,0-1,0 1,0-1,0 1,1-1,-1 1,1-1,0 0,0 1,0-1,0 0,3 2,-4-5,-1 1,1-1,-1 0,1 0,-1 1,1-1,-1 0,1 0,-1 0,1 0,-1 0,1 0,-1 0,1 0,-1 0,1 0,-1 0,1 0,-1 0,1 0,-1 0,1-1,-1 1,1 0,-1 0,1 0,-1-1,0 1,1 0,-1-1,1 1,15-28,0-29,-2 0,-3 0,2-35,2-6,-14 111,0-1,1 1,1 0,0-1,1 0,0 0,1 0,1 2,-4-10,0-1,-1 0,1 1,0-1,0 0,1-1,-1 1,1 0,-1 0,1-1,0 0,0 0,0 1,0-2,0 1,1 0,-1-1,1 0,-1-1,0 0,0 0,1 0,-1 0,0 0,0-1,1 1,-1-1,0 0,0 0,0-1,0 1,0 0,0-1,0 0,-1 0,1 1,-1-2,1 1,-1 0,0 0,2-3,8-8,-1 0,-1 0,0-1,0-1,-2 0,0 0,0 0,1-9,13-36,8-41,-15 47,-9 33,-4 12,0 0,1 1,0-1,1 1,2-5,-6 13,0 0,0 0,0 0,0 1,0-1,0 0,0 0,0 0,0 0,0 1,0-1,0 0,0 0,0 0,0 0,0 1,0-1,0 0,0 0,0 0,0 0,0 1,0-1,0 0,1 0,-1 0,0 0,0 0,0 0,0 1,0-1,0 0,1 0,-1 0,0 0,0 0,0 0,0 0,0 0,1 0,-1 0,0 0,0 0,0 0,0 0,1 0,-1 0,0 0,0 0,0 0,1 0,-1 0,0 0,0 0,0 0,0 0,0 0,1 0,-1 0,0 0,0 0,0 0,0-1,0 1,1 0,-1 0,0 0,3 21,-1 0,0 0,-2 0,-1 19,0 19,2-9,7 151,-5-170,1 0,2 0,1-1,1 0,5 7,-11-31,0 0,1 0,0 0,0-1,0 0,4 4,-7-8,1 0,-1-1,1 1,0 0,-1-1,1 1,0 0,0-1,-1 1,1-1,0 0,0 1,0-1,0 1,0-1,-1 0,1 0,0 0,0 1,0-1,0 0,0 0,0 0,0 0,0 0,0-1,0 1,0 0,-1 0,1-1,0 1,0 0,0-1,0 1,0-1,-1 1,1-1,0 1,-1-1,1 0,0 1,-1-1,1 0,-1 0,1 0,16-23</inkml:trace>
  <inkml:trace contextRef="#ctx0" brushRef="#br0" timeOffset="1898.49">13058 7136,'9'-2,"1"-1,-1 0,1 0,-1-1,0 0,-1 0,1-1,-1 0,0-1,0 0,0 0,0-1,2-1,14-10,-2-2,0 0,-1-1,5-8,-17 19,-1-1,0 0,-1 0,0 0,-1-1,0 0,-1-1,0 1,-1-1,1-9,-4 18,0 1,-1-1,1 0,-1 0,0 1,0-1,0 0,-1 0,1 1,-1-1,0 0,0 1,0-1,-1 1,1-1,-1 1,0 0,0-1,0 1,0 0,0 0,-1 0,0 1,1-1,-1 1,0-1,0 1,0 0,-1 0,-1-1,-1 1,0 0,0 0,0 0,0 0,-1 1,1 0,-1 1,1-1,-1 1,1 0,-1 1,1 0,0 0,-1 0,1 1,0-1,-3 3,-3 1,0 0,0 1,1 1,0 0,0 0,1 1,0 1,0-1,1 2,0-1,0 1,1 1,1 0,0 0,-2 4,2 0,0 0,1 0,0 1,2 0,-1 0,2 0,0 0,1 1,1-1,1 1,1 11,0-13,0 0,2 0,0 0,0 0,2 0,0-1,0 0,2 0,-1 0,2-1,0 0,6 7,-6-10,0-1,0 0,1 0,1-1,-1-1,1 1,0-1,1-1,0 0,0-1,0 0,1 0,-1-1,1-1,0 0,7 0,-10-2,1 0,0 0,-1-1,1-1,0 0,-1 0,1-1,-1 0,1 0,-1-1,0-1,0 1,0-1,-1-1,1 0,-1 0,2-2,6-5,-1-1,-1-1,0 0,0-1,-2 0,0-1,8-14,19-37</inkml:trace>
  <inkml:trace contextRef="#ctx0" brushRef="#br0" timeOffset="2229.92">13692 6881,'-3'44,"1"-1,2 0,2 1,2-1,2 0,2 0,2-1,3 7,1-12,-14-37,0 0,0 1,0-1,0 0,0 1,0-1,0 0,1 0,-1 1,0-1,0 0,0 0,0 1,0-1,1 0,-1 0,0 1,0-1,0 0,1 0,-1 0,0 0,0 1,1-1,-1 0,0 0,0 0,1 0,-1 0,0 0,0 0,1 0,-1 1,0-1,1 0,-1 0,0 0,1 0,-1-1,0 1,0 0,1 0,-1 0,0 0,0 0,1 0,-1 0,0 0,0-1,1 1,6-19,-1-29,-1-84,-6 75,3 1,3 0,2 0,3 0,4-10,-13 63,-1 0,1 0,0 0,0 0,0 0,0 1,0-1,1 0,-1 1,1-1,0 1,0 0,0-1,0 1,0 0,0 0,0 0,1 0,-1 1,1-1,-1 1,1-1,0 1,0 0,-1 0,1 0,0 0,0 1,0-1,0 1,0 0,0 0,0 0,0 0,0 0,0 1,0-1,0 1,0 0,0 0,-1 0,1 0,0 0,1 1,28 13</inkml:trace>
  <inkml:trace contextRef="#ctx0" brushRef="#br0" timeOffset="2829.309">14201 6805,'4'-8,"1"1,-1-1,1 1,1 0,0 0,0 0,0 1,1 0,-1 0,2 0,-1 1,0 0,1 1,0 0,0 0,0 0,1 1,-1 1,1-1,0 1,0 1,-1 0,1 0,0 0,0 1,9 1,-4 1,0-1,0 2,-1 0,1 0,-1 1,1 1,-1 0,-1 1,1 1,-1 0,0 0,0 1,-1 1,0 0,-1 0,0 1,0 1,-8-9,0-1,0 1,-1 0,1 0,0 0,-1 0,0 0,1 1,-1-1,0 0,0 1,0-1,0 0,-1 1,1-1,-1 1,1 0,-1-1,0 1,0-1,0 1,0-1,-1 1,1-1,-1 1,1-1,-1 1,0-1,0 1,0-1,0 0,-1 1,1-1,-1 0,1 0,-1 0,0 0,1-1,-1 1,0 0,0-1,0 1,-1-1,1 1,0-1,0 0,-1 0,1 0,-1-1,0 1,-84 33,54-24,0 3,1 0,0 3,1 0,1 2,1 1,-12 11,20-12,1 1,1 1,-3 5,17-18,-1 0,1 0,0 0,1 1,-1 0,2 0,-1 0,1 1,0-1,1 1,-1 5,3-12,-1-1,1 1,0-1,0 1,0 0,0-1,0 1,0 0,0-1,0 1,1-1,-1 1,1-1,-1 1,1-1,-1 1,1-1,0 1,0-1,0 0,0 1,0-1,0 0,0 0,0 0,0 0,1 0,-1 0,0 0,1 0,-1-1,1 1,-1 0,1-1,-1 1,1-1,-1 1,1-1,0 0,-1 0,1 0,-1 0,1 0,0 0,-1 0,1-1,-1 1,1 0,0-1,10-1,-1-1,0 0,0-1,-1 0,1-1,5-3,11-8,0-2,-1-1,5-6,-11 8,1 1,1 0,0 2,1 1,5-2,-24 14,-1 0,1 0,0 0,0 0,0 1,0-1,0 1,0 0,0 1,0-1,0 0,0 1,0 0,0 0,-1 0,1 1,0-1,-1 1,1 0,-1 0,1 0,1 1,10 9,1 1,-2 0,0 0,4 6,24 23,-37-38,11 10,1-1,1-1,9 5,-24-15,0 1,1-1,0-1,-1 1,1-1,0 1,0-1,0 0,0 0,0-1,0 1,0-1,0 0,0 0,0 0,0-1,0 1,0-1,0 0,0 0,2-1,12-11</inkml:trace>
  <inkml:trace contextRef="#ctx0" brushRef="#br0" timeOffset="6417.692">15572 5409,'-12'33,"2"1,1 0,-1 19,0-7,-87 549,32 9,49-449,-11 151,-49 375,66-632,5-37,2-14,-1-16,1-17</inkml:trace>
  <inkml:trace contextRef="#ctx0" brushRef="#br0" timeOffset="7251.635">16309 6500,'-208'96,"168"-76,1 1,1 3,1 0,1 3,0 2,34-27,0-1,0 1,0 0,0 0,0 1,1-1,-1 0,1 1,-1-1,1 1,0-1,0 1,0 0,0-1,0 1,0 1,2-3,-1 1,1-1,-1 1,1-1,-1 1,1-1,0 1,0-1,-1 0,1 1,0-1,0 0,0 0,1 0,-1 0,0 0,0 0,1 0,-1 0,0 0,1-1,-1 1,1 0,-1-1,1 1,-1-1,1 0,-1 0,1 1,0-1,24 5,1-1,0-1,0-2,0 0,0-2,2-1,38 0,-31 1,30 0,54 7,-103-4,1 1,-1 0,0 1,0 0,0 2,-1 0,0 1,0 0,3 4,-14-9,-1 1,-1-1,1 1,0 0,-1 1,1-1,-1 1,0-1,0 1,0 0,-1 0,0 0,1 0,-1 1,-1-1,1 1,-1-1,1 1,-1 0,-1-1,1 1,-1 0,1-1,-1 1,-1 0,1 0,-1-1,0 1,0 0,0-1,0 1,-1-1,0 1,-2 2,-4 11,-2-1,0 0,-1-1,0 0,-1-1,-1-1,-14 13,6-8,0 0,-2-2,0 0,-1-2,0 0,-2-2,1-1,-1-1,-2-1,16-6,-1 0,1-2,-1 1,0-2,0 1,0-2,0 0,0 0,-9-3,14 2,-1-1,1 0,-1-1,1 0,0 0,0-1,0 0,1-1,-1 1,1-2,0 1,1-1,-1 0,-5-6,10 10,0 0,0 0,1 0,-1 0,0 0,1-1,-1 1,1 0,0-1,0 1,0-1,0 1,0-1,1 0,-1 1,1-1,-1 0,1 1,0-1,0 0,0 1,1-1,-1 0,0 0,1 1,0-1,0 1,0-1,0 1,0-1,0 1,1-1,-1 1,1 0,0 0,20-19</inkml:trace>
  <inkml:trace contextRef="#ctx0" brushRef="#br0" timeOffset="7706.153">16842 5688,'0'13,"4"26,6 27,6 34,4 29,3 23,-2 17,-1 4,-3-5,-1-14,2-20,-3-28,1-28,2-28,-2-26,0-26,-2-21,-4-7</inkml:trace>
  <inkml:trace contextRef="#ctx0" brushRef="#br0" timeOffset="8038.144">17223 6704,'9'38,"2"27,5 15,3 2,-2-4,-3-7,-4-15</inkml:trace>
  <inkml:trace contextRef="#ctx0" brushRef="#br0" timeOffset="8368.533">17147 6449,'18'-4,"13"-2,3 1</inkml:trace>
  <inkml:trace contextRef="#ctx0" brushRef="#br0" timeOffset="8684.113">18061 6500,'-46'5,"-1"2,1 2,1 2,0 3,-5 2,29-7,0 0,1 1,0 1,0 0,1 2,1 0,0 2,1-1,1 2,0 1,-5 7,14-16,2 0,-1 0,1 1,1-1,-1 1,2 0,-1 1,1-1,0 1,1-1,0 1,1 0,0 0,0-1,1 1,1 0,-1 0,2 0,0 5,1-7,-1 1,1-1,1 0,-1 0,1 0,1-1,0 1,0-1,0 0,1 0,0-1,0 0,0 0,1 0,0-1,0 0,1 0,-1-1,1 1,0-2,8 3,-3-1,0-1,1-1,-1 0,1-1,0 0,0-1,0-1,-1 0,1-1,0 0,0-1,0-1,-1 0,1-1,-1 0,0-1,-1 0,1-1,-1-1,0 0,0-1,-1 0,0-1,0 0,-1 0,-1-1,1 0,-2-1,1 0,5-11,20-56,-11 0</inkml:trace>
  <inkml:trace contextRef="#ctx0" brushRef="#br0" timeOffset="8685.113">17859 5891,'0'30,"4"27,6 22,10 23,5 15,8 15,-2 1,-2-4,-2-11,-5-18,-2-20,0-25,0-21,2-26,1-22,-3-9</inkml:trace>
  <inkml:trace contextRef="#ctx0" brushRef="#br0" timeOffset="9032.222">18544 6678,'26'-20,"-4"4,-1-2,-1 0,15-17,-31 31,0 0,0 0,-1-1,0 1,0-1,0 0,-1 0,1 0,-1 0,0-1,-1 1,1 0,-1-1,0 1,-1-1,1 0,-1 1,0-1,0 1,-1-4,-1 5,1 0,0 0,-1 0,0 0,0 0,0 1,0-1,-1 1,0-1,1 1,-1 0,0 0,0 0,-1 1,1-1,-1 1,1 0,-1 0,0 0,1 0,-1 1,0-1,0 1,-1 0,1 0,0 1,-2-1,-5-1,0 2,1-1,-1 1,0 0,0 1,1 1,-1 0,0 0,1 1,-3 1,3 0,-1 1,1 0,1 0,-1 1,1 0,0 1,0 0,0 1,1 0,1 0,-1 0,1 1,1 0,-1 1,2-1,-1 1,1 0,1 1,0-1,0 1,1 0,1 0,0 0,0 0,1 0,0 1,1-1,0 0,1 0,0 0,1 1,0-1,1 0,0-1,1 1,0-1,1 1,0-1,0 0,1-1,1 1,-1-1,1-1,1 1,-2-3,1 1,-1-1,1-1,1 1,-1-1,1-1,-1 1,1-1,1-1,-1 1,1-1,-1-1,1 0,0 0,-1-1,1 0,0 0,7-1,4-1,-1 0,1-2,-1 0,0-2,0 0,0-1,16-7,43-23</inkml:trace>
  <inkml:trace contextRef="#ctx0" brushRef="#br0" timeOffset="9369.904">19103 6272,'-12'8,"1"2,0-1,1 1,0 1,1 0,0 0,1 1,-3 6,9-14,0 0,0-1,1 1,0 0,0 0,0 1,0-1,1 0,-1 0,1 0,0 0,0 1,1-1,-1 0,1 0,0 0,0 0,0 0,1 0,-1 0,1 0,0-1,0 1,1-1,-1 1,1-1,-1 0,1 0,0 0,0 0,2 1,13 10,0-1,1-1,1 0,0-1,1-1,0-2,1 0,0-1,17 4,-14-5,-1 2,1 0,-1 2,-1 1,0 0,0 2,7 6,-27-17,0 1,0-1,0 1,-1-1,1 1,0 0,-1 0,0 0,0 1,0-1,0 0,-1 1,1-1,-1 1,0 0,0-1,0 1,0 0,-1 0,1 0,-1-1,0 1,0 0,-1 0,1 0,-1 0,0-1,0 1,0 0,0-1,-1 1,1-1,-1 1,0-1,0 0,-2 2,-6 10,-1-1,-1 0,0-1,-1 0,0-1,-1 0,-5 2,-26 18,-1-1,-2-3,-47 20,63-34,0-1,-1-1,-1-2,1-2,-2 0,-27 0,16-6</inkml:trace>
  <inkml:trace contextRef="#ctx0" brushRef="#br1" timeOffset="14440.818">12524 5154,'-25'-45,"-1"1,-2 0,-3 3,-1 0,-1 2,-6-2,-9-5,-1 1,-3 2,-2 3,-24-12,16 15,-2 3,-2 2,-1 4,-1 3,0 2,-40-6,15 10,-1 4,0 4,-1 4,-76 5,33 10,0 6,1 5,1 7,1 6,2 5,-124 53,145-44,3 5,1 4,4 5,-56 43,101-60,2 2,2 3,2 2,3 2,1 2,3 3,3 1,-4 12,28-39,1 2,2-1,1 2,2 0,1 1,2 0,1 1,2 0,2 0,0 9,4-26,0 0,2 0,0 0,1 0,1 0,1 0,1-1,0 0,1 0,1 0,1-1,0 0,1 0,1-1,1 0,0-1,1 0,1-1,0 0,6 4,4 0,1-1,1-1,0-2,1 0,0-1,1-2,0-1,1-1,0-1,1-2,-1 0,1-2,3-2,26 2,0-3,0-2,0-3,-1-2,1-3,5-4,-219 68,84-35,2 2,0 4,2 2,1 4,-48 31,89-46,1 1,0 2,2 0,0 1,1 2,-16 21,25-26,0 1,2 0,0 0,1 1,1 0,1 1,1 0,1 0,0 1,1 4,3-15,1-1,0 1,1 0,0 0,0 0,1 0,0 0,1-1,1 1,0-1,0 1,1-1,0 0,0 0,1 0,1-1,0 0,0 0,3 3,3 1,1-1,0 0,0-1,1 0,1-1,-1-1,2 0,-1-1,1 0,1-2,10 4,17 3,1-3,0-1,1-2,0-2,0-3,0-1,0-2,0-2,0-3,4-2,-25 1,-41 2,-41 4,37 4,0 1,0 1,0 1,1 1,0 0,0 2,1 0,0 1,1 0,0 2,0 0,2 1,-1 1,2 0,-8 10,-11 13,2 2,2 1,2 1,1 2,-17 40,23-40,2 0,2 1,2 1,1 0,3 1,2 1,2-1,2 1,2 0,2 0,3 17,0-32,2 0,1 0,1-1,2 1,1-2,2 1,1-2,1 1,1-2,2 0,1-1,1-1,1 0,1-2,1 0,23 17,-4-9,1-2,2-1,1-3,1-2,1-1,1-3,1-2,0-2,2-2,-1-3,36 4,18-3,1-4,-1-5,1-4,-1-5,38-9,54-16,-2-8,-1-9,48-24,554-220,-106 36,-661 247,19-8,2 2,-1 2,2 2,16 0,-62 10,0 1,0-1,0 1,0 0,-1 0,1 0,0 0,0 0,0 1,0 0,-1 0,1 0,0 0,-1 1,1-1,-1 1,1 0,-1 0,0 0,0 1,0-1,0 1,0-1,0 1,-1 0,1 0,-1 0,0 1,0-1,0 0,-1 1,1 0,-1-1,0 1,0 0,0-1,0 1,18 56,0 0,2-1,26 50,-37-89,0-2,2 0,0 0,1-1,1-1,0 0,1-1,1 0,1-1,9 6,-11-10,1-1,0 0,1-1,0-1,0-1,0 0,1-1,0-1,0 0,0-2,1 0,10-1,-1-1,0-1,0-1,-1-2,1-1,24-8,21-11,-1-3,-2-4,-1-2,55-38,72-50,48-28,-240 147,0-1,0 1,0 1,0-1,0 0,0 1,0 0,0 0,0 0,3 1,-7 0,1 0,-1 0,1 0,-1 0,1 0,0 0,-1 1,1-1,-1 0,1 0,-1 1,1-1,-1 0,1 1,-1-1,1 0,-1 1,1-1,-1 1,0-1,1 1,-1-1,0 1,0-1,1 1,-1 24,-4-7,1 1,1 0,0 0,1 0,1 0,1-1,1 1,1 0,0 0,1-1,1 1,1-1,0-1,7 12,-1-6,0-1,2 0,1-1,1 0,0-1,2-1,0-1,1 0,1-1,0-1,9 4,1-3,0 0,1-2,1-1,0-2,1-1,0-1,1-2,1-2,25 4,1-4,-1-2,1-3,22-3,13-6,-1-4,28-9,-2-5,-2-5,-1-5,-1-5,-3-6,-1-4,-3-5,20-19,-83 45,-1-1,-2-3,1-2,-34 26,-1 0,1 0,-2-1,1-1,-2 1,1-1,-2-1,1 0,-2 0,0 0,0-1,-1 0,2-13,-5 21,-1 0,-1 1,1-1,-1 0,0 0,0 0,-1 0,1 0,-1 1,-1-1,1 0,-1 1,-1-3,9 18,1 0,0-1,0 1,1-2,0 1,1-1,0 0,0-1,0 0,5 2,7 4,2-1,0-1,0-1,23 7,12-1,1-2,0-3,0-3,8-1,4-3,1-3,-1-4,0-2,0-3,-1-4,0-3,-1-2,0-4,-2-3,-1-2,17-12,-52 22,-1-1,-1-1,0-2,-1-1,2-4,-22 18,0 0,-1 0,0-1,0 1,-1-2,0 1,0-1,-1 0,0 0,0 0,-1-1,0 0,-1 1,0-2,-1 1,0 0,0 0,-1-1,-1 0,-1 5,0-1,0 1,-1 0,0 0,0 0,0 0,-1 0,0 1,0-1,-1 1,1 0,-1 0,0 0,-1 0,-1-1,-6-5,0 0,-1 1,-11-8,20 16,19 12,20 16,2-2,0-1,1-2,1-2,1-2,14 4,-2-8,1-2,0-2,1-2,0-3,0-3,0-1,6-4,39-5,-2-5,1-4,42-16,-51 9,-1-5,-1-2,-2-5,-1-3,-2-4,-2-4,-2-3,9-12,-39 24,-2-1,-2-3,-2-2,-2-1,30-47,-43 53,-2-2,-2 0,-2-1,-2-2,-2 0,-2-1,8-40,-12 32,-4 0,-1-1,-3 0,-2 0,-3 0,-5-32,-3 16,-3 2,-3 0,-3 0,-27-62,10 47,-4 1,-3 2,-4 3,-3 1,-3 2,-4 3,-2 3,-18-12,20 26,-2 2,-3 3,-2 3,-2 3,-1 2,-3 4,-1 2,-6 2,11 8,0 4,-2 2,0 3,-1 3,-1 3,0 3,-1 3,1 4,-15 3,-10 6,-1 5,2 4,0 4,1 4,1 4,2 4,1 4,2 4,2 3,-76 54,147-89,-2 1,1 0,0 0,0 1,1 1,1 1,0 0,1 0,0 1,0 3,6-2,13-12,18-16,-16 3,0 1,-1-1,0-1,-1 1,0-1,-1-1,0 1,-1-1,0 0,-1 0,0-1,-1 1,0-1,-1 0,0 1,-1-1,-1-4,0-10,-1 0,-1 0,-1 0,-1 0,-2 1,0 0,-11-25,2 13,-2 0,-2 1,-1 0,-2 2,-2 1,-1 0,-1 2,-12-10,-1 4,-1 2,-2 1,-2 2,0 2,-2 3,-9-3,-19-6,-1 4,-2 3,-1 4,-1 3,-1 3,0 4,-1 4,-44 0,24 5,0 5,0 5,0 4,0 4,1 5,1 4,1 4,-69 28,137-41,0 2,1 0,1 2,0 1,1 1,0 2,2 0,-13 14,39-39,0 0,0 0,-1 1,0-1,0 0,-1 0,1 1,-1-1,0 0,-1 1,1-1,-2-2,-3-8,-1 1,0 1,-1-1,-1 1,0 0,-1 1,0 0,-1 1,0 0,-1 0,0 2,-1-1,-1 1,1 1,-1 1,-1 0,-13-5,-4-1,0 1,-1 2,-1 2,0 1,0 1,-1 2,0 1,-3 2,-24 2,0 3,0 3,1 2,0 3,1 3,0 2,1 3,1 2,-21 13,-15 10,2 5,3 4,2 4,2 3,-13 18,56-44,1 3,2 1,-21 27,48-50,1 0,0 1,1 0,1 0,0 1,1 0,1 1,0 0,2 0,0 0,1 1,0 2,3-7,-2 11,2-48,2-29,-1-1,-3 1,-3-1,-3-5,5 39,-1 1,0-1,-2 1,0 0,-1 0,-1 1,-1 0,0 1,-1 0,-1 0,-1 1,-12-12,5 9,-1 1,-1 1,0 1,-1 1,0 0,-1 2,-1 1,0 1,0 1,-1 1,0 1,0 2,-1 0,1 2,-1 1,0 1,-24 3,9 1,0 1,1 3,-1 2,2 1,-1 2,1 2,1 1,1 2,0 2,1 2,-3 4,6-3,0 1,2 2,1 1,1 2,1 0,2 2,1 1,-15 24,33-36,9-11</inkml:trace>
  <inkml:trace contextRef="#ctx0" brushRef="#br0" timeOffset="20807.865">9247 1725,'9'58,"-1"-19,14 110,-6-50,-4 0,-4 0,-4 32,-4-126,-1 0,1-1,-1 1,0 0,0-1,0 1,0 0,-1-1,0 1,0-1,0 0,-1 0,1 0,-1 0,-2 2,4-5,0 0,0 0,-1 0,1 0,0 0,-1 0,1 0,-1-1,1 1,-1-1,1 1,-1-1,1 1,-1-1,1 0,-1 0,0 0,1 0,-1 0,-1 0,0-1,1 0,-1 0,0 0,0 0,1 0,-1 0,1-1,-1 0,1 1,0-1,-1 0,1 0,0 0,1 1,0 1,1 0,-1-1,0 1,0-1,1 1,-1-1,0 0,1 1,-1-1,1 0,-1 1,1-1,-1 0,1 0,-1 1,1-1,0 0,-1 0,1 0,0 1,0-1,0 0,-1 0,1 0,0 0,0 0,0 0,1 1,-1-1,0 0,0 0,0 0,1 0,-1 0,0 1,1-1,-1 0,0 0,1 1,-1-1,1 0,0 1,-1-1,1 0,-1 1,1-1,0 1,0-1,-1 1,1-1,6-2,-1 0,1 1,0 0,-1 0,1 0,4 0,358-49,-157 25,526-72,-713 94,-20 2</inkml:trace>
  <inkml:trace contextRef="#ctx0" brushRef="#br0" timeOffset="21304.714">9273 1700,'1'-2,"-1"0,0 1,1-1,-1 0,1 0,-1 1,1-1,0 0,0 1,0-1,0 0,0 1,0 0,0-1,1 1,-1 0,0-1,1 1,-1 0,1 0,-1 0,1 0,0 0,-1 1,1-1,0 0,0 1,-1-1,1 1,1 0,64-9,-54 8,284-10,36-2,-219 3,113-7,-223 17,-1-1,0 1,1 0,-1 0,1 1,-1-1,0 1,1 0,-1 0,0 0,0 0,0 0,0 1,0-1,2 2,-3-1,0 1,-1-1,1 0,-1 1,1-1,-1 1,0 0,0 0,0-1,0 1,0 0,-1 0,1 0,-1 0,0 0,0-1,0 2,6 44,3 0,1-1,2-1,18 44,-13-41,-2 0,-2 1,-2 1,-2 4,-9-51,1 0,-1 0,0-1,0 1,0 0,-1 0,1 0,-1 0,0-1,0 1,0 0,-1-1,0 2,-8 9</inkml:trace>
  <inkml:trace contextRef="#ctx0" brushRef="#br0" timeOffset="22321.476">9095 1979,'-1'-2,"0"0,1 0,-1 0,0 1,0-1,0 0,-1 0,1 0,0 1,-1-1,1 1,-1-1,1 1,-1-1,0 1,0 0,0 0,1 0,-1 0,0 0,-44-21,43 21,-119-45,66 27,0-4,-22-13,68 31,5 2,1 0,-1 1,1 0,-1 0,0 0,1 1,-1-1,0 1,-2 0,7 2,-1-1,0 0,1 1,-1 0,0-1,1 1,-1-1,1 1,-1 0,1-1,0 1,-1 0,1-1,0 1,-1 0,1 0,0-1,0 1,-1 0,1 0,0 0,0-1,0 1,0 0,0 0,0 0,0-1,1 1,-1 0,0 0,0 0,1-1,-1 1,0 0,1 0,9 39,-8-35,28 105,-5 2,-5 0,-4 10,-16-120,0 0,0 0,0 0,0 0,1 0,-1 0,1 0,-1 0,1 0,0 0,-1 0,1-1,0 1,0 0,1 0,-1-1,0 1,0-1,1 1,-1-1,1 0,0 1,0-1,0-1,0 1,0-1,0 1,0-1,0 0,0 0,0 0,0-1,0 1,0 0,0-1,0 1,0-1,-1 1,1-1,0 0,0 0,1-1,12-8,-1 0,0-1,0 0,-2-1,1 0,-5 4,28-26,-2-2,25-34,-31 29</inkml:trace>
  <inkml:trace contextRef="#ctx0" brushRef="#br0" timeOffset="23075.455">9883 2487,'-16'-30,"14"26,5 22,-3-17,59 299,240 1069,-243-1184,-102-270,29 41,2 2</inkml:trace>
  <inkml:trace contextRef="#ctx0" brushRef="#br0" timeOffset="25009.183">4853 1522,'0'4,"0"6,5 10,0 14,5 19,0 18,3 14,4 5,2 1,4-3,1-11,-3-15,-1-18,-4-17</inkml:trace>
  <inkml:trace contextRef="#ctx0" brushRef="#br0" timeOffset="25325.104">5158 1700,'0'9,"4"11,2 11,4 8,0 8,3 3,-1 2,2 1,-1-5,-4-5,-2-6,-3-10</inkml:trace>
  <inkml:trace contextRef="#ctx0" brushRef="#br0" timeOffset="25643.5">4929 2614,'9'0,"7"-4,9-2,10 1,2-4,0 0,-2-3,-3 1,-7-2,-3-4,-6 2</inkml:trace>
  <inkml:trace contextRef="#ctx0" brushRef="#br0" timeOffset="26260.676">4523 2944,'1'4,"-1"0,1 0,0 0,0 0,0 0,0-1,1 1,0-1,-1 1,1-1,1 1,-1-1,0 0,1 0,0 0,-1 0,1-1,0 1,1-1,-1 1,0-1,1 0,-1-1,4 2,11 6,0-2,1 0,1-1,6 0,-25-5,37 6,-1-1,1-2,0-1,0-2,0-2,0-2,0-1,-1-1,12-5,32-10,-1-3,-1-4,53-27,-122 50,17-7,0-1,-1-1,-1-1,0-1,-1-1,3-5,-12 4,-15 16,1 1,-1-1,0 1,0 0,0-1,1 1,-1-1,0 1,0-1,0 1,0-1,0 1,0-1,0 1,0-1,0 1,0-1,-1 1,1-1,0 1,0-1,0 1,0-1,-1 1,1 0,0-1,-1 1,1-1,0 1,-1 0,1-1,0 1,-1 0,1-1,-1 1,-15-7</inkml:trace>
  <inkml:trace contextRef="#ctx0" brushRef="#br0" timeOffset="27239.28">4091 2182,'0'-1,"0"0,-1 0,1 0,-1 0,1 0,-1 0,1 0,-1 0,1 1,-1-1,0 0,0 0,1 1,-1-1,0 0,0 1,0-1,0 1,0-1,0 1,1-1,-1 1,0 0,0-1,-1 1,1 0,0 0,0 0,0 0,0 0,0 0,-1 0,-36 1,22 2,0 0,1 2,0 0,0 0,0 1,1 1,0 1,0 0,1 1,0 0,0 1,1 0,0 1,1 1,0-1,1 2,1 0,0 0,0 0,1 1,1 2,5-13,0 0,1 0,0 0,0 0,0 1,0-1,0 0,1 1,0-1,-1 1,1-1,0 0,1 1,-1-1,1 1,-1-1,1 0,0 1,0-1,1 0,-1 1,2-1,-1 0,1 0,-1-1,1 1,0-1,0 0,0 0,0 0,0 0,0 0,1 0,-1-1,1 0,-1 0,1 0,2 1,10 0,1 0,0-1,0 0,0-1,-1-1,1-1,13-3,0-1,-17 3,-1 0,1 1,0 0,0 1,5 1,-18 0,1 0,-1 0,1 0,-1 0,1 0,-1 0,1 0,-1 0,1 0,-1 0,1 1,-1-1,1 0,-1 0,0 1,1-1,-1 0,1 1,-1-1,0 0,1 1,-1-1,0 0,1 1,-1-1,0 1,0-1,1 1,-1-1,0 1,0-1,0 1,0-1,0 1,1-1,-1 1,0-1,0 1,0-1,0 1,-1-1,1 1,0-1,0 1,0-1,0 1,0-1,-1 1,1-1,0 0,0 1,-1-1,1 1,0-1,-1 0,1 1,0-1,-1 0,1 1,-1-1,-22 30,21-28,-13 13,0 1,0 0,1 1,-9 15,18-23,1-1,0 0,0 1,1 0,0 0,1 0,0 0,0 0,1 1,0 7,0 34,3 1,2-1,2 0,4 6,16 68,9 8,-13-56,3-1,29 56,-36-95,1-1,2 0,1-1,2-1,1-2,10 9,-26-32,0 0,1 0,-1-1,2-1,-1 0,1 0,0-1,1 0,-1-1,1 0,0-1,0-1,1 0,7 1,4-1,-1-2,0-1,0-1,1 0,-1-2,0-1,12-4,131-37,-2-7,29-20,171-56,-265 102,-88 20,-18-1,6 7,-16-10</inkml:trace>
  <inkml:trace contextRef="#ctx0" brushRef="#br0" timeOffset="28827.69">3964 1979,'0'-90,"-5"-1,-4 1,-4 0,-17-57,18 100,-2 1,-2 1,-2 0,-1 1,-3 1,-2 1,-1 1,-2 2,-19-21,34 46,-20-23,31 35,-1 0,1 0,0 0,0 0,0 0,0 0,0-1,0 1,1 0,-1 0,1-1,-1 1,1 0,0-1,0 1,0-3,1 4,-1 0,1 0,0 0,0 0,-1 0,1 0,0 0,0 0,0 0,0 0,0 0,0 1,1-1,-1 0,0 1,0-1,0 1,1-1,-1 1,0 0,1-1,-1 1,0 0,1 0,-1 0,0 0,1 0,-1 0,48 3,-38-2,-10-1,243 13,-199-13,1-2,-1-2,0-2,16-5,-55 10,0-1,0 0,0 0,-1 0,1-1,4-2,-9 4,-1 1,1 0,-1-1,1 1,-1-1,1 1,-1-1,1 1,-1-1,1 0,-1 1,1-1,-1 0,0 1,1-1,-1 0,0 1,0-1,0 0,1 1,-1-1,0 0,-1 0,1 0,0-1,-1 1,1 0,-1 0,1 0,-1 0,0 1,1-1,-1 0,0 0,0 0,1 0,-1 1,0-1,0 0,0 1,0-1,-1 0,-14-8,1-1,0-1,0-1,1 0,1 0,0-1,-1-3,10 11,1-1,-1 1,1-1,0 0,0 0,1 0,0 0,0-1,0 1,1-1,0 1,0-1,1 1,-1-1,1 0,1 1,0-1,-1 1,2-1,-1 1,3-5,-2 3,1 0,-1 1,2 0,-1 0,1 0,0 0,1 1,-1-1,1 1,1 0,-1 1,1-1,0 1,0 0,1 1,-1-1,1 1,0 1,0-1,0 1,1 0,-1 1,1 0,-1 0,1 0,0 1,6 0,0 0,-1 1,1 1,0 0,0 0,-1 2,1 0,-1 0,0 1,0 1,0 0,-1 1,1 0,-1 1,-1 0,7 6,7 11,-22-20,1 0,-1 0,1 0,0 0,0-1,1 1,-1-1,0 0,1-1,0 1,0-1,0 0,0 0,2 1,-5-4,0 1,-1 0,1-1,0 0,-1 1,1-1,-1 0,1 0,-1 0,1 0,-1 0,1 0,-1 0,0 0,0 0,0-1,0 1,0 0,0-1,0 0,19-34,-16 28,32-78,-27 61,1 0,1 1,1 0,2 1,12-17,-26 39,1 0,-1 0,1 0,0 0,-1 0,1 0,0 0,-1 0,1 0,0 1,0-1,0 0,0 0,-1 1,1-1,0 1,0-1,1 1,-1-1,0 1,0 0,0-1,0 1,0 0,0 0,0 0,1 0,-1 0,0 0,0 0,0 0,0 0,0 1,0-1,1 0,-1 1,0-1,0 1,0-1,0 1,0-1,0 1,-1 0,1-1,0 1,0 0,0 0,-1 0,1 0,0 0,-1 0,1 0,5 10,-1 0,0-1,-1 2,0-1,1 5,4 13,13 17,2-1,2-1,2-2,25 30,-50-68,0-1,0 1,0-1,0 0,0 1,1-2,0 1,-1 0,1-1,0 0,0 1,1-2,-1 1,0 0,5 0,-7-2,1 0,0 0,-1 0,1 0,-1-1,1 1,-1-1,1 1,-1-1,1 0,-1 0,0 0,1-1,-1 1,0-1,0 1,0-1,0 1,0-1,0 0,-1 0,1 0,-1 0,1 0,-1 0,0-1,1 1,-1-3,40-81,-31 61,2 0,0 0,2 1,1 1,1 0,2-1,14-10,1 2,2 2,1 1,1 1,2 2,0 2,14-5,29-11,2 3,2 4,16-1,-95 32,9-4,1 1,0 1,0 0,0 1,17 0,-33 3,1 0,-1 0,1 0,0 0,-1 1,1-1,-1 0,1 1,-1-1,1 1,-1 0,1 0,-1-1,1 1,-1 0,7 14</inkml:trace>
  <inkml:trace contextRef="#ctx0" brushRef="#br0" timeOffset="29159.868">5590 683,'4'-4,"11"-1,15-5,11-5,12-3,9-4,4-2,-2 3,-6 5,-15 9,-13 7</inkml:trace>
  <inkml:trace contextRef="#ctx0" brushRef="#br0" timeOffset="29508.084">6022 989,'30'0,"15"0,3 4,-6 6,-14 6,-17 4,-10-2</inkml:trace>
  <inkml:trace contextRef="#ctx0" brushRef="#br0" timeOffset="30583.592">5997 1878,'3'-3,"0"0,0 0,1 0,-1 0,1 1,0 0,-1-1,1 2,0-1,0 0,1 1,-1 0,0-1,0 2,1-1,-1 0,0 1,1 0,0 0,2 1,1 0,-1 1,0-1,0 1,0 1,0-1,0 1,0 1,-1-1,0 1,2 1,2 2,0 0,-1 1,0 0,0 1,-1-1,-1 1,1 1,-1 0,-1 0,0 0,0 1,-1 0,0 0,1 7,-5-15,0 0,-1 1,1-1,-1 0,0 1,0-1,0 1,-1-1,1 0,-1 1,0-1,0 0,0 0,0 1,0-1,-1 0,1 0,-1 0,0-1,0 1,-2 2,-1 0,0 0,0-1,0 0,-1 0,1 0,-1 0,0-1,0 0,-1 0,-19 7,0-1,-1-2,0-1,-17 2,39-7,-8 1,6-1,1 0,-1 0,0 0,1 1,-1 0,-1 1,7-2,0-1,0 1,0-1,0 1,0 0,1-1,-1 1,0 0,0 0,0-1,1 1,-1 0,0 0,1 0,-1 0,1 0,-1 0,1 0,-1 0,1 0,0 0,0 0,-1 0,1 0,0 0,0 1,0-1,0 0,0 0,0 0,1 0,-1 0,0 0,1 0,-1 0,0 0,1 0,-1 0,1 1,15 28,1 0,9 12,30 52,-25-28,-3 0,-3 2,-3 1,-2 1,-4 1,-3 0,4 70,-8-85,-6-39,0 0,-1 0,0 0,-2 1,1-14,-2 0,1 0,0 0,-1 0,0 0,0-1,0 1,0 0,-1-1,1 1,-1-1,0 1,0-1,0 0,0 0,-1 0,0 0,1 0,-2 0,-143 111,124-98</inkml:trace>
  <inkml:trace contextRef="#ctx0" brushRef="#br0" timeOffset="31507.093">2288 5358,'58'-46,"-43"36,0-2,0 1,-1-2,9-10,-20 20,-1 0,1 0,-1-1,0 1,0 0,0-1,0 0,-1 1,1-1,-1 0,0 0,0 0,0 0,-1 0,0 0,1 0,-1 0,-1 0,1 0,0 0,-1 0,0 0,0 0,-1 1,1 0,-1 0,0 0,0 0,0 1,0-1,0 1,-1-1,1 1,-1 0,0 0,1 0,-1 0,0 1,0-1,0 1,0 0,0-1,-1 2,1-1,0 0,-1 1,1-1,0 1,-1 0,1 0,-2 0,-12 0,0 1,0 0,0 1,-16 5,6 0,-1 1,1 1,1 2,-1 1,2 1,-15 10,24-14,1 2,0 0,1 0,0 2,1-1,0 2,1 0,1 0,0 1,-6 12,14-21,-1 0,2 0,-1 0,1 1,0-1,0 0,1 1,0 0,0-1,0 1,1 0,0-1,0 1,1 0,0-1,0 1,1-1,0 4,2-2,0 1,0-1,1 0,0 0,0 0,1-1,0 0,1 0,-1 0,1-1,0 0,3 1,12 8,1 0,1-2,0-1,0-1,1-1,1-1,0-1,18 2,-21-5,0-1,0-2,1 0,-1-2,18-1,-30 0,-1 0,0-1,-1 0,1-1,0 0,-1 0,1-1,-1 0,0-1,0 0,-1 0,1-1,-1 0,3-4,19-22</inkml:trace>
  <inkml:trace contextRef="#ctx0" brushRef="#br0" timeOffset="31844.749">2517 5307,'8'4,"13"6,10 1,9 4,6 2,8 4,0-3,-2 1,-4-3,-7-5,-10-4</inkml:trace>
  <inkml:trace contextRef="#ctx0" brushRef="#br0" timeOffset="32176.759">2923 5281,'-13'39,"-4"25,5 16,9 2,9 0,8-5,6-11,4-13,-3-15</inkml:trace>
  <inkml:trace contextRef="#ctx0" brushRef="#br0" timeOffset="32506.545">3279 5332,'19'-18,"-14"14,0 0,0 0,-1 0,0-1,0 1,0-1,0 0,0 0,-1-1,0 1,0-1,-1 1,0-1,1-2,-3 6,0 1,-1-1,1 1,0-1,-1 1,1-1,-1 1,1 0,-1-1,0 1,0 0,0-1,1 1,-1 0,0 0,-1 0,1 0,0 0,0 0,0 0,0 0,-1 0,1 1,-1-1,1 0,0 1,-1-1,1 1,-1 0,1-1,-1 1,1 0,-1 0,0 0,-56-4,57 4,-13 0,-1 0,0 2,0-1,1 2,-1 0,1 0,-9 5,19-6,0-1,0 1,0 0,0 1,1-1,-1 1,1 0,0 0,-1 0,1 0,1 0,-1 1,0-1,1 1,0 0,0-1,0 1,0 0,0 1,1-1,0 0,0 0,0 0,1 1,-1-1,1 1,0 3,1 11,1 0,1 0,0 0,1 0,2-1,0 0,0 0,2 0,0-1,1 0,1-1,0 0,1 0,3 1,-6-7,1 0,1-1,-1 0,2-1,-1 0,1 0,0-1,0 0,11 3,-13-6,-1-1,1 0,0-1,0 0,0-1,1 1,-1-2,0 1,0-1,0-1,1 0,-1 0,0-1,4-1,-6 1,-1 0,0-1,0 1,0-1,0-1,0 1,0-1,-1 0,0 0,0-1,0 0,3-3,16-25</inkml:trace>
  <inkml:trace contextRef="#ctx0" brushRef="#br0" timeOffset="33293.646">2389 6247,'-32'-4,"27"2,1 2,-1-1,1 0,-1 1,0 0,1 0,-1 0,1 1,-1-1,1 1,-3 1,-17 6,0 1,1 2,0 0,1 2,0 0,1 2,1 0,0 1,-14 16,13-12,1 1,1 2,0 0,2 1,1 0,1 1,2 1,-5 11,15-29,0 0,0 1,1-1,0 0,1 1,-1-1,2 1,-1 0,1-1,1 1,-1-1,1 1,2 4,-2-9,1 1,-1-1,1 0,0 0,0 1,1-2,-1 1,1 0,0 0,0-1,0 1,1-1,-1 0,1 0,0 0,-1-1,1 1,1-1,-1 0,0 0,0-1,1 1,-1-1,1 0,2 1,11 0,-1-1,1 0,0-1,0-1,0-1,-1 0,1-1,0-1,-1-1,0-1,0 0,-1-1,3-2,36-18,-2-2,-1-3,7-9,28-21</inkml:trace>
  <inkml:trace contextRef="#ctx0" brushRef="#br0" timeOffset="33659.109">2694 6272,'-23'20,"0"1,1 1,1 1,1 0,1 2,-3 6,17-22,-1-1,1 1,0 0,1 1,0-1,1 1,0-1,0 1,1 0,0 0,1 0,0 0,1 1,0-1,0 0,1 0,1 0,-1 0,2 0,1 5,-3-11,1 0,0 0,0 0,0 0,1 0,-1-1,1 1,0-1,0 1,0-1,0 0,1-1,-1 1,1 0,0-1,0 0,0 0,0 0,0 0,0-1,0 0,0 1,1-2,-1 1,1 0,-1-1,0 0,1 0,-1 0,1 0,-1-1,0 0,1 0,2-1,8-2,0-1,0 0,-1-1,0-1,0 0,-1-1,0 0,0-1,5-5,-6 3,-1 0,1 0,-2-2,0 1,0-1,-1 0,-1-1,6-13,-12 24,-1-1,1 1,-1-1,0 0,0 0,-1 0,1 0,-1 0,0 1,0-1,0 0,0 0,-1 0,1 0,-1 0,-1-2,1 3,-1 0,0 0,0 0,-1 0,1 1,0-1,-1 0,0 1,1 0,-1-1,0 1,0 0,0 1,-1-1,1 1,0-1,-1 1,1 0,-1 0,1 0,-1 1,-13-4,-1 2,1 0,-1 1,-16 1,1 0,22-2,8-1</inkml:trace>
  <inkml:trace contextRef="#ctx0" brushRef="#br0" timeOffset="34045.187">3050 6323,'16'54,"7"49,9 31,-30-128,1 1,-1-1,1 0,0 0,1 0,-1-1,4 5,-7-10,1 1,0 0,-1 0,1 0,0-1,0 1,-1 0,1-1,0 1,0-1,0 1,0-1,0 1,0-1,0 0,0 1,0-1,0 0,0 0,0 0,0 0,0 0,0 0,0 0,0 0,0 0,0 0,0 0,0-1,0 1,0-1,0 1,0 0,0-1,0 1,0-1,0 0,-1 1,1-1,0 0,0 0,-1 1,1-1,0 0,-1 0,1 0,-1 0,1 0,-1 0,0 0,1 0,8-19,0 0,-1-1,-1 0,-1 0,-1 0,-1-1,-1 0,-1 1,-1-4,9-51,-10 76,0-1,-1 1,1-1,0 1,0-1,0 1,0-1,0 1,0-1,0 1,0-1,0 1,0-1,0 1,1-1,-1 1,0-1,0 1,0-1,1 1,-1 0,0-1,0 1,1-1,-1 1,0 0,1-1,-1 1,0 0,1-1,-1 1,1 0,-1 0,1-1,-1 1,1 0,-1 0,0 0,1 0,-1-1,1 1,-1 0,1 0,-1 0,1 0,-1 0,1 0,-1 0,1 1,-1-1,1 0,-1 0,1 0,-1 0,1 1,-1-1,1 0,-1 0,0 1,1-1,-1 0,1 1,-1-1,0 0,0 1,1-1,-1 1,0-1,28 38,-21-26,7 8,2 0,0-1,0-1,13 9,-24-22,1 0,1 0,-1 0,1-1,-1 0,1 0,1-1,-1 0,0 0,1-1,-1 1,1-2,0 1,0-1,-1 0,5-1,15-7,-7-6</inkml:trace>
  <inkml:trace contextRef="#ctx0" brushRef="#br0" timeOffset="34374.959">3380 6145,'4'0,"11"0,11-4,9-2,8-4,5-5,-1 1,-5 2,-4 3,-14 4,-10 2</inkml:trace>
  <inkml:trace contextRef="#ctx0" brushRef="#br0" timeOffset="34708.202">3634 6170,'4'47,"7"30,4 9,5-5,3-17,2-19,1-17,1-17,-1-20,-4-8</inkml:trace>
  <inkml:trace contextRef="#ctx0" brushRef="#br0" timeOffset="35041.836">3914 6145,'24'-13,"1"1,1 1,0 1,1 1,0 2,8-1,-29 6,-1 2,1-1,0 0,-1 1,1 0,0 1,-1-1,1 1,-1 0,1 0,-1 1,1 0,-1 0,0 0,0 0,0 1,0 0,0 0,0 0,-1 1,0-1,0 1,0 0,0 0,0 1,-1-1,0 1,0 0,0 0,0 0,-1 0,0 0,0 0,0 3,-1-5,1 1,-2 0,1 0,0-1,-1 1,0 0,1 0,-1 0,-1-1,1 1,-1 0,1 0,-1 0,0-1,-1 1,1-1,-1 1,1-1,-1 1,0-1,0 0,0 0,-1 0,1 0,-1 0,0 0,0-1,0 0,-1 1,-12 9,-1-1,-1-1,0-1,0 0,-8 1,-25 14,-22 22,66-41,1-1,1 2,-1-1,1 1,-1 0,2 0,-1 0,1 1,-3 5,6-11,0 0,1 0,-1 0,1 0,0 0,-1 0,1 0,0 0,0 0,-1 0,1 0,0 1,0-1,0 0,0 0,1 0,-1 0,0 0,0 0,1 1,-1-2,1 1,-1-1,1 1,-1-1,1 1,-1-1,1 0,0 1,-1-1,1 0,0 1,-1-1,1 0,0 0,-1 1,1-1,0 0,0 0,-1 0,1 0,0 0,0 0,4-1,0 0,1 0,-1 0,0-1,-1 1,1-1,4-2,8-7,1 0,-1-1,-1-1,-1-1,10-10,-9 8,1 1,1 0,0 2,9-6,-25 18,0 0,0-1,0 1,0 0,0 0,0 1,1-1,-1 0,0 1,1-1,-1 1,0 0,1 0,-1-1,0 2,1-1,-1 0,1 0,-1 1,0 0,0-1,1 1,-1 0,0 0,2 1,1 2,1 1,-1 0,0 0,-1 0,1 0,-1 1,3 5,-5-7,0 0,0 0,1-1,0 1,-1 0,1-1,1 0,-1 1,0-1,1-1,-1 1,1 0,0-1,0 0,0 0,0 0,0 0,1-1,-1 1,1-1,0 0,15-3</inkml:trace>
  <inkml:trace contextRef="#ctx0" brushRef="#br0" timeOffset="35360.832">4599 5992,'-7'8,"-10"7,2 1,0 1,0 1,2 0,0 1,10-13,-1 1,1 0,0 0,1 0,-1 1,1-1,1 0,0 1,0 0,0-1,1 1,0-1,0 1,1 0,0-1,2 7,-1-7,-1 0,1 1,1-1,0 0,0-1,0 1,0 0,1-1,0 0,1 0,0 0,-1-1,2 1,-1-1,1 0,-1-1,1 1,1-1,-1 0,1-1,-1 1,1-1,0-1,0 1,0-1,0-1,1 1,-1-1,0 0,6-1,1 1,0-2,-1 0,1 0,0-1,0-1,-1 0,1-1,-1-1,0 0,0-1,-1 0,1 0,-2-2,1 1,9-10,-13 11,0-1,-1 0,0 0,0-1,-1 0,0 0,-1-1,1 1,-2-1,1 0,-1-1,-1 1,1-1,-2 0,1 0,-1 0,-1 0,0 0,-3-22</inkml:trace>
  <inkml:trace contextRef="#ctx0" brushRef="#br0" timeOffset="35691.45">4828 6018,'0'-8,"4"-4,10 1,12-2,10 1,7-2,5-3,3-2,-2 1,-7 0,-9 3</inkml:trace>
  <inkml:trace contextRef="#ctx0" brushRef="#br0" timeOffset="35692.45">5184 5891,'8'30,"8"19,5 13,-1 6,1-5,0-8,-2-10,-6-17,-3-17,-5-11</inkml:trace>
  <inkml:trace contextRef="#ctx0" brushRef="#br0" timeOffset="37225.578">6733 1979,'4'0,"6"0,6 0,4 0,7 0,4 0,1-4,-1-2,-2 1,0 0,-7 2</inkml:trace>
  <inkml:trace contextRef="#ctx0" brushRef="#br0" timeOffset="37558.868">7368 2004,'17'0,"6"0</inkml:trace>
  <inkml:trace contextRef="#ctx0" brushRef="#br0" timeOffset="37559.868">7926 2030,'0'0</inkml:trace>
  <inkml:trace contextRef="#ctx0" brushRef="#br0" timeOffset="37878.49">8206 2080</inkml:trace>
  <inkml:trace contextRef="#ctx0" brushRef="#br0" timeOffset="40601.384">24208 1293,'-45'70,"-3"-2,-45 50,40-54,-214 250,-298 269,142-198,-83 33,495-410,-264 203,193-154,-3-3,-34 13,100-57,1 0,-1-2,-1-1,0 0,0-1,57-12,1 3,0 1,-1 1,19 3,161 22,19 16,118 40,233 83,-407-110,-105-32,1445 386,-1117-319,4-19,334 12,-569-72,0-7,6-8,-117 1,-1-2,0-2,0-4,-2-2,0-2,0-3,21-12,52-40</inkml:trace>
  <inkml:trace contextRef="#ctx0" brushRef="#br0" timeOffset="41362.341">24386 1268,'-1'-1,"1"1,-1-1,1 0,-1 1,1-1,0 0,-1 0,1 1,0-1,-1 0,1 0,0 0,0 0,0 1,0-1,0 0,0 0,0 0,0 0,0 1,0-1,1 0,-1 0,0 0,1 1,-1-1,0 0,1 0,-1 1,1-1,-1 0,1 1,-1-1,1 0,-1 1,1-1,0 1,-1-1,2 0,30-20,-6 9,1 1,0 1,1 1,0 2,23-4,51-4,1 5,-66 6,703-47,-341 27,2440-251,-2713 259,-3-1,2 5,0 6,6 5,-119 1,0 1,0 0,0 1,0 0,0 1,-1 0,1 1,4 2,-13-5,0 1,0 0,-1 0,1 0,0 0,-1 0,1 1,-1-1,0 1,1 0,-1 0,-1-1,1 1,0 0,-1 1,1-1,-1 0,0 0,0 1,0-1,-1 0,1 1,-1-1,0 1,0-1,0 1,0-1,-1 1,0 2,-5 21,0 1,-3-1,0-1,-1 0,-8 13,0 1,-311 764,27 37,45 14,-17 52,268-889,-3 12,-2 0,-10 18,21-48,0 0,0 0,0 0,-1 0,1 0,0 0,0 0,0-1,0 1,0 0,0 0,0 0,0 0,0 0,0 0,0 0,0 0,0 0,0 0,0 0,0 0,0 0,0 0,0-1,0 1,-1 0,1 0,0 0,0 0,0 0,0 0,0 0,0 0,0 0,0 0,0 0,0 0,0 0,-1 0,1 0,0 0,0 0,0 0,0 0,0 0,0 0,0 0,0 0,0 0,0 1,0-18,4-22,16-64,-10 57</inkml:trace>
  <inkml:trace contextRef="#ctx0" brushRef="#br0" timeOffset="43166.86">23472 4620,'-97'-14,"63"13,0 1,0 2,0 1,0 2,1 1,0 2,0 1,1 1,0 2,0 1,2 2,0 1,-3 3,25-14,1 1,-1 0,1 1,0-1,0 1,1 1,0-1,1 1,-1 0,1 1,-1 2,4-7,1 1,-1 0,1 0,0-1,0 1,0 0,0 0,1 0,0 0,0 0,1 0,-1 0,1 0,0-1,0 1,1 0,-1 0,1-1,0 1,0-1,1 0,1 3,4 3,0 0,0-1,1 0,0 0,1-1,0 0,0-1,1 0,0-1,0 0,0 0,1-1,0-1,11 3,9 2,1-2,-1-1,1-2,0-1,5-1,3-2,0-2,-1-2,14-3,19-7</inkml:trace>
  <inkml:trace contextRef="#ctx0" brushRef="#br0" timeOffset="43549.909">23776 4849,'-8'-2,"-1"0,1 1,-1 0,1 1,-1 0,1 0,-1 1,1 0,-1 0,1 1,0 0,0 0,-1 1,2 0,-1 1,0 0,1 0,-1 1,1 0,0-1,1 0,0 1,0 0,0 0,1 0,-1 1,1-1,0 1,1 0,0 1,0-1,0 1,1 0,0 0,0 0,1 1,0-1,0 0,0 1,0 7,2-12,0 1,1-1,-1 1,0-1,1 0,0 1,0-1,0 0,0 1,0-1,1 0,0 0,-1 0,1 0,0-1,0 1,1 0,-1-1,1 1,0 0,2 0,0 1,1-1,-1 0,1-1,0 1,-1-1,1 0,0-1,0 1,1-1,-1 0,12 1,-1-1,1-1,-1-1,1 0,-1-1,1-1,11-3,-16 2,-1 0,0-1,0-1,0 0,0 0,-1-1,0-1,8-7,-16 13,-1 1,1-1,-1-1,0 1,1 0,-1-1,0 1,-1-1,1 1,0-1,-1 0,1 0,-1 0,0 0,0 0,0 0,0 0,-1 0,1 0,-1 0,0-1,0 1,0 0,0 0,0 0,-1-1,0 1,1 0,-1 0,0 0,-1 0,1 0,0 0,-1 1,0-1,1 0,-1 1,-1-1,-6-6,0 0,-1 1,0 0,-1 0,0 1,0 1,0 0,-1 1,-1-1,11 5,-14-6</inkml:trace>
  <inkml:trace contextRef="#ctx0" brushRef="#br0" timeOffset="43984.719">24106 4951,'1'1,"0"1,0 0,0 0,0-1,0 1,-1 0,1 0,-1 0,1 0,-1 0,0 0,0 0,0 0,0 0,0 0,0 0,-1-1,1 2,-11 42,8-32,-9 27,8-27,0 0,0 0,2 0,-1 0,2 1,-1 12,2-25,0 0,0 0,0 0,0-1,0 1,0 0,0 0,1 0,-1-1,0 1,0 0,1 0,-1-1,1 1,-1 0,0-1,1 1,-1 0,1-1,-1 1,1-1,0 1,-1-1,1 1,0-1,-1 1,1-1,0 1,0-1,1 0,0 0,-1 0,1 0,0 0,0 0,-1 0,1-1,0 1,-1-1,1 1,0-1,-1 0,2 0,49-35,-46 31,30-29,-30 27,1 1,-1-1,1 1,0 0,1 1,0 0,-1 0,7-2,-13 6,0 1,1 0,-1 0,0-1,0 1,1 0,-1 0,0 0,1 1,-1-1,0 0,0 0,1 1,-1-1,0 1,0-1,0 1,1-1,-1 1,0 0,0-1,0 1,0 0,0 0,0 0,0 0,-1 0,1 0,0 0,0 0,-1 0,1 0,-1 1,19 45,-15-36,10 32,21 55,-32-91,0 0,1 0,1 0,-1-1,1 1,0-1,0 0,1-1,0 1,0-1,2 2,-7-6,1 0,-1-1,1 1,-1 0,1 0,0-1,-1 1,1 0,0-1,-1 0,1 1,0-1,0 0,-1 0,1 0,0 0,0 0,-1-1,1 1,0 0,0-1,-1 1,1-1,0 0,-1 0,1 1,-1-1,1 0,-1 0,0 0,1-1,-1 1,0 0,1-1,10-14</inkml:trace>
  <inkml:trace contextRef="#ctx0" brushRef="#br0" timeOffset="44328.396">24462 4951,'5'0,"5"0,5 4,9 2,10 0,6 2,6 1,-1-1,-3-3,-5-2,-13-1,-15-1,-9-1</inkml:trace>
  <inkml:trace contextRef="#ctx0" brushRef="#br0" timeOffset="44666.29">24691 5027,'-13'35,"-4"19,1 10,2-2,5-7,7-13,9-13,7-17,2-9</inkml:trace>
  <inkml:trace contextRef="#ctx0" brushRef="#br0" timeOffset="44998.261">25021 5281,'3'2,"1"1,-1-1,1 0,-1-1,1 1,0 0,-1-1,1 0,0 0,0 0,0-1,0 1,0-1,0 0,0 0,0 0,0 0,0-1,0 0,0 0,10-1,-1-1,0-1,1 0,-2-1,5-2,-11 4,0 0,-1-1,1 0,0 0,-1-1,0 1,0-1,-1 0,1 0,-1-1,0 1,0-1,-1 0,0 0,0 0,1-2,-3 5,0 0,-1 0,1 0,0 0,-1 0,0 0,1 0,-1 0,-1 0,1 0,0 0,-1 0,1 0,-1 0,0 0,0 0,0 0,0 1,-1-1,1 0,-1 1,0-1,0 1,1-1,-2 1,1 0,0 0,0 0,-1 0,1 0,-1 1,1-1,-1 1,0-1,0 1,1 0,-2 0,-4-2,-1-1,0 2,1-1,-1 1,0 0,0 1,0 0,0 1,0 0,0 0,0 1,0 0,0 0,0 1,-3 1,7-1,-1 0,1 1,-1-1,1 1,0 0,0 1,1-1,-1 1,1 0,-1 0,1 0,0 1,1-1,-1 1,1 0,0 0,0 0,1 1,-1-1,1 0,0 1,1 0,-2 5,1 3,1 1,1-1,0 0,0 1,1-1,1 1,1-1,0 0,1 0,0-1,1 1,1-1,0 0,0 0,2 0,4 5,-7-11,0 1,1-2,0 1,0-1,1 1,0-2,0 1,0-1,1 0,-1-1,1 0,5 2,-6-3,-1-2,1 1,0-1,0 0,-1 0,1 0,0-1,0 0,0-1,0 0,-1 0,1 0,0-1,-1 0,1 0,-1 0,4-3,27-16,-7-2</inkml:trace>
  <inkml:trace contextRef="#ctx0" brushRef="#br0" timeOffset="45346.748">25427 5332,'-29'78,"26"-68,-13 54,15-61,0 1,1-1,-1 1,1-1,0 0,0 1,0-1,1 1,-1-1,1 0,0 1,0-1,0 0,0 1,1-1,0 1,-2-4,1 1,0-1,-1 1,1-1,0 0,-1 1,1-1,0 0,0 1,0-1,-1 0,1 0,0 0,0 0,0 0,-1 0,1 0,0 0,0 0,0 0,-1 0,1 0,0-1,0 1,-1 0,1-1,0 1,0 0,-1-1,1 1,0-1,25-17,-23 15,25-22,0-1,3-7,-12 12,2 0,0 1,1 1,12-6,-33 25,0-1,0 1,1-1,-1 1,0-1,1 1,-1 0,1 0,-1-1,0 1,1 0,-1 0,1 1,-1-1,0 0,1 0,-1 1,1-1,-1 1,0-1,0 1,1-1,-1 1,0 0,0 0,0-1,1 1,-1 0,0 0,0 0,-1 0,1 1,0-1,0 0,0 0,-1 0,1 1,29 58,-23-45,0 1,-4-9,0 1,1-1,-1 0,2 0,-1-1,1 1,4 5,7 0</inkml:trace>
  <inkml:trace contextRef="#ctx0" brushRef="#br0" timeOffset="45713.024">25834 5256,'117'-2,"-14"0,33 7,-134-5,1 0,-1 0,0 1,1-1,-1 1,0-1,1 1,-1 0,0 0,0 0,0 0,0 1,0-1,0 0,0 1,0 0,-1-1,1 1,0 0,-1 0,0 0,1 0,-1 0,0 0,0 0,0 0,0 0,0 1,-1-1,1 0,-1 1,0-1,1 0,-1 2,0 10,0 0,-1 1,0-1,-1 0,-3 9,0 5,-9 91,12-89</inkml:trace>
  <inkml:trace contextRef="#ctx0" brushRef="#br0" timeOffset="48148.922">24437 1421,'-5'11,"1"1,-1-1,-1 0,0 0,-5 7,-4 8,-55 90,-6-4,-4-2,-77 79,-32 14,-84 59,95-103,-31 10,100-88,-4-5,-88 43,164-100,-1-2,0-2,-1-1,-1-3,0 0,-30 2,63-12,1 0,-1 1,1-1,0 2,0-1,-4 2,10-4,-1 0,1 0,0 1,-1-1,1 0,0 0,-1 1,1-1,0 0,-1 0,1 1,0-1,-1 0,1 1,0-1,0 1,0-1,-1 0,1 1,0-1,0 1,0-1,0 0,0 1,0-1,-1 1,1-1,0 1,1-1,-1 1,0-1,0 0,0 1,1 1,0-1,0 1,1-1,-1 0,1 0,-1 1,1-1,-1 0,1 0,-1 0,1-1,0 1,0 0,0 0,56 21,1-3,43 8,-18-6,632 162,-430-123,154 6,-390-61,1-1,0-3,43-5,-14-8</inkml:trace>
  <inkml:trace contextRef="#ctx0" brushRef="#br0" timeOffset="48786.451">24437 1141,'68'20,"837"231,-885-245,17 3,-1 2,0 2,19 11,-52-23,-1 0,1 0,-1 0,1 0,-1 1,0-1,1 1,-1 0,0-1,0 1,0 0,0 0,-1 0,1 1,-1-1,1 0,-1 1,0-1,0 1,0-1,0 1,0 0,0-1,-1 1,1 0,-1-1,0 1,0 0,0 0,0-1,0 1,-1 0,1 0,-1-1,-1 3,-3 8,-2-1,1 0,-2-1,1 0,-2 0,-8 10,3-5,-134 179,9 6,-82 163,-193 451,372-729,-44 103,72-144,14-44,0 0,-1-1,1 1,0 0,0-1,0 1,-1 0,1-1,0 1,0 0,0 0,0-1,0 1,0 0,1-1,-1 1,0 0,0-1,0 1,1 0,-1-1,0 1,1 0,-1-1,0 1,1-1,-1 1,1 0,-1-1,1 1,-1-1,1 0,-1 1,1-1,0 1,-1-1,1 0,-1 0,1 1,0-1,-1 0,1 0,0 0,0 1,-1-1,1 0,0 0,-1 0,1 0,0 0,0-1,-1 1,1 0,0 0,-1 0,1-1,0 1,-1 0,12-5,0-1,-1 0,0 0,0-1,3-3,-4 3,39-27</inkml:trace>
  <inkml:trace contextRef="#ctx0" brushRef="#br0" timeOffset="76707.979">10644 9752,'-56'19,"1"2,2 3,0 2,1 3,2 2,1 2,1 2,-35 34,75-61,1-1,-1 1,1 1,1 0,-1 0,2 0,-1 0,1 1,0 0,-1 7,5-13,0 0,0 0,0 0,1 0,0 0,0 0,0 0,0 0,1 0,-1 0,1-1,0 1,0 0,0 0,1 0,0-1,-1 1,1-1,0 1,1-1,-1 0,1 0,-1 0,1 0,0 0,0-1,0 1,0-1,1 0,1 1,9 5,1 0,0-2,1 0,-1 0,1-2,1 0,-1 0,0-2,1 0,-1-1,1 0,0-2,-1 0,1-1,2-1,17-2,-1-3,0 0,0-3,-1 0,-1-3,18-9,-40 18,1-1,-1 0,-1-1,1 0,-1-1,0 0,-1 0,0-1,0 0,-1-1,0 0,5-9,2-13</inkml:trace>
  <inkml:trace contextRef="#ctx0" brushRef="#br0" timeOffset="77039.528">10543 9421,'9'9,"11"11,7 16,7 18,2 13,4 13,-1 10,-2-2,-4-3,-2-7,-8-13,-2-12,-1-17,0-13,2-19,-4-11</inkml:trace>
  <inkml:trace contextRef="#ctx0" brushRef="#br0" timeOffset="77373.649">11051 9777,'-7'11,"0"0,1 0,0 1,0 0,1 0,1 1,0 0,1-1,0 1,1 0,1 0,0 1,1-1,0 0,1 5,0-5,1-1,0 0,0 0,1 0,1 0,0 0,1 0,0-1,0 0,2 0,-1-1,1 1,1-1,0-1,0 1,3 1,-6-7,0 0,0 0,0-1,0 0,1 0,-1 0,1 0,0-1,0 0,0 0,0-1,0 1,0-1,1-1,-1 1,0-1,0 0,1-1,0 1,2-2,-1 0,0 0,1-1,-1 0,0 0,0-1,0 0,-1 0,0 0,1-1,-2-1,1 1,1-3,-1 2,-1 0,0-1,-1 0,0 0,0 0,0-1,-1 0,0 0,-1 0,0 0,0 0,0-1,-1 0,-1 3,0-1,0 1,-1 0,0-1,0 1,-1 0,0-1,0 1,0 0,-1 0,0 0,0 0,0 0,-1 0,0 1,0-1,0 1,-5-5,1 1,-2 0,1 1,-1 0,0 1,-1 0,1 0,-1 1,-1 1,1 0,-4-1,-6-3,-1 2,-1 0,1 2,-21-3,39 8,2-1,0 1,0-1,0 1,0 0,0 0,0 0,0-1,0 1,0 0,0 0,-1 1,1-1,0 0,0 0,0 0,0 1,0-1,0 0,0 1,0-1,1 1,-1-1,0 1,0 0,0-1,0 1,0 7</inkml:trace>
  <inkml:trace contextRef="#ctx0" brushRef="#br0" timeOffset="78076.606">11508 10005,'14'-7,"0"0,-1-1,0 0,-1-1,0 0,0-1,-1-1,0 0,-1 0,0-1,-1 0,0-1,2-6,-10 17,1-1,-1 1,0-1,-1 0,1 1,0-1,-1 0,1 0,-1 1,0-1,0 0,0 0,0 1,-1-1,1 0,-1 0,1 1,-1-1,0 0,0 1,0-1,-1 0,0 0,-1 0,1 1,-1-1,0 1,1-1,-1 1,0 0,-1 0,1 0,0 1,0-1,-1 1,1 0,-1 0,0 0,-8-2,0 1,-1 0,1 1,0 0,-1 1,1 0,-1 1,1 1,-5 1,8-1,1 0,0 1,0-1,0 2,0-1,1 1,-1 1,1-1,0 1,0 0,0 1,1-1,0 2,0-1,1 0,-1 1,1 0,-2 5,4-6,1 0,-1 0,1 1,1-1,-1 1,1-1,0 1,0-1,1 1,0 0,0-1,1 1,0 0,0-1,0 1,1-1,0 1,0-1,1 0,-1 0,2 0,-1 0,0-1,2 2,1 2,1 0,0-1,0 0,1 0,0 0,0-1,1 0,0-1,0 0,1 0,0-1,0 0,0-1,0 0,1 0,-1-1,1-1,0 0,0 0,9-1,-4 0,-1-1,1-1,0-1,0 0,-1-1,0-1,1 0,-1-1,-1-1,1 0,-1-1,0 0,0-1,3-4,9-7,-2 0,0-2,-1 0,5-10,-17 19,-1-1,0 0,-1 0,-1-1,0 0,-1-1,0 0,-1 0,0-3,-5 14,0 1,0-1,0 1,-1-1,1 0,-1 1,0-1,0 0,0 1,0-1,-1 0,0 1,1-1,-1 1,-1-1,1 1,0-1,-1 1,0 0,0 0,-2-3,2 4,-1-1,1 1,-1 0,0 1,1-1,-1 0,0 1,0 0,0 0,0 0,-1 0,1 0,0 0,0 1,0 0,-1-1,1 1,0 0,-1 1,1-1,0 1,0-1,0 1,-2 1,0-1,0 0,1 1,0 0,-1 0,1 0,0 0,0 1,0-1,0 1,1 0,-1 0,1 1,-1 0,3-3,0 1,0-1,0 1,0-1,0 1,0-1,1 1,-1 0,0-1,1 1,0 0,-1 0,1-1,0 1,0 0,0 0,0 0,0-1,0 1,1 0,-1 0,1-1,-1 1,1 0,-1 0,1-1,0 1,0-1,0 1,0-1,0 1,0-1,0 0,1 1,0 0,15 12,0 0,1-1,0-1,1 0,0-2,6 2,-9-5,-1 1,0 0,0 1,0 1,-1 0,-1 1,1 0,-2 1,0 1,8 11,-18-21,0 0,0 0,0 0,-1 0,1 1,-1-1,0 0,0 1,-1-1,1 1,-1-1,1 1,-1 0,0-1,0 1,-1-1,1 1,-1-1,0 1,0-1,0 1,0 0,-2 1,0 0,0 0,0 0,0 0,-1-1,0 1,0-1,0 0,0 0,-1-1,0 1,1-1,-3 1,0 0,-1 0,1-1,0 0,-1 0,0-1,1 1,-1-2,0 1,0-1,-1-1,5 1,0-1,-1 0,1-1,-1 1,1-1,0 1,-1-2,1 1,0 0,0-1,0 1,0-1,0 0,0-1,1 1,-1-1,0 0,-11-14</inkml:trace>
  <inkml:trace contextRef="#ctx0" brushRef="#br0" timeOffset="78896.924">13515 9650,'0'9,"0"11,0 15,0 11,4 10,2 4,-1 1,4-6,4-12,1-14</inkml:trace>
  <inkml:trace contextRef="#ctx0" brushRef="#br0" timeOffset="79226.697">13388 9523,'4'-4,"6"-2,6 0,4 2,-2 1</inkml:trace>
  <inkml:trace contextRef="#ctx0" brushRef="#br0" timeOffset="80862.821">688 7948,'284'-81,"277"-40,-471 103,1338-237,-266 50,-520 81,418-75,-729 149,-315 44,-27 2,-12 1</inkml:trace>
  <inkml:trace contextRef="#ctx0" brushRef="#br0" timeOffset="81727.911">52 8812,'0'4,"5"10,5 21,6 20,8 15,9 12,4 10,3-2,0-4,-3-12,-8-9,-8-13,-9-14</inkml:trace>
  <inkml:trace contextRef="#ctx0" brushRef="#br0" timeOffset="82093.524">103 9269,'75'-34,"1"3,1 4,1 3,1 4,74-10,-141 29,0 0,0 0,0 1,0 1,4 0,-14-1,0 0,0 1,0-1,0 0,0 1,0 0,0-1,0 1,0 0,0 0,0 0,-1 0,1 0,0 0,-1 1,1-1,-1 0,1 1,-1 0,0-1,1 1,-1 0,0-1,0 1,0 0,0 0,-1 0,1 0,-1 0,1 0,-1 0,1 0,-1 0,-1 6,0 0,0 0,-1 0,0 0,-1 0,1 0,-1-1,-1 1,0-1,0 0,0 0,-1-1,0 1,0-1,-19 24,-2-1,-10 7,31-31,-23 22,-1-1,-1-2,-1 0,-23 11,38-25,1-2,-2 0,1-1,-1-1,0 0,0-1,0-1,-1-1,0 0,1-1,-5-1,-6-4,9-4</inkml:trace>
  <inkml:trace contextRef="#ctx0" brushRef="#br0" timeOffset="82441.965">967 9091,'1'13,"1"0,0 0,1 0,0-1,1 1,0-1,1 0,0 0,1 0,0-1,1 0,0 0,1-1,0 0,1 0,0-1,1 0,-1 0,2-1,-1-1,1 0,12 6,-14-7,0-1,0-1,1 1,0-2,0 1,0-1,0-1,1 0,-1 0,1-1,-1-1,1 1,-1-2,1 1,-1-2,1 1,-1-1,0-1,0 0,0 0,0-1,0-1,-1 1,1-1,-1-1,-1 0,1 0,1-3,-6 6,0 0,0-1,-1 0,1 0,-1 0,0 0,0-1,0 1,-1-1,1 0,-1 1,-1-1,1 0,0 0,-1-1,0 1,-1 0,1 0,-1-1,0 1,0 0,0 0,-1-1,0 1,0 0,0 0,-2-3,-2-4,-1-1,0 1,-1 1,-1-1,0 1,0 1,-1 0,0 0,-1 0,-1 0,-17-16,6 3</inkml:trace>
  <inkml:trace contextRef="#ctx0" brushRef="#br0" timeOffset="82781.367">1704 9142,'4'13,"6"13,1 6,-1 2,-2 0,-7-6,-8-8,-3-7</inkml:trace>
  <inkml:trace contextRef="#ctx0" brushRef="#br0" timeOffset="83112.947">1450 8837,'13'0,"9"0,0 0</inkml:trace>
  <inkml:trace contextRef="#ctx0" brushRef="#br0" timeOffset="83113.947">1856 8532,'22'57,"11"30,4 19,1 3,-2-7,-4-13,-1-17,1-21,0-18,-5-16</inkml:trace>
  <inkml:trace contextRef="#ctx0" brushRef="#br0" timeOffset="83446.321">2542 8939,'-11'0,"0"1,0 1,1 0,-1 1,1 0,-1 0,1 1,0 0,1 1,-1 0,1 1,0 0,0 0,0 1,-6 7,5-5,1 1,0-1,1 1,1 1,-1 0,1 0,1 0,0 1,1 0,0 0,1 0,0 0,1 3,2-12,0 0,0 0,1 0,-1 0,1 0,0 0,0 0,0 0,0 0,1 0,-1 0,1-1,0 1,0 0,0 0,0 0,0 0,0-1,1 1,0-1,-1 1,1-1,0 1,0-1,0 0,0 0,1 0,-1 0,1 0,-1-1,1 1,-1-1,1 0,0 0,0 1,0-2,0 1,0 0,0-1,0 1,0-1,8 1,0 0,0-1,0 0,0-1,0 0,0-1,0 0,0-1,-1 0,9-4,-8 3,-1-1,1 0,-1-1,0 0,-1-1,0 0,0 0,0-1,-1 0,0 0,0-1,-1 0,0-1,-1 0,0 0,-1 0,0 0,0-1,-1 0,-1 0,1 0,-2 0,1-5,5-39</inkml:trace>
  <inkml:trace contextRef="#ctx0" brushRef="#br0" timeOffset="83763.079">2415 8431,'4'13,"2"17,8 16,6 19,4 14,3 12,4 7,3 0,-2-3,0-10,-3-19,-1-21,-2-26,0-30,-5-13</inkml:trace>
  <inkml:trace contextRef="#ctx0" brushRef="#br0" timeOffset="84093.991">3457 8761,'8'0,"17"-4,20-6,21-6,15-4,8-3,1-2,-10 3,-14 1,-23 5,-19 4</inkml:trace>
  <inkml:trace contextRef="#ctx0" brushRef="#br0" timeOffset="84427.095">3889 8710,'4'39,"6"21,5 10,5 0,-1-6,0-10,2-14,1-15,-3-10</inkml:trace>
  <inkml:trace contextRef="#ctx0" brushRef="#br0" timeOffset="84766.795">4193 9015,'-4'-39,"-2"-21,1-9,0 2,2 9,10 14,8 15,9 7,11 8,7 6,5 5,4 2,-8 2</inkml:trace>
  <inkml:trace contextRef="#ctx0" brushRef="#br0" timeOffset="85095.815">4574 8659,'0'26,"-1"-5,1 1,1-1,1 0,1 1,2 7,-4-25,0 0,1 0,-1 1,1-1,-1 0,1 0,0-1,1 1,-1 0,1-1,-1 1,1-1,0 0,1 0,-1 0,0 0,1-1,-1 0,1 1,0-1,0 0,0-1,0 1,0-1,0 1,1-1,-1-1,3 1,5 0,0-2,1 0,-1 0,0-1,1-1,-1 0,0 0,-1-1,1-1,-1 0,0 0,0-2,0 1,-1-1,0 0,0-1,-1 1,0 0,-1-1,0 0,0 0,0 0,-1-1,-1 0,1-1,-1 0,-1 0,0 0,0 0,-1-1,-1 0,0 0,0 0,0-6,-3 11,0 1,0 0,-1 0,0-1,0 1,0 0,0 0,-1 0,0 0,0 1,0-1,-1 0,0 1,0-1,0 1,0 0,-1 0,1 0,-1 1,0-1,-4-2,-2-1,-1 0,0 0,0 1,-1 1,1-1,-1 2,-1 0,-4-1,3 2</inkml:trace>
  <inkml:trace contextRef="#ctx0" brushRef="#br0" timeOffset="85426.345">5235 8380,'-14'7,"0"0,1 1,0 0,0 1,1 1,0 0,0 1,10-8,-1-1,1 1,0 0,0-1,0 1,0 0,1 0,-1 0,1 1,0-1,0 0,0 0,0 1,0-1,1 1,0-1,-1 1,1-1,0 0,1 1,-1-1,1 1,-1-1,1 0,0 1,1-1,-1 0,0 0,1 0,0 0,-1 0,1 0,0 0,1-1,-1 1,7 7,1-1,0 0,1-1,-1 0,2-1,-1 0,1-1,0 0,0-1,0 0,12 2,-6-1,0 1,0 1,-1 1,0 0,0 1,-16-9,0-1,0 1,0 0,0-1,0 1,0 0,0 0,0 0,-1 0,1 0,0 0,0 0,-1 0,1 0,-1 0,1 0,-1 0,1 0,-1 1,0-1,1 0,-1 0,0 0,0 1,0-1,0 0,0 0,0 1,0-1,-1 0,1 0,0 0,-1 1,1-1,-1 0,1 0,-1 0,1 0,-1 0,0 0,0 0,1 0,-1 0,0 0,0 0,0-1,0 1,-1 0,-6 6,-1-1,0 0,-1 0,0-1,-2 1,5-2,-8 3,-71 33,79-37,1-1,-1 0,1-1,-1 1,0-1,1 0,-1-1,0 1,0-2,0 1,-6-2,-4-4</inkml:trace>
  <inkml:trace contextRef="#ctx0" brushRef="#br0" timeOffset="85764.137">5387 8431,'4'-9,"6"-2,6-5,4 2,7 2,8 4,7-2,4 2,4 1,1 3,-3-3,-6 0,-5 1,-5-3,-12 1,-10 0</inkml:trace>
  <inkml:trace contextRef="#ctx0" brushRef="#br0" timeOffset="85765.137">5844 8253,'4'13,"2"13,4 10,4 9,1 8,1 5,-2 1,-3-2,1-5,-2-11</inkml:trace>
  <inkml:trace contextRef="#ctx0" brushRef="#br0" timeOffset="86410.988">28 10818,'104'-43,"-15"5,174-50,18 7,282-59,-217 56,2476-679,-2570 688,1096-286,-1232 337,2 4,93-2,-190 20,-1 1,1 1,-1 1,1 1,-1 0,0 2,0 0,0 2,9 3,-24-6,0-1,-1 1,1 0,-1 0,0 0,0 1,0-1,0 1,0 1,-3-4,0 0,0 0,0 0,-1 0,1 0,0 0,-1 0,1 0,0 1,-1-1,0 0,1 0,-1 1,0-1,1 0,-1 0,0 1,0-1,0 0,0 1,0-1,-1 0,1 0,0 1,0-1,-1 0,1 0,-1 1,1-1,-1 0,0 0,1 0,-1 0,0 0,-1 1,-12 2,-2-8</inkml:trace>
  <inkml:trace contextRef="#ctx0" brushRef="#br0" timeOffset="87331.84">78 11987,'10'-1,"1"0,-1-1,-1 0,1-1,0 0,0 0,-1-1,0 0,6-4,76-50,-64 39,-2-2,0 0,16-20,-32 32,0-1,-1-1,0 0,-1 0,0-1,-1 1,0-2,-1 1,0 0,1-8,-5 16,0 0,0 0,0 0,-1 0,1-1,-1 1,0 0,-1 0,1-1,-1 1,0 0,0 0,0 0,0 0,-1 0,1 0,-2-2,1 3,-1 0,1 1,-1-1,1 0,-1 1,0 0,0-1,0 1,0 0,0 1,0-1,-1 0,1 1,-1 0,1 0,-3 0,-4-1,-1 0,1 2,-1-1,0 1,1 1,-1 0,0 0,1 1,0 0,-1 1,1 0,-8 5,-1 1,0 2,0 1,1 0,1 1,0 1,0 0,2 2,0 0,1 0,0 1,2 1,-5 8,10-13,0-1,0 1,2 1,0-1,0 1,1 0,1 0,1 0,-1 3,3-8,-1 0,1 0,1 1,0-1,0 0,1 0,0 0,0 0,1 0,0-1,1 1,0-1,0 0,3 4,0-2,0-1,1-1,0 1,0-1,1 0,0-1,0 0,1-1,0 0,0 0,0-1,1 0,0-1,0 0,0-1,0 0,0-1,1 0,-1-1,1 0,8-1,6 0,0-1,0-2,0 0,-1-2,0-1,0-1,0-1,-1-1,8-5,-8 2,0-2,0-1,-1-1,-1-1,0 0,-2-2,0-1,-1 0,-1-1,-1-1,6-12,14-23</inkml:trace>
  <inkml:trace contextRef="#ctx0" brushRef="#br0" timeOffset="87715.061">841 11580,'-6'27,"1"0,1 0,2 0,0 0,3 21,0-30,0-1,2 1,0-1,1 1,1-1,0-1,1 1,1-1,2 4,-8-18,0 1,1-1,-1 0,0 0,1 1,0-1,-1 0,1 0,0-1,0 1,0 0,0 0,0-1,0 0,1 1,-1-1,0 0,1 0,-1 0,1 0,1 0,-2-1,1 0,-1-1,1 1,-1-1,1 1,-1-1,1 0,-1 0,0 0,0 0,1 0,-1 0,0-1,0 1,0-1,0 0,0 1,0-1,8-10,0 0,-1 0,-1-1,1 0,-2 0,4-9,7-22,-2-1,-1 0,3-24,3-12,-21 81,1-1,-1 0,0 1,0-1,0 0,0 1,0-1,1 1,-1-1,0 0,1 1,-1-1,0 1,1-1,-1 1,1-1,-1 1,1-1,-1 1,1 0,-1-1,1 1,-1 0,1-1,-1 1,1 0,0 0,0-1,14 12,16 44,-17-28,-5-14,0 0,1-1,1-1,0 0,0 0,1-1,0 0,1-1,0 0,0-1,1-1,0 0,1-1,-1-1,1 0,0-1,0 0,1-1,5 0,19 0</inkml:trace>
  <inkml:trace contextRef="#ctx0" brushRef="#br0" timeOffset="88347.531">1830 11403,'-9'-1,"-1"1,1 1,-1 0,1 0,0 0,-1 1,1 1,0 0,0 0,1 1,-1 0,1 0,-1 1,1 0,0 0,-3 4,-9 7,1 0,1 2,0 0,1 1,2 0,-1 2,2 0,1 0,1 1,0 1,2 0,-6 19,15-37,0 0,0 1,0-1,0 0,1 1,0-1,0 0,1 1,-1-1,2 5,-1-8,-1 0,1-1,0 1,-1 0,1-1,0 1,0-1,0 1,1-1,-1 1,0-1,0 0,1 1,-1-1,1 0,-1 0,1 0,0 0,-1-1,1 1,0 0,-1-1,1 1,0-1,0 1,0-1,-1 0,1 0,0 0,0 0,0 0,1 0,8-2,0 0,0-1,0 0,0 0,-1-1,1-1,-1 0,0 0,0-1,-1 0,0-1,1-1,18-14,-2-1,0-2,5-8,-6 6,-2-2,0-1,-2-1,-2-1,0 0,-3-1,7-21,-3 164,8 28,33 90,-31-128,-4 1,-5 1,8 101,-27-186,-2 0,0 0,-1 0,-1 0,0 0,-1 0,-4 10,5-21,0 0,0-1,-1 1,0 0,0-1,-1 1,1-1,-1 0,0-1,-1 1,1-1,-1 1,0-1,0 0,0-1,0 0,-1 1,1-2,-1 1,0-1,0 1,0-1,-11 1,0 0,-1 0,1-2,-1 0,1-1,-1-1,1 0,-1-1,1-1,0-1,0-1,-15-3,1-2,1-2,0-1,0-1,-12-8,31 15,0 0,1 0,-1-1,1 0,1-1,0 0,0 0,1-1,0 0,0-1,-3-7,7 11,1-1,0 0,0 0,1 0,0 0,1 0,-1-1,2 1,-1-1,1 1,0 0,1-1,0 1,0 0,1-1,0 1,0 0,2-2,26-60,4 5</inkml:trace>
  <inkml:trace contextRef="#ctx0" brushRef="#br0" timeOffset="88993.946">2212 11326,'0'-4,"1"-1,0 1,0 0,0 0,0 0,1 0,0 0,0 0,0 0,0 1,0-1,1 1,0-1,0 1,0 0,0 0,0 0,0 0,1 1,-1 0,1-1,2 0,13-7,-1 1,1 1,0 0,1 2,-20 6,20-7,-1 1,1 1,0 0,0 2,1 0,-1 2,5 0,-20 1,0 0,0 0,-1 1,1-1,0 1,0 0,-1 0,1 1,0 0,-1 0,0 0,1 0,-1 0,0 1,0 0,0 0,0 0,-1 0,1 1,-1-1,0 1,0 0,0 0,-1 0,1 0,-1 1,0-1,0 1,-1-1,1 1,-1-1,0 3,2 4,-1 0,-1 0,1 0,-2 1,0-1,0 0,-1 0,-2 8,2-14,0-1,0 0,-1 1,0-1,0 0,0 0,0 0,0 0,-1-1,0 1,0-1,0 1,0-1,-1 0,1 0,-1-1,1 1,-1-1,0 1,0-1,0 0,-5 1,-107 29,-4 2,108-30,0 1,0 1,1 0,-1 1,1 0,1 0,-1 1,-1 3,11-11,-1 1,1 0,0 0,0 0,0 0,0 0,0 0,0 0,0 0,0 1,1-1,-1 0,0 0,1 1,-1-1,1 0,-1 1,1-1,-1 1,1-1,0 1,0-1,0 0,0 1,0-1,0 1,0 0,1-1,1 0,-1 1,0-1,0 0,1 0,-1 0,1 0,-1 0,1 0,-1 0,1 0,0-1,-1 1,1-1,0 1,-1-1,1 1,1-1,10 2,0-1,0-1,0 0,0 0,8-2,20-7,-1-2,0-1,15-8,77-23,-124 42,1 0,-1 0,0 1,1 0,-1 1,0-1,0 2,1-1,-1 1,3 1,24 5,-16-5</inkml:trace>
  <inkml:trace contextRef="#ctx0" brushRef="#br0" timeOffset="90017.561">3126 11123,'-9'1,"0"0,0 1,0 0,0 0,0 1,1 0,-1 0,1 1,-1 0,1 1,1-1,-1 2,-3 2,-2 3,-1 0,2 1,0 0,0 1,2 1,-7 9,12-16,1 0,1 0,-1 1,1 0,0-1,1 1,0 0,0 0,1 0,0 4,0-10,1 0,0 0,0 0,0 0,0 0,1 0,-1 1,1-1,-1 0,1 0,0 0,-1-1,1 1,0 0,0 0,1 0,-1-1,0 1,0 0,1-1,-1 1,1-1,-1 0,1 1,0-1,0 0,-1 0,1 0,0 0,0-1,0 1,0 0,0-1,0 1,0-1,0 0,0 0,0 0,1 0,-1 0,0 0,0 0,0-1,8 0,0 0,0-2,0 1,0-1,-1 0,1-1,-1 0,0-1,0 0,-1 0,1-1,-1 0,0-1,-1 0,1-1,8-7,0-2,-2 0,0-1,-1 0,-1-1,3-7,-6 9,-1 0,-1-1,0 0,-2 0,0 0,-1-1,1-8,-6 52,2 0,1 0,1-1,4 19,28 119,23 38,-22-83,-3 14,-25-93,-2 0,-1 1,-2 0,-2 0,-2 21,-1-43,0 1,-1-1,-1 0,-1 0,0 0,-1 0,-1-1,0 0,-1 0,-1-1,-1 0,0-1,-1 0,0 0,-5 3,14-14,0-1,-1 0,1 1,-1-1,1 0,-1-1,1 1,-1 0,0-1,0 1,0-1,0 0,0 0,0 0,0 0,-1-1,1 1,0-1,0 0,0 0,-1 0,1 0,0-1,0 1,0-1,-1 0,1 0,0 0,0 0,0 0,0-1,1 1,-1-1,0 0,1 0,-1 0,1 0,-1 0,1-1,0 1,0-1,0 1,1-1,-11-13,2 0,0 0,1-1,1 0,0-1,-3-13,-3-10,1 0,2-2,2 1,2-1,1-1,3 1,1-1,3-10,0 33,1 0,1 0,1 1,1-1,1 1,1 0,0 0,2 1,0 0,1 1,1 0,0 0,2 1,0 1,1 0,0 0,1 2,2-1,43-29,1 2,2 3,14-3,76-48,-84 45,49-42,-95 68,-2 0,0-2,-1 0,-1-1,-1-1,11-20,-26 39,-1 0,0 0,0 0,0-1,0 1,-1 0,0-1,0 1,0-1,0 1,-1-1,0 1,0-1,0 1,0-3,-1 5,0 0,1 0,-1 0,0 0,0 0,0 0,-1 1,1-1,0 0,-1 0,1 1,-1-1,0 1,1 0,-1-1,0 1,0 0,0 0,0 0,0 0,0 0,0 1,0-1,0 0,0 1,0 0,0-1,-1 1,1 0,0 0,-2 1,-8-1,1 1,-1 1,1 0,0 0,-1 1,1 1,0 0,0 0,1 1,0 0,0 1,0 0,0 1,1 0,0 1,-6 6,6-6,1 0,0 1,1 0,-1 0,2 1,-1 0,2 0,-1 0,1 1,1 0,0 0,0 0,1 0,1 1,0-1,0 8,2-11,0 1,0-1,1 0,1 0,-1 0,1 0,1 0,-1 0,2 0,-1-1,1 1,0-1,0 0,1 0,1 1,1 1,2-1,-1 1,1-2,0 1,1-1,0-1,0 0,0 0,1-1,1 1,10 2,0 0,0-2,1-1,0 0,0-2,0 0,0-2,0-1,0 0,16-4,3-3,0-3,0-2,-1-1,-1-2,0-2,-1-2,20-13,-37 19</inkml:trace>
  <inkml:trace contextRef="#ctx0" brushRef="#br0" timeOffset="91065.311">6301 8202,'5'4,"5"11,5 10,5 11,7 7,4 5,1 3,-6-3,-10-9,-9-12</inkml:trace>
  <inkml:trace contextRef="#ctx0" brushRef="#br0" timeOffset="91400.471">6148 8507,'18'-13,"18"-9,16-4,8-3,7 0,-4 0,-13 5</inkml:trace>
  <inkml:trace contextRef="#ctx0" brushRef="#br0" timeOffset="91713.275">6886 8557,'1'-2,"0"0,0 0,0 0,0 0,0 0,-1 0,1 0,-1-1,1 1,-1 0,0 0,0-1,0 1,0 0,0-1,-1 1,1 0,-1-1,-10-47,8 39,-7-28,-1 3,2-1,2-1,1-6,5 36,0 0,1 0,-1-1,2 1,-1 0,1 0,1 0,0-1,0 1,0 1,1-1,0 0,0 1,1-1,0 1,5-6,-7 10,0 0,1 1,-1-1,1 1,0 0,0 0,0 0,0 0,0 0,0 0,0 1,0 0,1 0,-1 0,1 0,-1 0,1 0,-1 1,1 0,-1 0,2 0,1 1,0 0,0 0,0 1,-1-1,1 1,0 1,-1-1,1 1,-1 0,0 0,0 1,0 0,19 15</inkml:trace>
  <inkml:trace contextRef="#ctx0" brushRef="#br0" timeOffset="92078.083">7241 8202,'3'-6,"1"-1,-2 0,1 0,-1 0,0 0,0 0,-1 0,0 0,0-1,-1 1,0-5,0 10,0 1,0-1,-1 0,1 0,-1 0,0 1,1-1,-1 0,0 1,0-1,0 1,0-1,0 1,-1-1,1 1,0 0,-1-1,1 1,-1 0,-1-1,0 1,0 0,0 0,0 0,0 0,0 0,0 1,0-1,-1 1,1 0,0 0,0 0,-1 0,-2 1,0 0,1 0,-1 0,0 1,1 0,-1 0,1 0,-1 0,1 1,0 0,0 0,0 0,1 1,-1 0,1 0,0 0,0 0,-2 3,4-4,-1 0,1 1,1 0,-1-1,0 1,1 0,0 0,0 0,0 0,0 0,0 0,1 0,0 0,0 0,0 0,0 0,1 1,0-1,-1 0,1 0,1-1,-1 1,1 0,-1 0,2 1,5 8,1 0,0-1,0 0,2 0,-1-1,1-1,1 0,0 0,0-1,1-1,0 0,13 5,-15-7,1 0,-1-1,1-1,0 0,1-1,-1 0,0-1,1 0,0-1,-1-1,1 0,0 0,-1-2,1 1,9-4,-17 4,0-1,0 0,-1 0,1-1,-1 1,0-1,0 0,0 0,0 0,0-1,0 1,-1-1,0 0,0 0,0 0,0-1,-1 1,1-1,-1 1,1-4,2-9,0-1,-1 1,-1-1,0 0,-2-1,1 1,5-45</inkml:trace>
  <inkml:trace contextRef="#ctx0" brushRef="#br0" timeOffset="92410.951">7419 7618,'0'8,"0"17,4 16,6 19,6 16,4 9,3 6,2 1,-3-6,-2-9,-3-14,-5-17</inkml:trace>
  <inkml:trace contextRef="#ctx0" brushRef="#br0" timeOffset="92867.508">7724 8100,'37'-23,"-21"12,1 1,0 0,0 1,1 1,0 0,0 1,1 2,1-1,-19 6,1-1,0 1,-1-1,1 1,0 0,0 0,0-1,-1 1,1 0,0 1,0-1,0 0,-1 0,1 1,0-1,0 1,-1 0,1-1,0 1,-1 0,1 0,-1 0,1 0,-1 0,1 1,-1 0,-1 0,1 0,-1 0,0-1,1 1,-1 0,0 0,0 0,0 0,0 0,-1 0,1 0,0 0,-1-1,1 1,-1 0,0 0,0-1,0 2,-7 13,-1-1,0 0,-1 0,-6 6,-16 18,17-22,0 1,1 1,1 1,1 0,-6 14,16-32,2 0,-1 0,0 0,0 0,1 1,-1-1,1 0,-1 0,1 0,0 0,0 1,0-1,0 0,1 0,-1 0,0 0,1 1,-1-2,1 0,0-1,-1 1,1 0,0 0,-1-1,1 1,0 0,0-1,-1 1,1-1,0 1,0-1,0 1,0-1,0 1,0-1,0 0,0 0,0 1,0-1,0 0,0 0,1 0,4-1,0 1,0-1,0 0,0-1,-1 1,1-1,0 0,-1-1,1 0,2-1,72-53,-16 10,-62 46,0 0,-1 0,1 0,0 0,0 0,0 1,0-1,0 1,0-1,0 1,0 0,0 0,0 0,0 0,0 0,0 0,0 1,0-1,0 0,0 1,0 0,0-1,0 1,-1 0,44 33,-39-28,0-1,0 0,0-1,1 1,0-1,0 0,-3-2,0 0,1 0,-1-1,1 1,-1-1,1 0,0-1,-1 1,1-1,0 0,0 0,-1 0,1 0,0-1,-1 0,1 0,-1-1,1 1,4-3,8-7</inkml:trace>
  <inkml:trace contextRef="#ctx0" brushRef="#br0" timeOffset="93244.221">8130 7999,'8'-1,"1"-1,-1 0,1 0,-1 0,0-1,1-1,15-4,15-1,-31 9,0-1,0-1,0 0,0 0,-1 0,1-1,-1 0,1-1,-1 0,3-2,-9 4,-6 4,-8 14,9-4,0 0,1 0,1 1,0-1,1 1,0-1,1 1,0-1,1 1,1 0,0-1,2 10,-1-12,-1 0,1-1,1 1,0-1,0 0,1 0,0 0,0 0,1-1,0 0,1 0,0-1,0 0,0 0,9 6,7-1</inkml:trace>
  <inkml:trace contextRef="#ctx0" brushRef="#br0" timeOffset="93565.802">8511 8100,'4'0,"6"5,2 5,2 10,-1 5,2 4,-2 0,-3-8,-3-8</inkml:trace>
  <inkml:trace contextRef="#ctx0" brushRef="#br0" timeOffset="93896.777">8536 7948,'-4'-17,"2"-2,7 7,6 10,2 5</inkml:trace>
  <inkml:trace contextRef="#ctx0" brushRef="#br0" timeOffset="94228.999">8790 7999,'-2'0,"0"0,0 1,0 0,0-1,1 1,-1 0,0 0,0 0,0 0,1 0,-1 0,0 1,1-1,-1 0,1 1,0 0,-1-1,1 1,0 0,0-1,0 1,0 0,0 0,0 0,1 0,-1 0,1 0,-1 2,-1 2,1 1,0-1,0 1,0 0,1 0,0 0,0-1,1 3,-1-5,1 0,-1-1,1 1,0 0,1 0,-1 0,0-1,1 1,0-1,0 1,0-1,0 0,1 0,-1 0,1 0,0 0,0 0,0-1,0 1,0-1,0 0,1 0,-1 0,1-1,0 1,-1-1,1 0,0 0,0 0,0 0,-1-1,1 1,0-1,0 0,0 0,0-1,0 1,0-1,0 0,0 0,-1 0,1 0,0-1,-1 0,1 1,-1-1,0-1,1 1,-1 0,0-1,0 1,-1-1,1 0,0 0,-1 0,0-1,0 1,0 0,0-1,0 1,-1-1,1 0,-1 1,0-1,0 0,-1-1,1-1,-1-1,0 0,0 1,0-1,-1 0,0 0,-1 1,1-1,-1 1,-1 0,1-1,-1 1,0 0,0 0,-1 1,-1-3,-18-37,23 45,0 0,0 0,0 0,1 0,-1 0,0-1,0 1,0 0,0 0,0 0,0 0,1 0,-1 0,0 0,0 0,0 0,0 0,0 0,0 0,0-1,0 1,1 0,-1 0,0 0,0 0,0 0,0 0,0-1,0 1,0 0,0 0,0 0,0 0,0 0,0 0,0-1,0 1,0 0,0 0,0 0,0 0,0 0,0 0,0-1,0 1,0 0,0 0,0 0,0 0,-1 0,1 0,0-1,0 1,0 0,0 0,0 0,0 0,14 13,15 22,-21-24,2 0,-1 0,1-1,1 0,0-1,0 0,7 3,-14-10,-1 0,1 0,-1 0,1-1,0 1,0-1,0 0,0 0,0 0,0-1,0 0,0 1,0-1,0-1,0 1,0-1,0 1,0-1,0 0,-1 0,1-1,0 1,0-1,-1 0,1 0,-1 0,0 0,3-3,7-8,12-7,-24 20,-1 0,1-1,0 1,0 0,0 0,0 0,-1 0,1 0,0 0,0 1,0-1,0 0,0 0,-1 1,1-1,0 0,0 1,-1-1,1 0,0 1,0-1,-1 1,1 0,-1-1,1 1,0 0,-1-1,1 1,-1 0,1-1,-1 1,0 0,1 0,-1-1,0 1,3 5,0-1,1 0,-1 0,1-1,0 1,0-1,0 0,1 0,0 0,-1 0,1-1,0 0,1 0,-1 0,3 0,18 5</inkml:trace>
  <inkml:trace contextRef="#ctx0" brushRef="#br0" timeOffset="94564.697">9375 8050,'0'-1,"-4"-74,3 70,1 1,-1 0,0 0,0 0,0 0,-1 0,1 1,-1-1,0 0,0 1,0-1,-1 1,1-1,-1 1,0 0,-1 0,4 2,-1 1,0-1,1 1,-1 0,0-1,0 1,1 0,-1 0,0-1,0 1,0 0,1 0,-1 0,0 0,0 0,0 0,0 0,1 1,-1-1,0 0,0 0,1 0,-1 1,0-1,0 1,1-1,-1 0,0 1,1-1,-1 1,0-1,1 1,-1 0,1-1,-1 1,1 0,-1-1,1 1,0 0,-1-1,1 1,0 0,-1 0,1 0,0-1,0 1,0 0,-10 40,10-34,-1-1,2 1,-1 0,1 0,0-1,0 1,1 0,0-1,0 1,0-1,1 0,0 0,0 0,1 0,0-1,0 1,2 1,4 4,1 0,1-1,0-1,0 0,1 0,0-1,1-1,-12-6,0 0,0 0,0 0,0 1,-1-1,1 1,0-1,-1 1,1-1,-1 1,1 0,-1 0,0 0,1 1,-2-2,0-1,1 1,-1 0,0 0,0 0,0 0,0 0,0 0,0 0,0 0,-1 0,1 0,0-1,0 1,-1 0,1 0,0 0,-1 0,1-1,-1 1,1 0,-1 0,0 0,-4 4,0-1,0 0,-1 0,1 0,-1-1,0 0,0 0,-3 1,-78 31,47-20</inkml:trace>
  <inkml:trace contextRef="#ctx0" brushRef="#br0" timeOffset="95503.352">13642 9676,'9'0,"11"-5,11 0,8-1,12-3,5 0,-3 2,-6 2,-6 1,-11 6,-14 3,-10 0</inkml:trace>
  <inkml:trace contextRef="#ctx0" brushRef="#br0" timeOffset="95833.785">13871 9676,'-5'43,"4"27,5 11,8-1,9-9,10-16,8-18,7-20,-5-12</inkml:trace>
  <inkml:trace contextRef="#ctx0" brushRef="#br0" timeOffset="96169.746">15369 9574</inkml:trace>
  <inkml:trace contextRef="#ctx0" brushRef="#br0" timeOffset="96500.94">15369 9574,'-29'10,"-1"1,1 1,1 1,0 2,1 0,1 2,0 2,2 0,8-7,0 2,2-1,0 2,0 0,2 0,0 2,0-1,2 1,0 1,1 0,1 0,-5 16,11-30,1 1,0 0,0 0,0 0,0 0,1 0,0 0,0 0,0 0,1 1,0-1,0 0,0-1,0 1,1 0,0 0,0-1,0 1,0-1,2 2,0-1,0-2,-1 1,2 0,-1-1,0 0,1 0,-1 0,1 0,0-1,0 0,0 0,0 0,0 0,0-1,1 0,-1 0,1 0,-1-1,1 0,10 0,1-1,-1 0,0-1,0-1,0-1,0 0,0-1,-1-1,0 0,0-1,0-1,-1 0,10-8,-6 4,-1-1,-1-1,0 0,0-2,-2 1,0-2,-1 0,0 0,-1-1,2-8,-8 14,-1-1,0 0,-1-1,-1 1,0-1,0 0,-2 0,0 0,0 0,-1 0,-1 0,-2-6,-5-33</inkml:trace>
  <inkml:trace contextRef="#ctx0" brushRef="#br0" timeOffset="96834.795">15394 9320,'-19'-21,"18"21,1 0,0 0,-1-1,1 1,-1 0,1 0,0 0,-1 0,1 0,-1 0,1 0,0 0,-1 0,1 0,-1 0,1 0,-1 0,1 0,0 0,-1 0,1 1,-1-1,1 0,0 0,-1 0,1 1,0-1,-1 0,1 1,0-1,0 0,-1 0,1 1,-2 3,1-1,-1 1,1 0,0-1,1 1,-1 0,0 0,1 0,0 0,0 0,0-1,1 3,8 77,3 1,4-2,4 0,3-1,10 14,-27-77,31 81,-34-94,0 1,0-1,0 1,0-1,1 0,0 0,0-1,0 1,0-1,1 0,0 0,0 0,0-1,3 2,-6-4,-1-1,1 1,0-1,-1 1,1-1,0 0,0 1,-1-1,1 0,0 0,0-1,-1 1,1 0,0 0,0-1,-1 1,1-1,-1 0,1 1,0-1,-1 0,1 0,-1 0,1 0,-1 0,0 0,3-3,0 0,-1 0,0 0,0 0,0 0,0-1,0 0,-1 1,14-34</inkml:trace>
  <inkml:trace contextRef="#ctx0" brushRef="#br0" timeOffset="96835.795">15750 9650,'0'21,"5"17,0 9,5 6,4 3,5-4,3-7,-2-7,-1-9,-2-14,-6-14,-3-8</inkml:trace>
  <inkml:trace contextRef="#ctx0" brushRef="#br0" timeOffset="97180.734">15725 9574,'25'0,"19"0,9 0,4 4,-6 2</inkml:trace>
  <inkml:trace contextRef="#ctx0" brushRef="#br0" timeOffset="97498.352">16207 9625,'-6'2,"-21"6,0 1,-15 7,37-14,-1 1,1-1,-1 1,1 1,0-1,0 1,0 0,1 0,-1 0,1 1,0-1,0 1,1 0,-3 4,6-7,-1 0,0 1,1-1,0 1,-1-1,1 1,0-1,0 1,1-1,-1 0,0 1,1-1,0 1,-1-1,1 0,0 1,0-1,0 0,1 0,-1 0,0 0,1 0,-1 0,1 0,0 0,0-1,0 1,-1-1,2 1,-1-1,0 0,0 0,1 1,13 8,1-1,0-1,1-1,2 1,-5-2,32 12,50 22,-88-36,0 1,-1 1,1-1,-1 1,0 1,0-1,-1 1,5 5,-11-10,1 0,-1 0,1 0,-1 0,0 0,0 0,1 0,-1 1,-1-1,1 0,0 1,-1-1,1 0,-1 1,0-1,1 1,-1-1,-1 1,1-1,0 0,0 1,-1 0,-1 1,1-1,-1 0,1 0,-1 0,0-1,0 1,-1 0,1-1,-1 1,1-1,-1 0,0 0,1 0,-3 1,-4 2,-1 0,0 0,0-1,-1 0,1-1,-1 0,1-1,-1 0,-6 0,4-2,0 0,1 0,-1-1,1-1,-1 0,1-1,-4-2,11 4,1-1,-1 1,1-1,0 0,-1-1,1 1,0-1,0 0,1 0,-1 0,1 0,-1-1,1 0,0 1,0-1,1 0,-1 0,1-1,0 1,-1-2,-4-21</inkml:trace>
  <inkml:trace contextRef="#ctx0" brushRef="#br0" timeOffset="97850.415">16360 9574,'7'-5,"0"0,1 1,0 0,-1 0,1 1,0 0,1 0,-1 1,5-1,11-4,0-1,0 1,1 1,-1 1,1 2,3 0,-28 3,1-1,0 1,-1 0,1 0,0 0,-1 0,1 0,0 0,-1 0,1 0,0 0,-1 0,1 0,0 0,-1 0,1 0,0 1,-1-1,1 0,0 1,-1-1,1 0,-1 1,1-1,-1 1,1-1,-1 1,1-1,-1 1,1-1,-1 1,0-1,1 1,-1 0,0-1,1 1,-1 0,0-1,0 1,0 0,1-1,-1 1,0 0,-12 31,3-11,3-1,2 1,0 0,1 0,1 0,1 1,1-1,0 0,2 0,1 1,1-1,-1-5,0 1,2-1,0 0,1-1,0 1,1-1,1 0,0-1,1 0,1 0,0-1,1 0,1 0,12 7</inkml:trace>
  <inkml:trace contextRef="#ctx0" brushRef="#br0" timeOffset="98182.145">16817 9904,'-9'-17,"-2"-15,0-6,2-5,7 1,8 2,8 5,9 3,6 7,6 4,2 5,-2 6,-1 4,-8 3</inkml:trace>
  <inkml:trace contextRef="#ctx0" brushRef="#br0" timeOffset="98500.165">17121 9574,'8'-3,"0"0,-1 1,1-1,0 2,1-1,-1 1,0 0,0 1,0 0,1 0,-1 1,8 2,-12-3,1 1,-1 0,1 0,-1 0,1 1,-1-1,0 1,0 0,1 1,-1-1,-1 1,1-1,0 1,-1 0,1 1,-1-1,0 1,0-1,-1 1,1 0,-1 0,1 0,-1 1,-1-2,0-1,-1 1,0 0,1 0,-1 0,0-1,0 1,0 0,-1 0,1 0,-1-1,0 1,1 0,-1 0,0-1,0 1,-1-1,1 1,-1-1,1 0,-1 1,0-1,0 0,0 0,0 0,0 0,0 0,0-1,-2 2,-12 7,1-1,-1 0,-1-1,-9 3,-12 7,25-10,1 0,0 0,0 1,-3 5,13-13,0 1,0 0,0 0,1 0,-1 0,1 0,0 0,-1 1,1-1,0 0,0 1,0-1,0 2,1-3,0 0,0 0,1 0,-1 1,0-1,0 0,1 0,-1 0,0 0,1 0,-1 0,1 0,0 0,-1 0,1 0,0-1,-1 1,1 0,0 0,0 0,0-1,0 1,0-1,0 1,0-1,0 1,0-1,0 1,0-1,0 0,0 1,5 0,0 0,0 0,0 0,1 0,-1-1,0 0,0 0,0-1,0 0,3-1,63-14,-68 14,32-6,-26 7,0-1,1-1,-1 0,0 0,-1-1,1 0,-1-1,0 0,2-1,1-5</inkml:trace>
  <inkml:trace contextRef="#ctx0" brushRef="#br0" timeOffset="98832.44">17553 9523,'-6'0,"-1"1,0 0,0 0,1 0,-1 1,1 0,-1 0,1 1,0 0,0 0,0 0,0 1,0 0,1 0,0 0,0 1,0-1,0 1,1 1,0-1,0 1,0-1,1 1,-1 0,1 0,1 0,-1 1,1-1,1 1,-1 0,1-1,-1 3,0-1,1 0,0 1,0-1,1 1,0-1,1 1,0-1,0 0,1 1,0-1,0 0,1 0,0 0,0 0,1-1,0 1,1-1,-1 0,1 0,1 0,-1-1,1 0,5 5,-1-5,0-1,0 0,0 0,1-1,-1 0,1 0,0-2,0 1,0-1,0-1,0 0,1-1,-1 0,0 0,0-1,1-1,-1 0,6-2,-5 1,0 0,0-1,0 0,0-1,-1 0,0-1,0 0,0-1,-1 0,0-1,0 0,-1 0,0-1,0 0,-1-1,4-6,-9 11,-1 1,0-1,0 1,0-1,-1 0,1 0,-1 1,0-1,-1 0,1 0,-1 0,0 0,-1-5,-4-21</inkml:trace>
  <inkml:trace contextRef="#ctx0" brushRef="#br0" timeOffset="99171.773">17731 9472,'22'-4,"15"-2,11 0,1-2,-4-1,-13 1,-13 3</inkml:trace>
  <inkml:trace contextRef="#ctx0" brushRef="#br0" timeOffset="99172.773">17934 9446,'-4'39,"-1"22,-1 13,2 2,1-2,1-10,1-12,0-14</inkml:trace>
  <inkml:trace contextRef="#ctx0" brushRef="#br0" timeOffset="101833.655">18112 8786,'6'-1,"0"0,0 0,0-1,0 0,0 0,-1 0,1-1,-1 0,1 0,18-8,2 0,204-75,-186 72,0 2,0 2,1 1,14 2,-50 6,-1 0,1 1,-1 1,1-1,-1 1,1 1,3 1,-10-3,0 1,0-1,-1 1,1 0,0 0,0-1,-1 1,1 0,-1 1,1-1,-1 0,0 0,1 1,-1-1,0 0,0 1,0 0,0-1,0 1,0-1,0 1,-1 0,1 0,-1-1,1 1,-1 0,1 0,-1 0,0 0,0 0,0-1,0 1,0 0,-1 0,1 0,-1 0,-4 15,-1 0,-1-1,-1 0,0-1,-1 1,-1-1,0-1,-1 0,-12 12,-2 5,-34 41,35-46,2 1,0 1,2 1,1 0,-10 25,27-50,0 1,1 0,-1 1,1-1,0 0,1 0,-1 0,1 1,0-1,0 0,1 0,0 1,-1-1,2 0,-1 0,1 0,-1 0,1 0,1 0,-1-1,1 1,0-1,0 1,0-1,0 0,15 16</inkml:trace>
  <inkml:trace contextRef="#ctx0" brushRef="#br0" timeOffset="102169.413">18595 9726,'0'4,"0"2</inkml:trace>
  <inkml:trace contextRef="#ctx0" brushRef="#br1" timeOffset="137284.723">27205 5103,'-86'-67,"-2"3,-61-31,-202-96,75 58,-6 12,-4 13,-289-68,324 115,-2 12,-2 11,-1 11,-231 6,334 23,0 7,-94 20,177-17,0 3,1 3,2 3,0 3,1 3,-40 24,80-37,0 1,1 2,1 0,0 2,2 0,0 2,1 0,2 2,0 0,-13 22,21-27,1 1,1 0,0 1,2 0,0 0,2 0,0 1,1 0,1 0,1 0,1 0,0 0,2 0,1 0,2 11,4 8,2 0,1-1,2 0,2-1,2-1,1 0,2-1,1-1,2-1,7 7,27 29,3-2,2-3,3-3,22 12,40 27,5-7,3-5,5-6,111 47,-40-36,4-9,3-9,13-7,-11-12,2-10,2-9,17-9,-101-18,0-6,0-6,0-6,0-6,77-20,-146 18,0-3,-1-3,-1-3,-2-3,0-3,-2-3,22-17,-54 28,-2-1,0-1,-1-2,-2 0,0-3,14-20,-26 28,0-2,-1 0,-2-1,0 0,-2-1,0-1,-2 1,-1-2,4-22,-8 25,-1 0,-1-1,0 0,-3 1,0-1,-1 0,-1 1,-1-1,-2 1,-1-3,-4-5,-1 0,-1 1,-2 1,-1 0,-1 1,-2 1,-3-1,-20-23,-2 3,-3 1,-2 3,-2 1,-1 3,-2 2,-20-8,-36-15,-1 4,-4 6,-1 4,-2 6,-2 4,-2 6,-1 6,-97-8,155 26,0 3,0 3,0 3,-38 5,-5 14</inkml:trace>
  <inkml:trace contextRef="#ctx0" brushRef="#br0" timeOffset="173513.379">4040 3554,'0'-4,"5"-2,-4 1,-10 5,-12 6,-16 12,-18 16,-18 14,-13 17,-9 10,-2 9,2 4,14-4,16-13,24-27,27-33,15-19</inkml:trace>
  <inkml:trace contextRef="#ctx0" brushRef="#br0" timeOffset="174227.639">6301 3199,'5'0,"9"0,11 0,19 0,20 4,19 10,18 12,18 9,14 13,6 1,2 2,-3 1,-6-5,-18-5,-19-11,-22-5,-19-8,-18-7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3:47.98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3582 350,'-12'-12,"-1"1,0 1,0 0,-1 1,-1 1,-11-6,-95-36,110 46,-131-46,-2 6,-2 6,-1 7,-134-11,153 31,0 5,0 6,0 6,0 5,-116 26,135-11,2 5,1 4,1 5,2 5,3 3,1 6,3 3,3 5,2 4,3 3,4 5,2 3,-31 42,74-75,3 2,-31 50,55-76,0 0,2 0,1 1,0 1,1-1,2 1,0 1,1-1,1 3,4-16,-1 0,1 1,1-1,-1 0,2 0,-1 0,1 0,1 0,-1 0,2 0,-1-1,1 1,0-1,1 0,0 0,0-1,1 0,0 1,0-2,7 7,5 2,1-1,0 0,0-2,2 0,-1-1,2-1,13 4,46 15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1.810"/>
    </inkml:context>
    <inkml:brush xml:id="br0">
      <inkml:brushProperty name="width" value="0.2" units="cm"/>
      <inkml:brushProperty name="height" value="0.2" units="cm"/>
      <inkml:brushProperty name="color" value="#F6630D"/>
      <inkml:brushProperty name="ignorePressure" value="1"/>
    </inkml:brush>
  </inkml:definitions>
  <inkml:trace contextRef="#ctx0" brushRef="#br0">1 0,'2'0,"4"3,2 2,3 4,2 2,1 4,0 4,0 6,1 4,-1 4,-2 3,-1 0,-2 2,-3-6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3:49.05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1 377,'30'-28,"2"2,1 1,1 1,0 2,2 1,37-15,10 2,0 2,60-12,-39 19,1 4,1 4,0 5,1 5,0 5,0 4,84 14,-77-1,0 5,-2 5,-1 6,-1 4,-2 4,-2 6,16 13,-46-18,-2 4,46 36,-79-48,-1 1,-1 2,-2 2,30 37,-52-56,-2 1,0 1,-1 0,3 7,-12-19,1-1,-1 0,-1 1,1-1,-2 1,1 0,-1 0,0 0,0 0,-1 0,0 0,0 0,-2 5,-7 12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23:49.38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92,'5'0,"0"-5,5 0,4-1,9-3,5 0,6-2,2-1,3-1,-1 1,-6 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3:53.797"/>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1112 1383,'0'-4,"0"2,4 11,2 11,-1 11,-1 12,-1 12,3 8,0 6,0 3,-2-1,-1-6,3-9,0-10,-1-9,4-11,3-13,0-14,-2-10,-2-4</inkml:trace>
  <inkml:trace contextRef="#ctx0" brushRef="#br0" timeOffset="484.227">1402 1310,'0'4,"0"6,0 5,0 8,0 9,0 6,0 6,4 7,2 4,-1 4,-1 1,-1-2,-1-2,-1-7,-1-8,5-6,0-6,0-11,-1-9</inkml:trace>
  <inkml:trace contextRef="#ctx0" brushRef="#br0" timeOffset="1253.056">1305 2230,'0'-5,"0"4,-4 1,3 1,5 1,7-1,5 0,4-1,3 1,1-5,2-2,-1-3,0-1,-4-2,-10 4,-6 5</inkml:trace>
  <inkml:trace contextRef="#ctx0" brushRef="#br0" timeOffset="2481.516">773 2471,'4'0,"6"0,5 0,4 0,3 0,6 5,6 0,6 4,9 1,7-2,8-2,8-2,5-1,6-7,5-5,0-6,-3-8,-3-5,-8-2,-7 1,-8 1,-14 0,-9 2,-8 5,-13 6,-12 6,-12 4,-7 3,-2 1</inkml:trace>
  <inkml:trace contextRef="#ctx0" brushRef="#br0" timeOffset="2983.655">797 2351,'0'4,"-4"1,-1 4,0 5,0 8,-2 4,0 3,1-1,-3 0,1-1,1-5</inkml:trace>
  <inkml:trace contextRef="#ctx0" brushRef="#br0" timeOffset="3721.125">1281 2834,'4'4,"6"2,5-1,4-5,3-2,2-2,5 1,1 1,1-4,2-1,0 1,-1 2,-2-3,-3-1,-5 2</inkml:trace>
  <inkml:trace contextRef="#ctx0" brushRef="#br0" timeOffset="5415.429">265 2036,'0'-4,"-4"-2,-5 1,-6 5,-4 7,-7 6,-4 5,0 7,-3 9,-1 2,6 3,8-1,6 1,11-1,10-4,11-3,12-7,4-8,5-6,3-5,0-7,0-4,-2-5,-5-4,-3 0,-8 7,-8 8,-6 10,-5 5,-4 6,-1 3,-1 5,3 7,2 0,0 3,4 3,0 3,-1-3,2 1,0 0,-2-3,2-3,0-1,-2-2,-2-2,-2-3,2-7,2-2,-2-1,-1 1,-2 1,0 0,3-2,0-1,0 1,3-3,1 0,1-3,1 1,2 1,2-1,4 1,2-2,2-3,0-4,2-2,4-2,1-2,4 4,0 1,3-1,3 0,3-1,7-2,2 0,2 3,-5 2,-3-1,-4-1,-6-1,-5-2,-7 4,-13-3,-7-2</inkml:trace>
  <inkml:trace contextRef="#ctx0" brushRef="#br0" timeOffset="7649.361">193 1988,'0'-4,"0"-6,0-9,0-5,0-8,0-5,-4-10,-2-5,-3-5,-1-2,2 1,-2 2,0 3,-1 5,0 4,3 5,-2 4,1 1,2 1,2 3,2 2,1 2,2 1,0 0,0 1,5 5,1 1,-1-1,4-1,3-1,5 3,-1 0,1 4,2-1,5 3,4-1,0-2,0 1,-1-1,0 3,2-2,2 2,-2 3,0 3,-2 3,-5 5,-3 3,0 1,-7-2,-6-4,-8-3,-4-5,-4-5,-6-5,1-3,-2-2,3-2,-1 0,2 0,-1 0,3 0,2 0,3 1,3 0,1-1,2 1,0 0,5 4,1 1,4 5,4-1,4-1,3 2,2 3,1 8,1 9,0 7,0 5,0 4,-1 3,1-4,-1-5,-4-9,-1-10,-4-13,-5-7,1-5,-2-5,1-2,4-2,-1 1,1 1,3 4,-1 3,-1 1,3 2,2 1,1 4,2 2,1 0,0 2,0 5,-3 8,-6 8,-5 8,-5 10,-7 9,-3 7,-1 2,1 1,1-1,5-1,3-2,0-4,0-3,4-3,-1-2,4-6,-1-10,-2-11,3-5,-2-6,2-5,4-7,7-5,8-5,3 0,9-4,4 1,8-1,7 1,4 3,5 4,2 2,-2 6,-2 3,-3 4,-9 5,-10 4,-9 4,-10 5,-10 7,-8 5,-6 1</inkml:trace>
  <inkml:trace contextRef="#ctx0" brushRef="#br0" timeOffset="8024.126">1693 512,'4'0,"5"-4,6-2,8-3,9-1,6-2,6-4,3 2,3 2,-1 4,-3-1,-1 1,-5 1,-5 3,-4 2,-7 5,-8 6,-7 2</inkml:trace>
  <inkml:trace contextRef="#ctx0" brushRef="#br0" timeOffset="8269.512">2080 802,'4'0,"9"0,8-4,7-1,4 0,4 0,0 2,-1 1,-4 1,-6 5,-7 2</inkml:trace>
  <inkml:trace contextRef="#ctx0" brushRef="#br0" timeOffset="10069.472">2152 1649,'0'-4,"4"-2,6 1,5-3,4-1,3 2,6 2,2 2,0 1,0 5,-2 7,-6 5,-6 4,-6 3,-4 3,-8 0,-4 0,-4 0,-5 0,-4 0,-3-4,3-2,-1-4,0-5,0-4,-3-2,1-3,2 3,10 1,6 3,4 5,5 4,3 4,0 1,2 6,0 3,-2 3,2 1,-1 2,-2 3,-2 4,-2 1,-2-2,0 0,-1 1,0 1,-1-4,1 1,-1-4,1 1,0-3,4-3,2-3,-1-3,-1-1,-1-2,-1 0,-5-4,-2-2,-5 0,-4 2,-4-3,1-1,0-2,2 0,-1-2,0 1,-3 2,-2-1,-2 1,4 2,0-2,0 1,-1 2,-2-3,4 1,4 1,0-1,4-1,-2-1,2-5</inkml:trace>
  <inkml:trace contextRef="#ctx0" brushRef="#br0" timeOffset="11856.554">1402 3439,'-4'0,"-1"-4,4-1,2 3,1 8,0 6,0 5,0 4,-1 2,-1 6,1 6,-1 1,0 3,0-1,-1-3,1-4,0-2,4-3,6-5,1-2,2-5,4-4,3-4,1-3,3-2,0 2,1 2,0-1,3 0,3-2,-2 0,0-2,-2 1,-1-1,-1-1,0 1,-1 0,-4-4,-1-2,-5-3,-4-5,1-4,-3-3,-1-2,-3-1,2-1,1-4,-2-5,-1-6,-1-4,-2-2,0-2,-1-2,-4 5,-2 5,0 6,2 4,1 3,-3 7,-1 10,2 7</inkml:trace>
  <inkml:trace contextRef="#ctx0" brushRef="#br0" timeOffset="14057.854">1330 3875,'0'-5,"4"0,1-4,0-5,0 4,-6 9,-7 7,-2 12,-7 11,-5 8,-8 7,-5 8,-7 7,-3 6,-3 5,-1 2,3 2,2 0,0-4,3-2,5-4,3-4,5-5,2-8,1-2,6-6,1-2,4-1,4-5,0-2,2-2,2-2,2-1,1 0,2 0,1-1,5-3,0-2,5 1,0 1,3-3,-1 0,1 1,3-3,-1 1,0-3,3 1,1 2,3 2,1-2,0 1,-2 1,-2-2,0 0,1-2,2 0,0-2,2 1,0-2,-4 1,-1 0,0 0,1-1,1 2,2-2,0 2,1-1,-4 0,-1 0,0-3,1 1,2-1,0 2,1 3,1 3,0 4,1 1,-1 2,5 0,1 1,-1 0,4 0,-1 0,4-1,3 0,3 1,3-1,2-4,1-1,1 0,4 1,2 1,3 1,5 1,-1 1,2-4,2-1,3 0,-3 1,0-2,1-1,2 1,-3-3,-1 1,2-3,1 1,2-2,1 0,1 0,0-4,1 2,0-1,0-3,-5-1,0-2,-5-2,0 4,-3 0,-3 0,-3-1,-3-2,-1 0,-2-1,0 3,0 1,-4 1,-2-3,1 0,-3-1,-1-1,-1-1,-1 0,-1 0,-3-4,-3-2,-3 1,-1 0,-2 2,0 1,0 1,-1 1,1 0,-4 0</inkml:trace>
  <inkml:trace contextRef="#ctx0" brushRef="#br0" timeOffset="16589.664">1886 5108,'-4'0,"-6"0,4 0,6 0,8 0,10 4,6 2,8 3,6 5,10 4,8 3,7 2,6 5,7 2,7 5,6-1,4-1,3-2,2-2,0-3,0-1,-4-4,-6-7,-5-1,-9-3,-5-3,-5 2,-6-2,-4-1,-4-2,-1-1,-2-2,1-1,-1 0,-4 0,-1 0,-3-1,0 1,-3 4,-4 1,2 1,3-2,-1-1,2-1,2-1,-1-1,1 0,-2 0,0 0,-1-1,-4 1,1 0,-1 0,-2 0,-2 0,-2 0,-2 0,4 0,1 0,-1-4,-1-2,-2 1,0 1,-1 1,0 1,-1 1,0 1,0 0,-4-4,-6 3,-5 5,-4 7,-2 5,-7 9,-2 3,-1 2,-2 3,0 5,-3 4,1 3,-2 2,1-2,-1-2,1 1,3-3,3 0,3-4,1-3,2-3,-4-4,-1-1,0-2,1-8,2-12,0-6</inkml:trace>
  <inkml:trace contextRef="#ctx0" brushRef="#br0" timeOffset="18190.654">4958 5713,'0'4,"4"2,2-5,3-3,5-4,8-10,4-6,6-8,11-7,5-9,3-6,5 3,2 1,-6 4,-3 7,-5 4,-7 8,-9 5,-6 5,-6 9,-2 11,-3 7,-4 7,-2 3,1 7,0 3,3-1,0 3,3 0,3-1,3-4,3-1,-2-2,-1-5,2-2,0-4,-2-1,0-3,-4 1,0-1,-2 1,-3-5,-7-4,-9-3,-2-1</inkml:trace>
  <inkml:trace contextRef="#ctx0" brushRef="#br0" timeOffset="18860.376">5394 5665,'4'0,"5"0,6 0,8-4,5-2,1 1,-4 5,-3 2,0 2,0-1,0-1,-3 4,-1 1,-4 3,-4 4,1 0,-2 1,-3 3,3-3,-1 2,-2 1,2 5,1 4,-3 1,3 0,0-1,-3 0,3-2,0 0,-2 0,-3-1,4-4,-1-2,3-3,-1-1,-1-6,2-5,-5-7,-3-7,-7-5,-1-1</inkml:trace>
  <inkml:trace contextRef="#ctx0" brushRef="#br0" timeOffset="19389.765">5369 5786,'5'-5,"4"0,6 0,4 1,-1 5,0 2,2 2,1-2,-3 4,-4 5,-1 4,-2 4,-4 6,-2 3,-2 5,-2 1,-1 2,-1 0,5-3,1-3,-1-3,0-1,3-7,0-1,4-4,-1-10,2-8,-1-9,-2-6,-2-1</inkml:trace>
  <inkml:trace contextRef="#ctx0" brushRef="#br0" timeOffset="20142.607">5273 5979,'0'-4,"0"3,0 5,0 11,0 6,0 9,0 2,0 5,0 0,0-3,0-2,4-3,5-6,6-11,0-8</inkml:trace>
  <inkml:trace contextRef="#ctx0" brushRef="#br0" timeOffset="20877.513">5829 4963,'4'0,"6"0,5 4,4 6,-2 5,2 4,-4 7,1 3,-3 1,-4 0,1-6,-1-7</inkml:trace>
  <inkml:trace contextRef="#ctx0" brushRef="#br0" timeOffset="21120.258">6119 5084,'0'4,"0"6,4 5,2 4,-1 3,-1 1,3-2,1-1,-6-4,-3-5</inkml:trace>
  <inkml:trace contextRef="#ctx0" brushRef="#br0" timeOffset="21274.141">5490 4915,'0'4,"5"1,0 5,4 3,1 5,2 3,0-2</inkml:trace>
  <inkml:trace contextRef="#ctx0" brushRef="#br0" timeOffset="21687.972">5128 5132,'0'5,"-5"0,0 4,-4 5,-1 4,2 3,2 2,2 1,1-3</inkml:trace>
  <inkml:trace contextRef="#ctx0" brushRef="#br0" timeOffset="23922.949">2007 3875,'4'0,"6"0,5 4,4 1,-2 4,2 1,0 2,2 0,2-3,-4 2,-5-6,-5 1,1-1,2 3,3 0,0 3,0 0,-1 1,0 0,3 1,2 3,1 2,3 3,-4 2,0-4,-4 0,0 1,2-4,-3 0,1 2,2 1,2 2,6 2,3 0,1 1,3 4,1 2,-1 4,2 0,-1 3,3-1,3 2,3-2,3-3,2-2,5-3,6-6,2-3,3-4,-2-1,-2-3,-3 1,-3-2,-3 2,0 3,-2 3,0 2,0 3,-1 0,1 2,0-5,5-4,0-6,1-1,-1-5,-2-4,-1-1,0-1,-2-1,-3 2,-3-1,1 1,-3 1,0 0,1 0,-2 0,1 0,1-4,-2-1,-3-1,0 2,-2 1,-2 1,-3 1,-2 1,-2 0,-1 0,0 0,0 1,-4 3,-6 6,-5 5,-4 4,-3 3,-2 1,0-6,-2-11,1-6</inkml:trace>
  <inkml:trace contextRef="#ctx0" brushRef="#br0" timeOffset="24792.774">5079 4939,'-4'0,"-1"-4,4-2,6 1,7-3,5-5,4-3,6-4,12-3,7-5,3-2,3 0,0 1,-5 5,-6 7,-6 6,-4 5,-9 8,-2 8,-6 9,-1 7,2 3,-2 0,1-1,2 0,3-2,2-4,-7-7,-10-5,-5-5</inkml:trace>
  <inkml:trace contextRef="#ctx0" brushRef="#br0" timeOffset="27040.083">1402 5834,'0'-4,"0"-6,0 4,0 6,0 7,0 16,0 11,0 17,4 11,2 13,-1 9,3 7,1 1,-2-4,-2-4,3-4,-1-7,-1-8,-2-11,-1-6,-1-8,-2-6,0-5,0-3,0-2,-1-1,-3 0,-2 0,1 0,1 1,1 0,1-1,-3-3,-1-1,5-4,-2-4,4-5,-2-3,3-1,1 2,4 1,6 3,3 1,5 3,1-1,3 2,-1-2,6-1,4 0,6-1,8-2,8-2,7 2,5 0,8-1,2-2,2-2,2 0,-3-2,-4 0,-2 0,-5 0,-2 0,-3-1,-9 1,-6 0,-6 0,-6-4,-6-6,-7 0</inkml:trace>
  <inkml:trace contextRef="#ctx0" brushRef="#br0" timeOffset="29089.931">5249 4286,'4'-4,"5"-2,6 1,8 1,5-3,1-1,0 2,-1 2,-9 5,-12 7,-8 1</inkml:trace>
  <inkml:trace contextRef="#ctx0" brushRef="#br0" timeOffset="29324.626">4813 4116,'-4'0,"-6"0,0-4,4-1,9 0,3-4,4 1,6 1,3 2,-1 1</inkml:trace>
  <inkml:trace contextRef="#ctx0" brushRef="#br0" timeOffset="30691.676">5103 6148,'0'-4,"4"-1,-2 0,-2 5,-6 6,-4 11,-6 11,-8 12,-8 17,-7 10,-5 7,-4 2,-1 1,3-4,2-10,7-13,7-10,4-11,11-12,7-12,10-7,8-4,11 0,10 1,12-3,11 0,13 1,16 2,18 2,16 1,10 1,7 1,2-4,-2-1,-3 0,-7 1,-13-3,-13 0,-10-3,-12 0,-16 2,-8-2,-10 0,-12-1,-11-4,-9-2,-10-4,-5 3</inkml:trace>
  <inkml:trace contextRef="#ctx0" brushRef="#br0" timeOffset="31274.385">6845 4987,'0'-4,"0"3,0 5,0 11,-4 10,-1 19,-5 17,-4 19,-3 16,-4 14,-2 7,-1 5,-1 2,0-3,4-7,1-13,5-12,4-13,5-12,-2-11,2-12,0-4,3-4,1-4,1-3,1-9,0-16,0-13,0-8,1-9,-1 1</inkml:trace>
  <inkml:trace contextRef="#ctx0" brushRef="#br0" timeOffset="32244.532">4741 6753,'0'4,"0"6,0 9,0 5,0 8,0 5,0 2,0 1,0-1,0-3,0-4,0-12,0-12,4-9,5-3,6-2,8-3,9-1,10-2,16 0,14-1,15-3,17-3,17-2,15 3,10-1,9 0,-2-2,-1 4,-11-1,-13 0,-16 2,-14 5,-20-1,-15 2,-14 3,-15-2,-18 1,-12-3,-10-3,-4 1</inkml:trace>
  <inkml:trace contextRef="#ctx0" brushRef="#br0" timeOffset="33025.394">7039 5036,'0'-4,"0"2,0 7,-4 9,-2 8,-3 11,-1 14,-2 14,-4 18,-3 11,-2 16,-2 10,-1 6,3 3,2 0,4-4,4-10,4-13,-1-13,1-14,2-15,2-12,-4-14,1-8,0-12,2-12,2-9,0-7,1-1</inkml:trace>
  <inkml:trace contextRef="#ctx0" brushRef="#br0" timeOffset="34515.36">7087 1673,'0'4,"-4"10,-2 10,1 18,1 23,-3 24,0 26,0 22,-1 22,-1 15,-2 12,1 3,-3-2,2-9,2-13,3-18,2-22,6-25,3-24,1-21,2-17,1-17,-5-14,-4-11,-2-10,0-2</inkml:trace>
  <inkml:trace contextRef="#ctx0" brushRef="#br0" timeOffset="36361.048">7087 1552,'0'-4,"-4"-1,3-1,9 2,12-3,15-4,18-9,24-5,29-11,28-6,29-6,24-6,16-3,12 1,6 5,-6 4,-11 5,-19 6,-21 4,-22 5,-22 6,-24 7,-23 1,-21 4,-15 2,-14 3</inkml:trace>
  <inkml:trace contextRef="#ctx0" brushRef="#br0" timeOffset="37227.513">6918 4044,'0'-4,"0"-6,4-5,1-4,0-3,0-1,2 2,4 5,5 10,8 9,11 9,17 11,16 9,13 7,13 6,11 7,9 4,5 3,-1 10,-1 0,-2 1,-6 1,-4-3,-4-6,-6-4,-8-8,-5-5,-9-5,-9-6,-7-5,-4-2,-8-7,-8-2,-5-4,-8-9,-13-9,-8-8,-8-6,-4 0</inkml:trace>
  <inkml:trace contextRef="#ctx0" brushRef="#br0" timeOffset="38311.156">9845 899,'4'0,"1"-4,-4 3,-2 5,-1 7,0 13,-5 23,-4 29,-4 30,-5 34,-2 38,-6 34,-7 27,-9 22,-5 11,-3 5,-1-7,4-17,12-27,6-27,10-27,12-22,7-20,5-20,1-16,1-12,-2-11,0-15,-2-11,0-10,0-7,-5-8,-2-3,-3-1,-1 1,2 3,1 0,3 3,6-4,3-1,0 2,-1 0,-1 1,0 2,-2 0,0 1,-1 1,0-1,0-8,-1-10,1-12,0-12,0-15,0-2</inkml:trace>
  <inkml:trace contextRef="#ctx0" brushRef="#br0" timeOffset="39561.592">9748 875,'4'-4,"6"-2,4 1,5 1,-1-3,1-1,0 2,2 2,2 1,0 1,-3 5,-6 7,-4 5,-5 4,-2 3,-7 7,-2 5,-4 15,-5 14,-4 18,-2 19,-2 26,-2 25,-4 23,-2 15,1 12,1 5,6-3,6-8,2-12,4-13,0-11,-3-11,1-10,-1-13,-3-11,-2-8,2-10,0-13,3-13,3-9,0-12,2-9,2-8,3-5,1-3,2-2,1 0,0 0,0 1,-3 0,-2 1,0-1,1 1,1 1,1-1,1 0,-3-4,-2-1,1 0,1 1,1 1,2 2,0 0,0 1,1 0,1 0,3-3,2-2,-1 0,-5-3,-2-9,-1-9,-5-8,0-3</inkml:trace>
  <inkml:trace contextRef="#ctx0" brushRef="#br0" timeOffset="42730.592">6168 4939,'4'0,"10"0,6 0,12 0,10 0,9-4,8-2,7 1,4 1,-1 1,-4 1,-10 1,-9 1,-9 0,-10 0</inkml:trace>
  <inkml:trace contextRef="#ctx0" brushRef="#br0" timeOffset="43885.289">7909 4552,'0'-4,"5"-2,0 5,0 7,-1 5,-1 11,-1 12,-1 14,-4 7,-3 6,1 5,0-1,-2-6,-1-6,2-8,1-15,7-13,5-9,7-6,9-4,9-1,7 0,5 0,4 1,-3 1,-5 0,-4 1,-5 0,-8-4,-7-6,-7-5,-5 1</inkml:trace>
  <inkml:trace contextRef="#ctx0" brushRef="#br0" timeOffset="44147.371">8345 4721,'0'-4,"0"-6,-4 0,-2-4,-3 2,-1-3,2 7,2 8,2 8,2 12,1 9,1 9,0 11,-4 4,-1-2,0-2,1-5,1-6,2-13,4-16,2-8</inkml:trace>
  <inkml:trace contextRef="#ctx0" brushRef="#br0" timeOffset="47464.746">6797 7358,'4'-4,"5"-2,6-3,4-5,-1-4,-8 2,-9 2,-14 5,-16 3,-17 3,-15 6,-20 6,-15 7,-12 4,-9 6,-5 9,-2 5,4 4,5 8,15 2,19 1,24-1,26-1,31-2,27-5,29-7,31-5,25-9,17-12,21-14,13-9,8-12,-1-11,-8-7,-12-10,-14-4,-19-5,-20-2,-23 3,-24 2,-24 6,-26 4,-24 6,-21 5,-19 5,-15 7,-7 3,-5 6,5 4,9 5,9 3,12 1,11 6,10 1,10 1</inkml:trace>
  <inkml:trace contextRef="#ctx0" brushRef="#br0" timeOffset="48083.744">6531 7358,'0'-4,"4"-2,9 1,8 1,7 5,12 3,7 4,4 10,5 5,2 3,-5 1,-7 1,-8-1,-6-1,-8-1,-13 0,-12 0,-10-5,-3-5</inkml:trace>
  <inkml:trace contextRef="#ctx0" brushRef="#br0" timeOffset="48318.63">6797 7527,'-4'0,"2"0,11-4,7-1,9-1,9-2,7 0,4-3,3 0,2-2,-4 2,-6 2,-5 2,-4 8,-4 2,-6 2</inkml:trace>
  <inkml:trace contextRef="#ctx0" brushRef="#br0" timeOffset="49585.784">7934 5036,'-4'0,"-10"0,-11 4,-8 5,-12 6,-11 8,-7 5,-6 1,0 0,5-1,4-1,8-1,9-1,12 0,20-1,19-4,21-1,22-5,23 1,19-3,15-4,13 1,11 0,8-3,1 3,0-1,-2-2,-9-1,-10-6,-13-3,-13-5,-13-1,-17-2,-19-4,-18-4,-12-1,-18-2,-17-2,-12 1,-14-1,-11 4,-9 2,-4 4,-4 4,3 0,1 3,5 1,4 3,5 2,4 5,6 2,7 1,10 3,15-1,17 0,8-3</inkml:trace>
  <inkml:trace contextRef="#ctx0" brushRef="#br0" timeOffset="52048.352">7619 1794,'0'4,"-4"6,-1 9,-1 13,2 15,1 15,1 13,1 15,1 13,0 8,-4 8,-1-2,-4-3,-5-9,1-10,-3-9,-2-10,3-11,-2-8,3-9,0-9,2-7,3-4,-1-4,1-9,2-12,7-6,7-3,6 0,6 1,3 5,2 7,2 6,3 6,7 7,8 3,9 6,9 0,9-2,6 3,5-2,10 3,6-2,-2-3,0-2,-5-2,-5-2,-9 3,-9 1,-9-1,-9-2,-10-4,-11-11,-11-11,-8-15,-6-4</inkml:trace>
  <inkml:trace contextRef="#ctx0" brushRef="#br0" timeOffset="53798.937">7643 1746,'4'0,"6"0,5 0,4 0,7-4,7-2,11 1,10 1,8 1,6-3,8-1,3-2,1-1,-2 2,-4-2,-8 1,-11 1,-10 3,-9 2,-6-2,-5-1,-2 0,-1 7,1 1,-1 2,-8 0,-9 3,-7 4,-3 5,-4 8,-1 8,-3 7,-3 8,1 6,-1 1,2 0,4-1,-1-5,2-8,1-5,8-9,7-9,6-12,6-6,3-3,3-1,0 0,1-3,-1 0,0 1,0 2,0 2,0 1,-5 6,-2 1,1 0,1 0,1-2,2-1,0 0,1-2,0 0,-8 0,-7 4,-4 5,-4 10,-2 14,-4 13,-7 12,0 11,-2 16,0 9,0 10,1 3,3-4,0-8,1-6,2-8,2-8,2-9,2-6,1-10,0-9,-4-6,-1-14,0-13,5-13,3-12,1-8,-1 1</inkml:trace>
  <inkml:trace contextRef="#ctx0" brushRef="#br0" timeOffset="54306.289">8659 1601,'4'4,"6"5,5 10,8 6,4 6,7 7,0 4,4 0,-2 1,3-3,-2-4,-4-4,-10-8,-10-7</inkml:trace>
  <inkml:trace contextRef="#ctx0" brushRef="#br0" timeOffset="56533.368">7837 2423,'0'4,"-4"2,-2 3,-3 5,-1 4,-2-2,0 2,7-3,9-4,6-4,11-7,6-8,6-6,2-5,-1 0,-6 0,-4 3,-6 8,-6 10,-1 4,-2 6,1 0,3-2,4-2,2-7,3-3,-2-6,-1-1,-4-4,0 1,2 2,1 3,3 7,5 7,3 3,0-1,4 3,0-1,-1-2,-3-7,-1-4,-2-6,-1-1,0 1,-1 6,4 3,1 1,0 1,-1 0,-1 3,-1 0,-5-4,-10-3,-11-1,-14 4,-4 1</inkml:trace>
  <inkml:trace contextRef="#ctx0" brushRef="#br0" timeOffset="57267.77">7764 2762,'4'0,"6"4,5 1,4 1,3-2,2-1,1-1,0-6,0-1,0-4,0-1,0-2,-1 0,0 7,0 4,-4 6,-1 2,0 5,5-1,3-1,0-3,1-2,-1-3,-1-5,-1-6,0-2,-1 1,0-2,0 1,0 7,1 4,3 1,1 6,1 1,-2-1,-1-2,-1-1,-5 3,-2-5,-4 3,-4-1</inkml:trace>
  <inkml:trace contextRef="#ctx0" brushRef="#br0" timeOffset="58019.019">7789 3076,'4'4,"5"2,6-1,4-1,3-1,2-5,1-2,0-1,0 0,0 2,4 1,1 1,0 0,-2 1,0 0,-2 1,-1 3,-5 6,-1 0,0 4,0-1,2-3,2-3,0-3,0-1,-3-7,-1-1,0-1,2 1,0 2,1 0,2 2,0 1,0-1,0 2,1 3,-1 2,0-1,1-1,-1 0,0-3,-8 1,-7-2</inkml:trace>
  <inkml:trace contextRef="#ctx0" brushRef="#br0" timeOffset="59955.613">9458 5471,'-4'0,"-6"0,-5 0,-4 0,-3 0,-6 0,-6 0,-2 4,-3 2,1-1,3-1,8 3,12 5,13-1,19 3,23 3,25 3,23 1,16 6,16 3,3 4,2 0,-4 3,-7-1,-13-2,-13-3,-16-3,-21-1,-19-2,-19 3,-20 1,-17 4,-21 5,-19-1,-16 2,-18 3,-13-2,-13 1,-9-3,-12 0,-5 3,-2-3,0-2,1-1,6 0,11-4,12-2,15-2,16-5,16-3,17-5,18 0,20-2,17 0,18-2,15 2,13 3,13-1,13 1,12 2,11-2,12 1,4 6,5 3,3 2,3 4,-3 1,-8 3,-11 0,-13 3,-13-2,-10-3,-12-2,-13-3,-10-2,-8-1,-8-1,-10 0,-8-1,-12-3,-10-2,-9 1,-9 1,-10-3,-7 0,-8-4,-9 2,-7-3,-5-4,-2-2,-6-3,-2-2,-4 0,-4-2,-3 1,-4-1,-1 1,-1 3,-1 3,5 3,9 4,11 1,9 2,12 1,15-1,13 1,15 1,17-3,16-3,11-4,4-3</inkml:trace>
  <inkml:trace contextRef="#ctx0" brushRef="#br0" timeOffset="61486.017">3241 6535,'0'5,"0"4,0 6,0 8,0 9,4 10,1 8,5 2,-1 1,4 0,2-5,0-2,-3-6,0-5,-2-8</inkml:trace>
  <inkml:trace contextRef="#ctx0" brushRef="#br0" timeOffset="63508.096">1475 7310,'0'-5,"0"-4,0-6,-4 0,-2 7,1 8,1 9,1 15,1 20,1 19,5 19,1 21,1 17,2 13,1 8,2 2,0-8,2-15,-2-14,2-23,3-15,-1-17,0-12,3-13,-3-6,1-8,2-1,1-2,2 1,6-1,10-2,12 2,9-1,16-1,16-2,12-3,15 0,16-2,9 5,10 4,4 5,4 5,3 3,4 1,-3 6,0 2,-4-1,-3-1,-9-1,-9-1,-11-2,-11 0,-13-1,-12 0,-10-4,-13-2,-12-3,-10-5,-14 1,-8-3,-9 3,-6 3,-6 7,1 8,0 17,3 11,0 14,-1 14,2 10,4 5,-1-2,3-1,-3-10,-2-10,1-15,-1-13,-7-20,-4-14</inkml:trace>
  <inkml:trace contextRef="#ctx0" brushRef="#br0" timeOffset="66025.86">4378 6802,'0'8,"-4"11,-6 15,-9 17,-10 22,-7 22,-11 20,-6 11,-5 9,-2 2,2-6,2-13,6-14,8-17,11-18,7-18,7-13,7-17,8-12,10-8,3-7,4-4,3 0,3 3,-2-3,-1 1,2 2,-4-3,1 2,1 5,1 4,2 5,2 2,4 0,3 2,7 0,11-2,9-3,12-5,10-4,12 0,12 0,12 0,16 2,10 1,11 0,11 1,11 0,10 4,5 2,4-1,7 3,5 1,10-2,5-2,6-1,6-2,9-6,4-5,2-2,4-3,0-3,0 1,-7-1,-4 3,-9 0,-7 1,-9 0,-8-3,-11 2,-5-1,-11 2,-11-1,-9 2,-12 3,-11-1,-11 2,-16 1,-13 2,-12 2,-7-2,-9-1,-4 1,-5-3,-4 0,-3-3,-3 1,-6 2,-6 2,-5-2,-4 0,-4 2,-1 2,-1 1,0 2,0 0,1 1,-5-3,-9-3,-6-3,-8-4,-8-5,-5-7,-5-7,-6-7,-2-9,-5-9,-9-10,-5-12,-2-7,-5-7,-5-3,-1-2,-2-5,-6-2,-4 1,-2 2,0 2,1 5,0 6,1 7,0 4,5 4,6 5,10 7,5 6,7 3,6 4,5 1,8 9</inkml:trace>
  <inkml:trace contextRef="#ctx0" brushRef="#br0" timeOffset="68440.489">3797 8180,'0'5,"0"4,4 6,2 4,-1 3,3 2,1 1,-2 0,-2 0,2-4,5-6,4-5,3-4,2-8,3-3,0-1,1 0,4 2,6 2,5 0,3 1,8 1,6 0,3 0,3 4,3 2,7 0,4-2,4-1,6-1,8 3,4 1,7-1,9-1,6-1,7-2,6 0,6-1,3 0,2 0,5 0,6 0,1 0,3-1,3 1,2 0,2 4,2 2,0-1,1 3,0 1,0 2,-1 0,1 1,0 0,-1-3,0-3,1-2,-1-2,-4-1,-1-2,-4-3,-4-2,-5-4,-2 0,-11-3,-8 2,-6-3,-11 2,-9 3,-5-1,-3 1,-6-3,-6 2,-8 2,-6 3,-6-3,-9 1,-7 1,-7-2,-2 0,-4 1,-3 2,-4 2,-1-2,-3-2,0 2,0 1,-1 2,1 0,-1 1,1 1,0 0,0 1,0-1,1 0,-1 0,0 0,0 0,0 0,1 0,-1 0,0 0,0 0,0 0,1 0,-1 0,0-4,0-1,0 0,1 0,-1 2,0 2,0 0,0 0,1 1,-5-4,-6-5,-4-6,-5-4,-3-2,-6-7,-2-3,0-3,-4-5,1-4,1 1,7 4,3 5,1 2,-4 4,-1 2,-1 5</inkml:trace>
  <inkml:trace contextRef="#ctx0" brushRef="#br0" timeOffset="71176.775">1305 6148,'-4'0,"-5"0,-6 0,-8 0,-9 0,-6 0,-10 0,-9 0,-7 0,-5 5,-3 0,-2 4,0 1,4 2,1 4,5 3,4 6,5 4,7 0,8 4,11 0,6 3,7 8,10 8,10 8,9 10,7 10,3 8,6 5,3 7,-1 8,3 1,0 3,-1-1,-4 1,-1-2,-2-3,-5-3,-2 0,0 0,-4-1,-4-3,1 0,-3-2,2-1,-1-1,2-3,-2-2,-1-4,-3-4,-3-5,-1-6,-2-4,0-5,0-4,-5-10,-1-3,1-7,0-4,-2-6,0-2,0-3,3 0,5-1,7-4,6-6,5 0,3-3,2-2,1-4,1-2,-1-1,0 3,0 1,0 0,4-1,0-2,5 0,4-1,4-1,3 0,6 0,3-1,4 1,1 0,3 0,2 0,4 0,6 0,3 0,5-4,5-2,3 1,5 1,1 1,1 1,0-3,1 3,0 2,-1 2,0-1,0 0,-4 0,-2 0,-3 0,-1-1,-3 4,-3 1,-7 1,-4-2,-5-1,-6-1,-5-2,-3 1,-6-1,-3 0,-4-1,0 1,-3 0,-3 4,-3 1,-2 1,-6-6,-6-7,-6-6,-5-5,-2-8,-2-11,-1-8,0-9,-5-7,0-2,0 2,-3 3,1 7,0 8,-1 12,-4 10,1 6,2 4</inkml:trace>
  <inkml:trace contextRef="#ctx0" brushRef="#br0" timeOffset="72095.783">2346 9850,'-4'-5,"-2"4,1 5,5 15,2 16,2 23,-1 27,4 22,0 23,-1 14,-1 6,-2 4,-1-9,-1-17,-1-21,0-21,0-21,0-18,-1-20,1-20,0-18,0-16,-4-20,-2-19,1-18,1-15,5-12,3-7,0 16</inkml:trace>
  <inkml:trace contextRef="#ctx0" brushRef="#br0" timeOffset="72393.295">2442 9971,'0'-9,"0"-10,0-6,0-4,0 8,0 12,0 19,0 20,0 22,0 19,5 17,0 19,4 15,1 13,2 2,0 4,-3-2,-2-8,1-14,-1-14,-1-17,-2-19,-1-17,-2-12,0-17,-5-16,-2-14,0-8,2-2</inkml:trace>
  <inkml:trace contextRef="#ctx0" brushRef="#br0" timeOffset="77562.895">5539 3681,'4'0,"6"4,4 2,1 3,2 5,5 3,5 4,0 2,1 2,-1-1,-5 1,-6-4</inkml:trace>
  <inkml:trace contextRef="#ctx0" brushRef="#br1" timeOffset="154135.615">7353 1528,'0'-4,"4"-2,2-3,-5 4,-7 6,-5 8,-7 10,-3 6,-2 3,-2 1,4-1,5 0,1-6,8-6,9-10,8-10,6-9,5-1,3 0,-7 4,-6 7,-9 9,-9 6,-8 11,-9 4,-5 3,-1 4,0 0,5-1,11-7,8-11,9-13,8-6,11-7,5-10,7-5,5-3,1 0,-3 5,-4 2,-6 9,-13 11,-13 10,-15 11,-8 12,-10 8,-7 5,-5 1,-4-1,3-2,5-6,8-3,7-9,11-7,12-11,10-11,13-9,11-5,3-9,5-3,-1 0,-3 0,-3 6,-3 8,-11 10,-9 10,-9 9,-11 7,-10 8,-7 4,-2 4,-1 1,1-5,5-5,11-11,12-11,10-11,12-9,6-5,3-3,0-2,0 4,-2 1,-1 4,-6 10,-10 9,-11 9,-9 7,-8 4,-5 6,-3 4,-5 3,-2 1,0 2,2-2,2-6,6-4,10-7,7-11,14-10,8-10,10-6,5-5,4-6,5-3,0 5,-4 2,-3 6,-12 10,-14 10,-16 14,-11 12,-11 6,-8 6,-2 4,-2-2,1-2,5-5,11-8,15-12,13-13,10-6,11-7,6-5,1-4,1-3,-3 3,-5 1,-2 4,-10 9,-11 9,-9 13,-8 8,-9 8,-5 3,-1 5,-4-2,1-2,5-3,4-2,10-12,12-12,15-11,9-9,9-11,8-4,2-3,-3 2,-2 4,-4 8,-7 2,-7 8,-11 10,-11 8,-8 11,-11 6,-4 7,-3 1,1-1,0 2,3-1,0-2,6-3,2-6,8-8,10-10,10-6,7-8,5-6,3-5,6-3,1-3,0 4,-5 1,-7 8,-7 10,-10 10,-8 7,-13 10,-6 4,-4 2,0 3,0 1,1-2,1-3,5-1,7-3,9-5,7-10,6-8,7-7,4-8,9-6,2-4,2-2,-2 3,-4 0,-4 5,-8 8,-7 11,-9 8,-8 6,-5 9,-6 4,-6 5,-2 1,-1 2,1 0,1-4,2-3,5-2,7-3,10-9,9-12,9-11,10-9,6-5,1-4,4-2,1 0,-2-1,-2 1,-3 5,-10 10,-12 10,-11 15,-9 12,-10 11,-6 6,-5 5,-1 3,-3 0,1-4,8-6,4-6,7-5,6-3,10-11,9-7,8-10,6-9,3-6,2-6,1-2,0 3,0 4,-9 6,-7 9,-9 12,-10 13,-6 12,-10 6,-4 6,-2 3,1-3,1-2,6-4,6-4,7-14,8-10,10-11,6-15,10-9,9-8,3-9,3 0,0 1,-3 3,-4 4,-7 11,-11 13,-9 12,-14 13,-8 12,-7 9,-2 6,-1 0,-1 0,5-3,2-9,5-6,9-8,6-10,7-12,11-9,6-7,4-8,5-4,2-4,3-1,-1 1,-2 4,-3 6,-7 11,-11 13,-12 15,-11 12,-7 11,-5 7,-3 5,-1-3,3 0,2-5,9-8,10-10,10-14,7-11,6-15,3-8,1-4,1-1,-4 1,-1 0,-1 6,-3 11,-5 11,-9 10,-4 8,-7 9,-5 8,-1 3,-3 3,3-1,7-7,4-14,8-13,7-12,9-13,6-7,1-7,2-7,-6 1,-2 2,-1 8,-4 4,-5 12,-4 12,-4 10,-6 4,-4 4,0 3,-3-1,0-8,-3-6,1-7,-2-4,-3 0,1-4,8 1,4-2,4-4,5 2,1-2,0-1,-1-3,-2-2,-1-1,2 4,-3 4,2 5,-4 5,-2 6,0 8,3 2,3 4,0 2,-1 4,0 1,3 2,0 1,0 0,2-5,5-5,3-9,4-6,2-7,-2-6,-1-1,1-3,-8 6,-9 10,-6 8,-6 7,-1 6,-4-1,1 0,-2-2,7-5,3-8,8-5,7-6,6-7,4 0,-1-2,1 1,-8 4,-6 8,-8 4,-7 6,-7 6,-5 9,-2 5,-6 2,-2 4,0 1,1-2,10-10,12-8,12-12,10-9,10-9,5-5,6-7,5-3,0 0,2 4,-3 4,-3 5,-9 10,-12 10,-13 10,-11 10,-12 6,-7 2,-2 4,-1-3,1-4,6-1,2-6,10-6,15-9,10-10,13-9,8-5,8-8,5-3,2-2,2 6,-9 3,-7 5,-9 10,-13 10,-14 9,-14 11,-13 10,-9 8,-8 1,0 1,0-1,3-4,5-9,8-4,14-11,13-7,15-10,14-7,11-6,6-9,5-4,1 0,-2 0,-7 5,-5 3,-9 9,-13 12,-14 13,-10 9,-8 5,-9 7,-4 1,0-1,8-5,12-13,17-12,16-11,11-8,10-6,0-7,2-3,-3 4,-4 3,-9 10,-13 11,-18 15,-17 13,-13 16,-9 8,-7 5,-2-2,-2-7,8-6,17-9,15-14,19-14,21-15,13-9,13-10,4-6,6-1,0-3,-3 3,-8 8,-8 5,-13 11,-15 13,-19 11,-17 12,-14 11,-13 13,-8 6,-2 0,0-5,9-6,13-6,20-12,17-14,16-12,17-14,11-7,6-8,5-2,-2 1,-3 2,-6 3,-7 6,-14 16,-16 13,-18 14,-20 12,-13 13,-12 7,-6 4,4-4,7-7,7-10,11-7,14-13,15-7,15-11,14-12,9-7,12-8,6-8,5-4,1 0,-1 0,-4 2,-6 9,-12 6,-9 6,-12 12,-14 7,-12 11,-12 9,-11 13,-8 10,-6 5,-3 4,3 0,5-3,5-2,9-5,13-10,17-9,13-13,11-12,9-14,8-12,3-9,3-7,1-4,-1-1,-4 3,-5 1,-7 9,-4 7,-11 12,-14 13,-11 12,-9 13,-10 11,-9 9,-3 5,-3 8,0-1,4-1,4-6,6-5,13-15,17-15,11-13,11-19,15-14,7-13,9-10,6-4,1 1,-2 3,-3 7,-8 8,-13 16,-20 21,-18 16,-17 18,-14 13,-14 13,-7 4,-8 6,-2 0,2 2,3-3,7-7,7-4,8-12,9-8,13-9,18-12,15-17,14-15,12-12,11-12,8-7,2-3,-3 0,-8 6,-10 11,-7 8,-16 13,-15 15,-18 15,-15 14,-15 15,-10 9,-8 8,1 2,3-4,5-9,12-7,16-11,16-10,13-12,13-13,15-12,15-12,6-8,5-7,2 0,-7 4,-9 5,-8 9,-16 12,-19 18,-19 16,-16 13,-10 9,-8 7,-2 2,2-2,9-6,12-6,14-8,14-10,14-12,14-11,9-12,7-9,0-3,0 4,-7 1,-10 9,-14 11,-14 11,-10 8,-5 9,-2 2,0-1,4 0,8-4,5-5,2-3,2 2,-1-2,7-11,7-15,12-17,14-20,0-1</inkml:trace>
  <inkml:trace contextRef="#ctx0" brushRef="#br1" timeOffset="159456.623">7571 1480,'0'-4,"4"-6,6-5,-4 4,-6 9,-8 7,-10 8,-7 10,-6 5,-3 2,0 0,2-1,11-6,13-10,15-16,12-12,10-11,5-5,4-6,0-1,2 2,-2 8,-3 3,-8 11,-8 12,-7 10,-11 8,-8 6,-8 2,-6 2,-2 1,5-5,12-10,9-11,13-10,13-12,12-6,9-6,3-3,2 1,-6 3,-10 2,-8 7,-13 7,-10 10,-14 10,-11 13,-10 12,-9 9,-7 2,1 3,-2-2,3-4,8-4,15-12,13-9,13-12,12-12,12-10,8-5,5-5,0-3,0 2,-3 1,-5 3,-5 6,-11 11,-10 12,-11 10,-13 7,-9 9,-9 4,-3 6,-4 0,0-1,7-4,13-10,13-9,12-10,12-10,13-12,7-7,7-6,3-3,5-2,3 0,-6 3,-6 7,-7 5,-10 10,-14 7,-13 9,-16 12,-8 12,-10 5,-6 5,-6 2,2-3,3-4,4-6,13-8,15-7,12-10,14-9,12-7,9-9,10-9,10-7,2-1,4-2,-2 3,-6 4,-10 8,-8 4,-11 11,-15 12,-17 9,-12 13,-16 10,-11 8,-6 2,-3-2,4-4,5-3,14-7,16-13,19-11,17-15,16-9,14-9,10-7,3-5,3-4,-3 3,-4 5,-8 4,-10 5,-12 12,-15 13,-19 12,-18 12,-13 13,-10 8,-5 6,-7 4,2-3,5-4,7-6,7-9,13-9,14-7,16-11,16-12,15-13,9-11,9-2,6-4,6-3,2 3,-2-1,-5 4,-6 8,-8 5,-17 11,-19 13,-24 14,-18 14,-18 14,-17 9,-10 5,-2 1,4-5,10-7,11-10,17-11,23-14,22-12,19-13,19-13,11-8,8-7,5-4,2 2,-5 2,-5 3,-11 10,-10 9,-18 10,-17 10,-18 15,-22 12,-17 16,-17 8,-11 5,-5 2,3-1,10-6,21-10,25-16,26-16,23-17,23-15,15-11,14-8,4-8,0-4,-2 4,-6 3,-13 10,-13 7,-19 14,-19 14,-21 12,-16 13,-17 11,-9 5,-5 4,-6 4,5-2,6 1,9-8,6-5,14-8,14-7,13-11,13-14,16-10,11-9,9-8,7-10,7-6,-1 3,-4 1,-9 5,-9 10,-12 7,-13 11,-13 14,-17 14,-15 14,-15 11,-14 11,-6 6,-6 6,1 1,3-2,3-6,3-5,8-5,11-7,7-9,10-6,11-5,11-10,10-11,6-7,9-7,7-4,6-6,5-3,2-3,1-1,1 7,-4 3,-6 6,-9 12,-15 10,-18 9,-17 11,-13 10,-10 4,-5 4,-4-1,-1 1,4-2,7-3,5-8,10-4,8-2,12-5,11-4,9-10,6-4,3-6,3-6,0 0,1-3,-1 3,-1-1,5-3,4-1,5-2,4-2,3 0,-2-2,-4 5,-6 1,-8 8,-12 6,-13 7,-15 13,-13 7,-11 8,-6 7,-5 6,-1 4,-2-3,5 1,6-5,10-4,7-8,6-5,11-7,11-9,9-7,6-11,8-8,8-4,6-8,4-1,3-5,1 1,-3 6,-5 8,-11 4,-9 9,-13 10,-12 13,-13 9,-12 8,-10 7,-5 6,-5-1,-2 0,5-2,4-5,7-8,8-5,14-6,8-10,9-7,13-7,7-6,8-6,11-7,6-3,3-2,-3 1,-6 2,-6 1,-5 5,-13 10,-13 12,-11 10,-14 11,-16 11,-10 11,-10 8,-7 2,-2 2,1-2,13-4,9-12,17-11,16-11,14-12,13-10,13-8,8-10,7-5,2-1,-2 0,-6 2,-5 5,-13 11,-14 13,-18 13,-14 13,-13 11,-7 7,-6 4,2-2,5 0,6-4,8-6,13-12,14-10,11-13,12-9,6-12,7-7,5-3,1 0,0 0,-1 2,-4 5,-13 11,-13 12,-13 9,-11 12,-10 11,-10 11,-7 8,-5-1,2-6,7-5,11-6,14-12,16-14,13-12,11-10,9-10,3-5,2-1,-2-1,-7 3,-6 5,-11 11,-12 12,-12 14,-12 14,-11 13,-12 10,-8 3,1 2,1-1,9-5,7-7,13-11,14-14,12-11,10-14,10-10,8-6,3-3,4-1,-2 0,-3 1,-3 1,-8 8,-12 8,-12 10,-10 13,-13 12,-6 11,-10 6,-4 10,-2 3,2-3,8-2,10-6,13-14,13-13,13-16,10-14,7-12,8-6,0-6,-2-1,-3 2,-8 11,-13 14,-12 13,-16 15,-12 16,-7 11,-6 6,0 3,2 1,8-5,8-7,12-14,12-12,5-13,10-12,5-7,4-6,1-3,-5-1,-1 4,-5 9,-14 15,-11 16,-12 13,-8 14,-6 6,-6 9,-1 0,3-4,8-4,9-7,12-15,12-17,9-15,7-10,5-9,1 1,-2-2,-6 8,-6 10,-4 10,-8 13,-8 10,-10 9,-11 11,-8 12,-6 10,1-1,3 2,4-8,5-11,7-11,12-11,12-12,10-13,8-12,4-12,7-13,7-12,6-7,-1-4,1-1,-2 5,-8 7,-6 11,-10 14,-14 20,-9 16,-9 15,-6 9,-7 9,-2 6,-1 4,1 1,6-3,3-6,6-9,5-8,4-5,4-4,2-3,6-1,1-1,5-7,3-11,5-15,-2-5</inkml:trace>
  <inkml:trace contextRef="#ctx0" brushRef="#br1" timeOffset="162090.697">9700 1165,'4'-4,"1"-6,-4 0,-2-4,-5 2,-2-3,-3 3,-1-2,3 6,3 9,-3 12,1 12,-2 10,-4 12,-3 5,-4 7,-1 1,2-1,5-6,1-9,7-11,4-16,8-14,6-13,1-12,4-15,2-9,-1-9,-5-4,-3 0,1 6,-6 8,-3 8,-3 13,-4 12,-1 11,-4 11,-4 7,1 9,-2 5,-2 0,2 4,0 0,2-3,0-1,1-3,9-6,7-10,9-12,5-14,9-13,4-6,1-5,-6-5,-1 1,-6 3,-2 9,-3 5,-4 11,-4 16,-6 12,-4 11,-4 15,-6 8,1 4,-2 2,2-1,3-4,3-7,0-7,5-9,2-12,7-18,1-12,4-12,0-8,-1-8,0 1,0 3,-2 4,-3 4,-2 4,3 6,0 3,-1 0,-5 8,-3 10,-1 9,0 8,2 4,-5 4,1 1,0 1,1 0,2 0,2-1,0 0,-3 0,-2-1,1 5,-3 0,0 5,-3-1,0 4,3 3,-2-2,1 2,1 2,3-2,2 1,-2 1,-1-3,-4 1,1-2,-3 0,1-2,2-3,-1 1,1-1,1-2,3 2,2-1,2-1,0 2,-3-1,-1 3,1 0,0-3,1-2,1-2,-2-2,-2-1,1-1,0 0,3 0,0-1,1 1,1 4,-4 2,-1-1,0-1,1 0,1-2,-3-5,0-2,0 0,2 1,1 1,-3 1,0 5,1 2,1 0,1 0,1 2,-3 1,0-1,0 2,-3 0,-1 2,3-1,-4 3,2-1,1 1,2-1,-3-3,1 1,1-1,2 3,1-2,2-2,0 2,1-1,1-1,-1-3,0-2,0 2,1 2,-5-2,-2 3,1 4,1 1,-3 1,-1-1,2 1,2-1,-4-4,1-2,1-3,2-2,1-2,2 0,0 0,1 0,0-1,-4 1,-1 0,0 0,1 0,1 0,1 0,1 1,1-1,4-8,2-11,-1-15,0-9,-2-10,-1-8,-1-7,-1-3,0-6,0-3,0-4,0-3,-1-5,1-2,4-2,2-5,-1-2,3 1,1-4,-2 1,2 1,0 2,-2 1,-2 7,2 6,0 6,-1 5,-1 7,-3 7,0 15,-2 19,0 15,0 14,0 11,0 12,-1 6,-3 6,-2 6,1 4,1 3,1 1,1 1,1-1,1 1,0-5,-4-5,-1-10,0-10,-4-12,1-16,1-11</inkml:trace>
  <inkml:trace contextRef="#ctx0" brushRef="#br1" timeOffset="163927.005">7498 3633,'-4'-4,"-5"-2,2 1,7 1,8 1,6 1,1 5,2 2,6 4,4 1,5 3,1 3,4-2,3 2,3 2,3-2,2 0,0 2,-3-3,-1 1,-5-2,1 0,-4-3,-3 2,-3-1,-7 0,-3-1,-1 2,0 2,2 4,1-3,-4 1,0-3,-3-7,-9-6,-5-6,-7-3,-10-4,-7-4,-8-4,-7-2,-4-1,-5-2,-1-4,-2-1,0 0,0 1,5 1,1 2,5 1,4 0,4 5,4 1,1 5,2 4,1 3,0 4,8 6,10 3,11 4,12 0,8-1,7 2,6 3,5-1,3 2,2 2,1 3,-1 1,5 2,1 1,-5 0,-2-3,-2-2,-4 0,-1-2,-3-2,-1-1,-1-1,-4-1,-2-4,-3 2,-2-2,0-1,-1 2,-1 3,1 0,-5 2,0-2,-1-2,2 1,1-2,2-1,-4 0,-1 1,1-3,-3 3,0-1,2-1,-3 2,0-1,-6-1,-5-6,-3-4</inkml:trace>
  <inkml:trace contextRef="#ctx0" brushRef="#br1" timeOffset="165472.011">9192 2931,'-5'0,"0"-4,0-6,-4 0,1-4,1-7,2-4,1-2,2-5,6 0,1 0,1 2,-2 2,-1 1,0 2,-2 0,-1 1,0 0,0-4,0-1,0 0,0 1,0 1,-1 1,-3 5,-1 10,0 11,0 10,2 11,1 14,2 14,-1 11,1 12,-4 9,-1 9,0 4,1 3,1-2,1-6,1-5,1-8,0-10,0-11,0-20,1-23,-1-23,0-21,0-22,0-14,0-12,4-9,2-5,-1 0,3 0,1 4,-2 9,2 5,0 9,-2 6,-2 10,-2 5,-1 7,-6 9,-1 7,-5 6,0 11,1 14,-1 14,0 16,3 13,-3 11,2 12,1 8,2 4,-2 3,0 3,1 3,2-3,1-5,-2-5,-1-7,0-9,2-8,2-9,0-9,1-7,1-5,0-3,-4-2,-1-1,0 1,1-1,1 2,2-1,0 1,0 0,1 0,0-8,5-7,0-9,1-12,-2-5</inkml:trace>
  <inkml:trace contextRef="#ctx0" brushRef="#br1" timeOffset="167246.125">7474 1697,'4'0,"-2"0,-3 4,4 6,2 5,-1 8,-1 13,-1 8,0 9,-1 12,-5 7,-2 9,-3 1,-1 5,-2-1,0-7,-1-8,1-9,2-10,0-10,1-16,6-21,3-19,3-16,0-11,-1-7,0-3,4-5,0-2,0 1,2 2,1 2,-2 2,-2 2,-2 4,3 2,0 0,-1 4,-1 3,-1 5,-2 3,0 2,3 5,-2 7,-3 10,0 9,-5 4,0 5,-1 4,2 2,2 3,1 6,1 5,1 6,0 8,0 5,0 4,0 7,1 3,-1-1,0 1,0 1,-4-3,-2-4,1-4,1-4,1-2,1-2,1-1,-3-1,-2-3,1-6,1-5,-3-4,0-3,1-1,-3-6,1-1,-3 0,0 1,3 1,-2-2,1 0,2 0,-2-2,0 0,2 1,-1-2,-1 1,3 1,1 3,2 1,-3-3,0 0,1 1,1 1,1 2,2-7,0-11,1-10,0-3</inkml:trace>
  <inkml:trace contextRef="#ctx0" brushRef="#br1" timeOffset="169661.155">7353 1649,'4'0,"2"-4,3-2,5 1,4 1,7 1,3 1,6 1,4 1,5-4,3-2,2 1,1-3,0 0,0 1,1 2,-1-2,0-1,-5 2,-5 2,-1 1,-4 1,-2 2,-3 0,1 0,1 0,-2 1,3-1,0 0,3 0,-1 0,-1 0,-3 0,-2 0,-2-4,-1-1,-1-1,0 2,0 1,-1 1,1 1,0 1,0 0,0 0,0 0,1 1,-1-1,0 0,0 0,0 0,1 0,-1 0,0 0,-8 0,-7-4,-9-2,-8 1,-8 1,0 5,6 7,9 6,9 4,3 4,3 2,5 6,2-4,-3 0,1-2,0-1,-2-7,-9-8,-5-8,-8-9,-11-7,-6-5,-5-2,-5-3,-2 1,2-1,1 4,2 2,2 5,2 0,0 3,9 7,12 10,9 7,10 5,5 5,3 3,7 0,2 1,4 0,-1-5,-1-1,-3-5,-2-4,-7-9,-10-4,-8-6,-9-2,-7-3,-6-3,-8-4,-4 2,0 0,0 3,5 0,7 6,11 6,6 6,8 8,7 5,4 5,5 6,1 4,1-1,1 0,-1-1,-3-2,-3-6,-4-1,0-5,-3-1,-3-6,-4-10,-2-7,-6-8,-7-8,-5-4,-4-6,-4 0,-1 1,-2 2,5-1,5 0,6 3,4 1,3 2,7 5,6 7,6 10,4 10,3 4,-3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31:05.033"/>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24377 4596,'8'-3,"4"-2,9-4,7 1,10-2,9-1,7 0,1 1,3 2,-3 3,-6 1,-9 3,-13 0,-13 1</inkml:trace>
  <inkml:trace contextRef="#ctx0" brushRef="#br0" timeOffset="1">24648 4513,'0'3,"0"6,0 3,4 4,0 7,4 6,1 5,1 8,0 3,1 2,0-2,0-2,-1-7,1-5,3-9,-2-11,-2-7</inkml:trace>
  <inkml:trace contextRef="#ctx0" brushRef="#br0" timeOffset="2">25022 4596,'-3'-1,"-5"5,-5 5,-3 3,-3 5,2 2,0 5,3 2,4 3,5 2,1 0,6 1,6-3,6-2,6-6,8-7,6-5,7-8,5-8,1-9,-4-6,-5-7,-7-1,-7 0,-12 0,-9-1,-10 3,-12 3,-10 1,-4 5,-2 1,-3 6,1 3,4 4,3 3,4-2,3-1,5 1</inkml:trace>
  <inkml:trace contextRef="#ctx0" brushRef="#br0" timeOffset="3">21931 1281,'0'-3,"-4"-2,-1-3,-3 3,-4 3,1 5,-7 8,-1 11,-7 12,0 10,-1 9,1 9,1 5,6 5,4 0,11-3,8-7,6-12,14-9,9-13,9-13,5-14,5-15,5-14,-2-14,-1-6,-4-6,-7-5,-10-2,-12-1,-7 2,-9 4,-6 5,-9 4,-4 6,-6 7,0 6,-6 7,0 4,-1 4,1 6,2 3,1 2,1 2,1 0,4 5,1 0,3 4,8 4,4-1</inkml:trace>
  <inkml:trace contextRef="#ctx0" brushRef="#br0" timeOffset="4">21598 2135,'-4'0,"3"0,1 4,7 0,8 4,7 1,7 1,5 4,5-2,2 2,2-3,1-1,-5-5,-5 2,-4 0,-11-2,-12-2,-8 2,-7 1,-2 3,-3 2,-3 7,-1 12,-3 14,-4 14,-6 19,-3 16,-2 15,0 14,1 6,4 7,6 2,3-2,7-5,8-8,5-7,7-11,2-11,3-13,0-13,-2-15,-3-13,-1-8,-3-15,-1-12,-5-15,-5-12,0-2</inkml:trace>
  <inkml:trace contextRef="#ctx0" brushRef="#br0" timeOffset="5">21598 2114,'0'4,"-4"1,-1 2,-3 6,-4 5,-3 5,-3 5,-2 8,-1 5,-4 10,-1 11,-3 12,-5 11,2 13,-3 10,-1 12,1 7,4 3,3 0,3-3,5-7,4-5,3-12,5-10,3-12,3-14,1-15,1-11,1-12,0-11,0-15,-1-6</inkml:trace>
  <inkml:trace contextRef="#ctx0" brushRef="#br0" timeOffset="6">21993 2280,'4'0,"1"4,-2 4,1 5,-1 4,2 2,1 5,-2 2,0 3,-2 1,0 2,-2 0,1 1,-5-3,-4 0,-6-4,-6-2,-7-2,-10 0,-9 2,-8 1,-4-1,-7 0,-7-1,-2-3,-1-4,-4 0,-1 1,1-1,1-2,2 1,4-2,7 0,8 2,6 2,5 1,3 1,5 1,6-3,4 0,4-4,6 0,6-3</inkml:trace>
  <inkml:trace contextRef="#ctx0" brushRef="#br0" timeOffset="7">20474 2988,'0'-3,"-4"-2,-5 1,-3 0,-5 2,-6 0,-1 5,-2 8,1 6,0 7,2 4,1 4,4 2,5 5,9-3,11-3,12-3,10-8,7-7,8-6,4-11,0-10,0-6,-6-6,-4-4,-12-4,-7 1,-13 1,-10 3,-7 5,-6 4,-4 4,-1 1,-1 4,0 2,0-1,1 1,3-2,3 1,4 2</inkml:trace>
  <inkml:trace contextRef="#ctx0" brushRef="#br0" timeOffset="8">20432 2905,'0'-3,"3"-6,5-3,5-8,0-4,1-5,2-1,2 2,-2 1,-5 6</inkml:trace>
  <inkml:trace contextRef="#ctx0" brushRef="#br0" timeOffset="9">20307 3342,'0'-4,"0"3,-4 5,-4 6,-5 7,1 5,-3 6,-1 1,-1-1,1 0,4-7</inkml:trace>
  <inkml:trace contextRef="#ctx0" brushRef="#br0" timeOffset="10">20244 2801,'-3'0,"-6"0,-3 0,-4 0,-7-4,-2 0,-1-4,-3-4,0-4,-2-1,-4-3,3-1,0 0,5 3,2 4,2 2,4 6,7 8,4 7,5 8,2 6,3 3,4 2,0 2,-1-2,-2-1,-4-3,-6 2,-6 1,-3 2,-7 3,-9 5,-10 5,-10 6,-8 6,-9 5,-8 2,-7 5,-4 2,-1 1,3-2,3-1,6-5,7-6,8-4,10-9,9-7,7-9,8-7,11-8,13-8,10-3,8-2,5-1,6 0,9-3,7 0,10 5,10 1,13 5,12 6,12 3,7 3,7 3,2 2,0 0,-3 0,-5-4,-7-2,-9 1,-11-3,-10 0,-9-3,-11-3,-6 1,-7-2,-3-1,-6-3,-7 3,-5-3,-4-7,-3-6,1-7,3-9,5-10,4-10,2-8,4-4,2-1,-2 3,-2 4,0 8,-6 7,-1 7,-6 4,-2 4,-5 2,-3 4</inkml:trace>
  <inkml:trace contextRef="#ctx0" brushRef="#br0" timeOffset="11">20390 2218,'-3'0,"-6"0,-4 0,-3 0,1 4,-1 0,-1 1,3 2,-1 0,-1 3,0-1,1-1</inkml:trace>
  <inkml:trace contextRef="#ctx0" brushRef="#br0" timeOffset="12">20078 2156,'-4'0,"0"3,-4 2,-1 3,-1 4,-4 3,-2 3,-2 1,2 3,3 0,5-1,3 1,6-1,6-4,2-4</inkml:trace>
  <inkml:trace contextRef="#ctx0" brushRef="#br1" timeOffset="13">19007 4700,'0'-3,"-4"-2,-5 0,-7 2,-5 0,-2 2,-1 4,-4 4,1 9,-1 6,-1 4,1 7,4 8,3 3,6 6,5 1,3 2,8 0,7-3,8-5,10-8,10-10,10-9,8-12,5-10,3-8,-1-9,-2-4,-3-5,-7-6,-9-2,-7-2,-10-2,-12 0,-12 2,-8 3,-11 3,-8 3,-7 4,-5 3,-2 3,-1 0,-1 4,1 5,0 5,4 3,1 3,1 5,3 4,-1 6,0 7,1 7,3 5,5 5,1 6,6 4,5-1,10 0,12-2,12-4,9-6,7-6,9-7,6-11,5-7,2-12,-1-8,-1-8,-3-4,-6-3,-4-2,-8 0,-9 0,-9 0,-11 1,-11-1,-6 3,-11 1,-7 3,-6 2,-4 6,1 1,-1 4,4 5,3-1,5 2,3 3,5 4,2 3,9 0,4 4,0 1,-3 1,0 5,-3 2,-2 5,-5 4,-1 0,3 0,2-1,5-1,6-4,8-10,6-9,8-8,4-7,6-7,0-4,-1-4,-1-2,-7 3,-9 5,-12 10,-7 16,-8 10,-8 10,-2 8,-6 4,-1-2,7-2,2-2,9-7,11-10,9-11,10-7,11-12,4-5,2-6,5-1,-2 2,-10 8,-18 15,-15 16,-15 13,-11 10,-5 6,-5 0,-2 2,7-5,6-7,13-9,15-11,14-11,11-8,8-10,9-5,3-2,2-4,-3 5,-4 2,-13 9,-12 11,-17 8,-9 13,-11 6,-6 5,-7 3,1-1,7-3,4-4,8-3,11-10,13-9,13-8,9-11,14-8,4-4,6-4,2 1,-2 1,-5 3,-8 7,-13 8,-15 8,-15 10,-15 10,-15 11,-8 8,-3 2,-2 2,0-2,6-3,13-7,14-12,18-11,14-9,13-11,7-6,5-3,3 0,-3 3,-2-1,-5 5,-10 6,-14 9,-12 8,-10 9,-6 4,-4 4,-2 1,7-2,9-8,10-9,7-10,7-5,2-6,3 2,-3-1,-5 0,-4 0,-8 1,-7 2,-7 3,-5 2,-7 4,-2 3,0 2,0 1,1 0,2 1,0 0,9-3,9-3,10 1,7 0,5 2,7-4,7 1,0 0,4 1,2-2,-2 1,-3-1,-11 2,-7 6,-16 1,-9 4,-11 5,-7 7,-5 4,-1 1,0 1,4-1,6 0,4-2,5 0,4-1,-2 0,-2 0,4-1,-3 1,1-1,-3 1,2 0,4-7,11-10,5-5</inkml:trace>
  <inkml:trace contextRef="#ctx0" brushRef="#br0" timeOffset="15">19984 4659,'0'-4,"0"3,0 5,0 4,0 10,0 11,0 11,0 11,0 6,0 0,0-1,0-4,0-8,4-6,1-14,0-15,2-13,0-11,-1-12,-1-11,-6-10,-2-4,-1-3,-3 4,0 3,0 6,2 8,2 12,5 10,5 11,6 9,4 10,6 9,1 7,6 5,1 6,1 3,3 1,3-6,1-2,3-4,-5-6,-3-8,-1-7,-2-7,-8-9,-5-10,-9-12,-3-12,-8-8,-9-7,-9-5,-2-6,-5 3,-2 1,-3 6,1 2,2 7,1 6,7 6,3 7,8 9,6 9,7 5,6 7,6 8,0 2</inkml:trace>
  <inkml:trace contextRef="#ctx0" brushRef="#br0" timeOffset="16">20776 4762,'0'-3,"-4"-2,-4 1,-1 4,-2 1,-4 6,-2 5,-2 6,3 5,-1 5,4 4,3 5,5-1,2 1,5-2,5-5,11-3,6-6,9-6,4-11,4-7,2-13,-3-5,-6-8,-3 0,-8-1,-8-2,-10 2,-9 2,-7 1,-10 7,-8 2,-2 2,-3 2,0 5,3-1,3 2,10 2,7 3</inkml:trace>
  <inkml:trace contextRef="#ctx0" brushRef="#br0" timeOffset="17">20922 4742,'0'-4,"4"-1,3 1,9 1,6-4,4 1,7 0,0-1,2 0,2 0,-1 4,-5-4,-2 1,-4 1,-9 1,-11 2,-6 1</inkml:trace>
  <inkml:trace contextRef="#ctx0" brushRef="#br0" timeOffset="18">21151 4679,'0'4,"0"4,0 5,0 7,0 7,3 6,2 4,-1 1,4-1,-2 2,5 1,-3-4,4-4,1-3,0-11,0-7,-1-14,-4-7</inkml:trace>
  <inkml:trace contextRef="#ctx0" brushRef="#br0" timeOffset="19">21400 4929,'4'0,"4"0,5 0,4 0,1-3,3-2,0-4,1-2,0-4,-5-4,-3 0,-6-2,-7-1,-7 5,-6 0,-9 3,-3 5,-3 3,-2 3,0 6,1 5,5 5,3 4,6 3,4 5,4 1,7 1,6 2,6-1,4 4,4-2,3-2,3-2,3-5,4-6,3-4,-1-5,1-4,-4-3,2-5,-4-5,-6-3,-4-4,-2 2,-3-1,-10 0,-5 3</inkml:trace>
  <inkml:trace contextRef="#ctx0" brushRef="#br0" timeOffset="20">22691 4679,'-7'0,"-6"0,-11 4,-10 4,-4 8,-4 6,-2 4,0 7,4 3,8 4,10 2,9 0,13-3,14-7,12-11,8-12,9-10,5-9,1-10,-1-9,-5-3,-7-2,-4-4,-10 2,-7 4,-7 2,-4 4,-7 3,-3 9,1 9,0 11,4 10,7 13,5 13,4 9,4 11,2 9,1 1,0 6,-4 0,-5 1,-4-4,-1-6,-4-4,-4-8,-5-3,-5-7,-4-4,-5-7,-5-4,-4-9,-8-5,-1-9,-8-9,-1-8,-5-13,-3-11,-1-7,2-3,5-2,5-1,6 5,11 3,9 4,14-2,12 0,11-4,10 4,5 0,6 1,1 4,-1 4,-9 5</inkml:trace>
  <inkml:trace contextRef="#ctx0" brushRef="#br0" timeOffset="21">23024 4762,'0'-3,"-4"-2,-3 1,-7-3,-2 3,-2 2,-3 6,0 5,2 5,2 6,4 9,3 4,4 2,6 1,11-2,7-3,7-7,7-7,4-7,4-8,1-9,0-10,-7-5,-3-7,-9 0,-7-5,-9-1,-7 0,-10 3,-6 3,-4 4,-2 2,-4 5,-1 5,1 6,4 6,6 5</inkml:trace>
  <inkml:trace contextRef="#ctx0" brushRef="#br0" timeOffset="22">23315 4825,'0'-4,"4"0,5-1,3 2,4-4,3 1,2-3,1 0,-1-1,-3-4,-1 2,-4-1,-3-2,-4-2,-7 2,-7-1,-4 4,-6 3,-4 3,-4 3,-1 6,-2 4,3 7,3 3,5 2,6 2,5 1,7 4,7 0,6 1,4-3,3-1,1 0,2-4,2-3,2-3,3-8,3-4,4-11,2-5,-6-1</inkml:trace>
  <inkml:trace contextRef="#ctx0" brushRef="#br0" timeOffset="23">23815 4554,'-3'0,"-6"0,-7 4,-5 1,-6 3,-1 3,-1 4,6 4,6 1,9 1,11 0,4 0,4-3,7-1,5 0,6-3,3-1,6-1,1-5,-1 2,-4 3,-4-2,-7 2,-8 2,-7 2,-7 2,-7 2,-12-3,-4-1,-6 0,-6-1,0-5,-2-3,3-3,2-6,3-10,4-6,4-7,7 1</inkml:trace>
  <inkml:trace contextRef="#ctx0" brushRef="#br0" timeOffset="24">19984 5637,'0'3,"0"6,0 3,4 8,1 11,0 10,-1 10,-2 6,-1 4,4 3,0-3,-1-6,0-3,-1-8,1-11,1-15,0-14,-1-11,-5-8,-3-9,0-7,-3-1,0-4,-3 2,1 3,1 3,3 2,1 3,2 2,5 0,6 1,7 0,6-4,5-1,6-3,0-1,-1 4,-4 4,-1 5,-3 5,-6 11,-5 11,-5 9,-4 7,-3 13,-1 4,-1 3,0 2,0-1,4-3,1-5,4-7,-1-4,4-8,-1-4,-6-8,-3-5</inkml:trace>
  <inkml:trace contextRef="#ctx0" brushRef="#br0" timeOffset="25">20526 5990,'4'-3,"4"-1,4-5,5-2,2-5,-2-2,-4-1,0 1,-4 1,-1 0,-7-1,-4 0,-7 2,-7 4,-7 3,-2 6,-5 4,-5 6,3 7,0 7,5 6,6 4,6 3,8 2,7 2,10 3,10-3,6-4,7-5,5-6,0-9,1-5,-4-4,-2-4,-4-5,-3-6,-7-4,-1-7,-4-4,-6 3</inkml:trace>
  <inkml:trace contextRef="#ctx0" brushRef="#br0" timeOffset="26">20776 5845,'3'0,"6"4,3 0,4 4,7 4,6 7,2 4,2 1,3 1,3-2,-3 0,-3-1,-3-3,-5-2,-8-5,-13-3,-5-3</inkml:trace>
  <inkml:trace contextRef="#ctx0" brushRef="#br0" timeOffset="27">20755 6157,'4'-3,"4"-9,5-6,3-6,6-7,7-5,5 1,1-2,-2 2,-5 1,-1 5,-7 4,-6 7</inkml:trace>
  <inkml:trace contextRef="#ctx0" brushRef="#br0" timeOffset="28">21109 5845,'-3'0,"2"0,4-4,6-1,5-2,6-2,5-2,4 2,5-3,-1 2,3-2,-3 3,-3-3,-3 3,-2 1,-9 2,-8 7,-9 2,-2 2</inkml:trace>
  <inkml:trace contextRef="#ctx0" brushRef="#br0" timeOffset="29">21317 5783,'0'3,"0"5,4 5,1 7,-1 4,3 4,4 6,-1 2,0 1,-1-1,1-2,-3-3,-3-7</inkml:trace>
  <inkml:trace contextRef="#ctx0" brushRef="#br0" timeOffset="30">21983 5783,'0'-4,"4"3,0 8,5 11,-1 8,3 15,-2 10,-1 8,-2 4,-2-2,-2-3,-2-9,0-8,0-16,-4-16,-2-8</inkml:trace>
  <inkml:trace contextRef="#ctx0" brushRef="#br0" timeOffset="31">21983 5762,'4'-4,"4"0,4-1,8 1,8 1,5 2,5 0,6 4,3 2,-3 4,-6 2,-5 2,-8 3,-10 4,-9 2,-10 4,-8 2,-9-2,-7-1,-8 0,-6-3,-5-3,-1-6,5-5,2 0,5-5,4-4,12 0,12-5,12 0,5-1</inkml:trace>
  <inkml:trace contextRef="#ctx0" brushRef="#br0" timeOffset="32">22545 5949,'0'-4,"4"0,4 0,5-4,4 0,1-1,3 0,0-2,1 1,0-1,-1-3,-3-2,-8 2,-10-1,-9 3,-9 2,-5 8,-7 3,-3 6,-2 4,3 6,3 5,6 3,4 4,8 1,7 3,6-2,8-1,8-3,9-6,4-4,1-4,6-3,-3-9,1-7,-2-2,-4-4,-3-3,-7 0</inkml:trace>
  <inkml:trace contextRef="#ctx0" brushRef="#br0" timeOffset="33">23003 6011,'0'4,"0"4,-3 1,-5-4,-2-7,2-6,2-7,-2-6,1-7,2-3,1-3,1 1,6 2,4 4,6 5,3 7,4 7,0 3,2 4,0 5,0 1,-1 1,4 3,-2-2</inkml:trace>
  <inkml:trace contextRef="#ctx0" brushRef="#br0" timeOffset="34">23420 5762,'-4'0,"0"-4,-5 0,-2-1,-5 1,-2 5,-2 6,3 4,4 6,4 2,8 1,3 2,5-4,5-1,8-3,3-1,3-2,-1-4,-1 2,0-2,-2 2,-4 3,-9 3,-5 2,-8 2,-10 2,-5 0,-8-3,-5-2,-6-3,2-3,1-4,6-7,2-6,7-5,6-6,10-2,7-1,6 3</inkml:trace>
  <inkml:trace contextRef="#ctx0" brushRef="#br0" timeOffset="35">23857 5804,'-4'-4,"-4"-1,-5 0,-3 2,-3 0,-1 2,-1 3,-1 6,0 6,0 2,4 6,5 7,1 2,7 3,3-2,9-1,9-4,6-2,8-5,9-7,5-9,3-4,-1-7,-4-5,-6-5,-8-2,-6-6,-11 0,-6-2,-9-2,-5 0,-7 2,-7 1,-1 6,-3 1,1 6,1 1,1 1,5 4</inkml:trace>
  <inkml:trace contextRef="#ctx0" brushRef="#br0" timeOffset="36">24148 5783,'0'3,"0"5,0 5,0 7,0 4,4 4,1 6,-1 2,-1 1,0-5,-1-2,-1-3,-1-11,4-10,4-15,0-11,4-8,2-4,3-5,5-3,3 2,0 3,0 6,-1 6,-1 7,-1 8,-4 7,-2 7,1 8,-4 7,-2 8,-2 2,-1 3,1 3,0 1,2 0,-3-5,0-4,0-3,0-2,-2-6</inkml:trace>
  <inkml:trace contextRef="#ctx0" brushRef="#br0" timeOffset="37">24835 6137,'0'3,"0"5,0 5,-3 7,-2 0,0 0,2 1,-4 3,-2 1,-2 1,0-5,0-6,-5-5,-2-12,1-6</inkml:trace>
  <inkml:trace contextRef="#ctx0" brushRef="#br0" timeOffset="38">20027 6740,'0'4,"0"3,0 10,0 11,0 12,3 7,2 4,3 2,0-1,3-6,2-7,4-11,1-13,1-9,-2-10,0-10,0-8,-3-5,0-7,-2 0,-4-3,-3 4,-2 1,-2 12,-1 12,4 14,4 10,3 9,5 4,6 1,7-2,5-5,4-6,2-7,-1-8,-1-9,-3-5,-8-9,-4-4,-7-5,-5-4,-5 0,-8-1,-6-2,-9 1,-5 5,-3 3,-4 6,0 4,1 4,5 2,10 2,7 4</inkml:trace>
  <inkml:trace contextRef="#ctx0" brushRef="#br0" timeOffset="39">20651 6469,'4'0,"0"4,1 4,-2 9,4 7,-2 11,1 10,2 9,-1 4,-1 4,2-1,-1-6,-1-6,-2-10,-1-7,-2-12,0-14,-1-8</inkml:trace>
  <inkml:trace contextRef="#ctx0" brushRef="#br0" timeOffset="40">20693 6844,'3'0,"2"-4,3-4,4-1,3-2,3-4,5 2,7-1,0 1,3 1,0 1,-3 4,-3 1,-2 3,-6 6,-6 8,-4 10,-5 9,1 5,-1 6,-1-3,0 1,2-3,1-5,1-7,6-4,2-5,-1-10,-3-5</inkml:trace>
  <inkml:trace contextRef="#ctx0" brushRef="#br0" timeOffset="41">21338 6823,'0'-4,"0"-3,-4-3,-4 3,-5 4,-3 3,1 5,-1 10,3 5,2 6,9 2,3 0,5 3,10-4,4-4,6-1,7-6,3-7,1-8,0-4,-2-8,-9-5,-6-2,-8-3,-9-1,-13 0,-8 0,-7 3,-7 2,-6 5,-3 2,3 0,2 4,10-4,7 3</inkml:trace>
  <inkml:trace contextRef="#ctx0" brushRef="#br0" timeOffset="42">22296 6740,'-4'4,"-1"3,1 10,-4 8,2 6,-1 9,3 5,4 2,3-4,5-4,7-8,5-11,3-9,1-10,-1-13,1-7,-2-8,0-2,-4-4,-5 1,-5 1,-4 10,-2 12,2 11,4 10,3 8,8 2,4 0,5-3,4-9,2-6,1-6,-2-8,-2-9,-4-4,-6-6,-6-1,-7-3,-7-2,-5 0,-7 0,-7 2,-3 2,-2 8,0 4,0 5,0 8,1 5,4 7,1 5,5 6,2 2,6-2</inkml:trace>
  <inkml:trace contextRef="#ctx0" brushRef="#br0" timeOffset="43">22962 6990,'0'4,"0"-3,0-5,0-6,0-7,0-8,0-7,0-6,0 1,0 0,0-3,0 5,0 2,3 8,2 5,3 5,4 5,3 9,3 3,2 6,0 2,2 1,-1 3,1 0,-4-3</inkml:trace>
  <inkml:trace contextRef="#ctx0" brushRef="#br0" timeOffset="44">23315 6678,'0'4,"0"3,0 9,0 6,0 4,0 3,0 4,4 2,1 2,0 0,-2-5,3-6,0-5,-4-8,-2-9</inkml:trace>
  <inkml:trace contextRef="#ctx0" brushRef="#br0" timeOffset="45">23149 6552,'0'-3,"-3"-1,-2-5,4 1,6 5,4 5,3 4</inkml:trace>
  <inkml:trace contextRef="#ctx0" brushRef="#br0" timeOffset="46">23398 6636,'4'0,"5"0,3 0,5 0,2 0,5 0,2 0,3-3,2-2,0 0,1-2,-10 0,-9 1</inkml:trace>
  <inkml:trace contextRef="#ctx0" brushRef="#br0" timeOffset="47">23586 6657,'0'4,"0"3,0 9,0 5,0 7,0 4,0 1,0 3,4 0,1 3,-1-2,-1-5,4-6,-1-9</inkml:trace>
  <inkml:trace contextRef="#ctx0" brushRef="#br0" timeOffset="48">23795 6802,'3'0,"5"0,5 0,3 0,7-3,2-1,-3-5,-1 1,-5-2,-4-5,-6 0,-2-4,-7 4,-4-2,-8 4,-2 3,-2 5,-3 1,1 3,-1 4,3 9,2 6,4 7,3 7,5 4,6 3,3 4,3-1,6-2,3-6,3-8,5-4,5-7,2-9,2-6,-1-5,2-8,-2-6,-3-9,-6-5,-7 2</inkml:trace>
  <inkml:trace contextRef="#ctx0" brushRef="#br0" timeOffset="49">24543 6616,'-2'0,"-11"0,-4 0,-4 0,-1 2,-5 7,-1 3,-2 2,-1-1,6 4,3 1,6 1,9-3,9 0,11-3,10-4,14-3,5-6,8-4,1 1,0 2,-6 5,-6 3,-11 4,-9 2,-8 4,-6 5,-8 3,-6 1,-6-1,-7-1,-7-1,-5-4,-5-3,-6-2,-2-2,0-2,3-3,8-6,4-7,9-6,12-4,10-3,11-2,1 2</inkml:trace>
  <inkml:trace contextRef="#ctx0" brushRef="#br0" timeOffset="51">20060 8218,'4'0,"0"7,4 9,1 14,1 11,4 9,-2 7,2 8,-3 0,-1 1,-4-10,-4-5,0-9,-2-8,0-13,-4-13,-1-16,0-6</inkml:trace>
  <inkml:trace contextRef="#ctx0" brushRef="#br0" timeOffset="52">20039 8239,'4'0,"7"0,7 0,10 0,8 3,7 2,5 3,0 0,0 3,-5 2,-6 0,-10 1,-5 1,-11 2,-10-2,-10 0,-5 1,-9 2,-7-3,-5-1,-7-1,-5-5,0-2,-4-3,4-1,7-2,6-1,13 1,12-5,9 0</inkml:trace>
  <inkml:trace contextRef="#ctx0" brushRef="#br0" timeOffset="53">20726 8239,'-3'0,"-6"0,-4 0,-7 3,-3 2,-2 6,0 7,1 1,1 7,4 3,5 4,9-3,9 1,7-4,9-7,8-7,6-5,4-9,4-9,-2-9,-6-6,-3-4,-4-4,-7 2,-11 0,-5 3,-9 3,-5 2,-9 5,-5 2,-2 4,0 3,1 4,1 2,2 2,3 5,7 6,7-1,5 0</inkml:trace>
  <inkml:trace contextRef="#ctx0" brushRef="#br0" timeOffset="54">21163 8156,'0'-4,"-3"-1,-6 4,-3 2,-4 5,-3 1,-5 2,1 5,2 2,3 2,6 2,7 1,10 0,9-2,7-7,7-3,6-5,3-1,3-3,-1 3,-4 1,-5 0,-7 3,-11 2,-12 6,-9 2,-5 2,-9-3,-8 1,-4 0,-4-3,-3-2,2-6,6-6,7-6,12-7,13-3,10-4,10-1,2 2</inkml:trace>
  <inkml:trace contextRef="#ctx0" brushRef="#br0" timeOffset="55">21642 8156,'-3'0,"-6"0,-3 0,-5 0,-6 3,-1 2,-2 3,0 0,2 2,1 1,4 0,9-1,10-1,12-5,8 3,7 0,5-2,3-2,1-1,-2-1,-3 3,-3 1,-3 3,-6 4,-6 2,-8 1,-10 0,-6 1,-9 2,-5 1,-5 1,-4-3,-4-2,1-1,4-5,3-3,11-7,16-6,10-5,7-1</inkml:trace>
  <inkml:trace contextRef="#ctx0" brushRef="#br0" timeOffset="56">21913 8197,'3'0,"2"4,-1 4,-4 8,-2 5,-1 3,4 0,2 0,0-1,3-7,0-7</inkml:trace>
  <inkml:trace contextRef="#ctx0" brushRef="#br0" timeOffset="57">21808 7989,'0'-3,"0"2,0 1</inkml:trace>
  <inkml:trace contextRef="#ctx0" brushRef="#br0" timeOffset="58">22120 7823,'0'-4,"0"3,4 5,1 8,0 10,-1 12,-3 10,1 8,-1 8,3 1,1 3,-1-2,0-6,-2-8,-1-9,0-7,-4-9,-2-13,0-8</inkml:trace>
  <inkml:trace contextRef="#ctx0" brushRef="#br0" timeOffset="59">22120 8239,'4'0,"5"-4,3 0,5-1,2 2,5 0,5 1,6 5,3 2,-2 2,2 2,-4 2,-2 2,-9 3,-7 3,-9 1,-7 1,-7 0,-9 0,-9 1,-7-5,-5-1,0 2,-2-5,4 0,-1-1,4-7,7-9,10-10,9-5,5-1</inkml:trace>
  <inkml:trace contextRef="#ctx0" brushRef="#br0" timeOffset="60">22558 7843,'4'-3,"0"2,0 4,4 10,-1 12,-1 11,2 11,0 9,-2 6,2 3,-1 1,2-3,1-7,0-8,0-9,-2-14,-7-15,-2-10</inkml:trace>
  <inkml:trace contextRef="#ctx0" brushRef="#br0" timeOffset="61">22766 8259,'3'0,"6"0,4 0,3 0,7 0,2 0,0-3,0-1,0-5,-2 1,-4-2,-2-1,-4 0,-8 1,-4-1,-7-4,-4 3,-6-1,-7 2,-2-1,-4 1,-2 3,2 4,3 4,4 7,7 9,6 8,8 9,7 4,7 4,8 2,4 0,4-3,6-6,2-3,3-9,3-7,-1-6,-3-9,-6-8,-3-5,-4-4,-3-4,-5-4,-5 1</inkml:trace>
  <inkml:trace contextRef="#ctx0" brushRef="#br0" timeOffset="62">23974 8052,'-4'-4,"-5"-1,-3 1,-8 0,-3 1,-6 2,-4 3,-5 7,-1 3,1 5,4-2,7 1,10 2,10-4,13 0,13-1,11-5,10 1,6 0,5-4,2 2,-6 0,-5 2,-9 0,-4 1,-13 3,-7 3,-9 1,-10 0,-8-1,-9 0,-6 2,-7-3,-1 0,-2-2,-1-5,5-2,3-6,7-4,3-4,10-4,8-4,8 0,12 1,8-1,-1 0</inkml:trace>
  <inkml:trace contextRef="#ctx0" brushRef="#br0" timeOffset="63">24307 8052,'-4'-4,"-4"-1,-5 1,-3 4,-3 5,-1 6,-2 5,0 6,4 4,5-1,4 4,4 1,6 1,7 0,6-3,3-5,7-7,5-6,6-8,-1-9,3-6,-3-4,-3-4,-3 0,-7-2,-7 1,-5 0,-8 0,-9 4,-5 2,-5-1,-2 4,-1 2,-2 2,1 0,0 3,4 3</inkml:trace>
  <inkml:trace contextRef="#ctx0" brushRef="#br0" timeOffset="64">24619 7802,'-4'-4,"-1"3,1 9,1 9,0 12,1 14,1 8,1 3,4 3,1 0,2-7,2-6,2-5,3-10,2-11,-2-7</inkml:trace>
  <inkml:trace contextRef="#ctx0" brushRef="#br0" timeOffset="65">24889 8052,'-3'0,"-5"0,-2 3,-1 5,0 5,2 4,3 5,3 3,1 1,1-1,1-1,4-1,1 0,3-6,5-3,2-3,3-2,2-2,1-3,0-3,-2-4,-3-2,1 0,0-3,2 1,1 0,0-1,-3-3,-2-1,-1 1,-6-4,2-2,-3-1,-1-2,-6-1,-3-3,0-2,0 0,-4 1,0 1,2 2,-3 3,-4 7,-2 3,1 5</inkml:trace>
  <inkml:trace contextRef="#ctx0" brushRef="#br0" timeOffset="66">25222 8031,'4'0,"5"0,3-4,8 0,3-1,6 1,1-2,2 0,0-3,-3 1,-2 0,-6-1,-10 2,-10 1,-6 1</inkml:trace>
  <inkml:trace contextRef="#ctx0" brushRef="#br0" timeOffset="67">25389 7989,'0'3,"0"6,0 3,0 5,0 6,0 1,0 6,0 4,0-1,4-1,0-5,4-1,1-2,1-6,4-9,-2-5</inkml:trace>
  <inkml:trace contextRef="#ctx0" brushRef="#br0" timeOffset="68">25639 8052,'4'3,"0"5,0 5,0 4,-1 1,2 7,0 1,0 0,-1-1,-2-1,0-5</inkml:trace>
  <inkml:trace contextRef="#ctx0" brushRef="#br0" timeOffset="69">25576 7823,'0'-4,"0"-1</inkml:trace>
  <inkml:trace contextRef="#ctx0" brushRef="#br0" timeOffset="70">26055 7947,'-4'0,"-3"0,-7 0,-5 0,-5 4,-5 4,0 5,0 3,2 6,2 4,5 3,7 2,8 1,9-1,6-2,11-2,6-6,8-6,4-11,2-7,2-8,0-6,-2-3,-7-5,-4-2,-7-1,-9-1,-9 0,-9 1,-8 2,-5 2,-4 2,-1 4,0 2,-1 3,1 5,0 3,4 6,5 3</inkml:trace>
  <inkml:trace contextRef="#ctx0" brushRef="#br0" timeOffset="71">26367 7926,'4'0,"1"4,-1 5,0 3,-2 4,0 7,-2 6,1 2,2 1,2 2,0-5,1-8,1-13,3-14,3-10,2-9,4-4,0-4,2 0,4 3,1 1,-1 7,4 7,-1 6,0 4,-3 7,-1 7,-2 8,0 5,-1 7,-4 4,-2 1,-2 1,-1-1,-2 0,1-2,-2-2,-5-8,-4-10,-6-10,-1-7</inkml:trace>
  <inkml:trace contextRef="#ctx0" brushRef="#br0" timeOffset="26156.438">18590 4659,'-3'0,"2"0,5 0,4 0,6 0,4 0,5 0,6 0,9 0,5 0,2-4,1-1,-1 1,-4 0,-6 1,-5 3,-4-1,-10 0,-8 4,-8 6,-13 1,-6 1,-8 3,-1 8,-6 1,-5 1,0 1,-2-1,0-1,4-1,3-1,6-3,7-2,9-3,8-8,8-4,8-3,3-1,4 0,3-2,0-1,0 0,4 2,1 1,3 1,-1 1,3 1,-2 0,3 0,-2 1,-3 3,-2 1,-5 3,-4 4,-3 3,-6 7,-3 2,-2 1,-6 0,-9-1,-6 3,-7 0,-7 0,-4-4,-8 5,-2-5,-1-2,0-1,1-3,2-2,5-4,4-3,7-6,2-8,7-5,3-5,4-7,0-4,3 1,-1 0,5 5,6 2,8 5,8 0,2 4</inkml:trace>
  <inkml:trace contextRef="#ctx0" brushRef="#br1" timeOffset="36198.886">20005 7469,'-2'0,"-3"-3,4-2,5-4,6 2,5-4,7 1,2 2,6-2,4 3,-1 0,-1 3,-3 1,-4 2,-2 4,-4 6,-6 4,-5 7,-5 4,-1 5,-3 4,4 1,1 1,3-2,4-2,0-4,2-6,-5-10,-3-11,-7-9,-7-5,-4-5,-5 1,-5-1,-7 4,-5 5,-7 3,-3 7,-2 7,1 5,0 4,6 8,5 2,9 0,8 0,8-1,9-1,8-2,10-4,10-6,9-4,11-3,8-7,0-7,3-8,-2-1,-3-2,-8 0,-7-2,-7 5,-12 4,-9 5</inkml:trace>
  <inkml:trace contextRef="#ctx0" brushRef="#br1" timeOffset="36811.04">20651 7511,'0'-4,"0"3,0 5,0 8,4 6,0 8,1 6,2 4,1 3,-3 0,3-5,0-3,1-8,1-5,-4-7,-4-11,-4-7,-3-8,-4-8,-1-2,-4-2,1 1,-1 1,6 1,7 1,7 5,11 2,5 3,6 1,2 1,-1 1,2 1,0 2,-3 3,-2 1,-2 5,-5 6,-7 5,1 4,-5 2,2 6,-2 1,-2 1,-2-2,-2-1,0-1,-2-1,0 0,-1-1,1-4</inkml:trace>
  <inkml:trace contextRef="#ctx0" brushRef="#br1" timeOffset="37615.719">21421 7469,'-3'0,"-6"0,-3 0,-5 0,-2 0,-1 0,-5 3,-2 6,-2 7,-1 5,5 6,3 6,6 3,8 3,10 0,8-5,9-4,12-7,11-8,10-9,7-14,2-8,-1-9,-6-4,-11-3,-11-1,-11-1,-11 1,-8 3,-10 4,-6 1,-8 6,-4 2,-2 5,2 3,2 1,0 1,1 1,4 7,3 2,4 1</inkml:trace>
  <inkml:trace contextRef="#ctx0" brushRef="#br1" timeOffset="37915.498">21629 7427,'4'0,"5"0,7 0,8-3,7-2,11-3,3-1,4-1,3 0,-2-1,-5 0,-7 4,-6 1,-5 3,-12 5,-10 6,-11 1,-4 0</inkml:trace>
  <inkml:trace contextRef="#ctx0" brushRef="#br1" timeOffset="38160.411">21941 7323,'-3'4,"-1"3,-1 7,1 6,2 7,0 6,1 5,1 3,3 1,2-3,4-1,-1-3,3-4,-1-4,2-3,-3-9,3-11,-2-5</inkml:trace>
  <inkml:trace contextRef="#ctx0" brushRef="#br1" timeOffset="39017.835">22337 7199,'0'-4,"0"-5,0 4,0 5,0 6,0 14,0 9,0 11,0 6,0 6,0 0,4-1,0-5,4-8,1-6,-2-5,2-8,-4-7,-7-8,-3-9,-1-7,-2-1,0 0</inkml:trace>
  <inkml:trace contextRef="#ctx0" brushRef="#br1" timeOffset="39330.71">22317 7573,'0'-4,"-4"-4,3-1,1-3,5-2,3 1,7-2,2 0,6-2,2-2,4-1,5-1,-1 4,-1 1,0 2,-2 6,-2-2,-2 6,-6 6,-3 8,-4 4,-4 4,-4 3,-3 1,3 3,-2 2,1-1,-1 0,-1-3,3 0,0-1,-1-1,-1 0,4-4,-1-5</inkml:trace>
  <inkml:trace contextRef="#ctx0" brushRef="#br1" timeOffset="39816.244">22962 7532,'0'3,"3"-1,5-3,5 0,3 0,7 0,2-3,1-5,3 0,0-4,-1-1,-6-2,-3-4,-5 0,-3-1,-9 4,-4 0,-6 1,-7 1,-6 5,-6 4,-3 5,-1 8,-1 5,3 5,1 6,3 7,6 1,5 3,6 2,4 0,6-5,7-2,4-4,8-5,4-3,5-4,3-5,4-7,4-3,-3-5,-1-6,-2 1,-5-2,-3-3,-6 3</inkml:trace>
  <inkml:trace contextRef="#ctx0" brushRef="#br1" timeOffset="40128.419">23441 7594,'3'0,"2"4,3 3,0 6,-5 0,-2-6,-2-7,-1-8,-3-5,-1-9,0-3,2-5,1-3,2-5,3 1,2 4,5 4,2 2,9 7,2 7,6 5,2 4,-1 6,1 3,0 4,-6 5,-3-2,-2 3,-4-3</inkml:trace>
  <inkml:trace contextRef="#ctx0" brushRef="#br0" timeOffset="-31462.858">15634 4887,'8'-2,"4"-3,9-4,7 1,10-3,8 1,9-1,0 0,2 4,-1 1,-7 3,-9 1,-13 2,-12 0</inkml:trace>
  <inkml:trace contextRef="#ctx0" brushRef="#br0" timeOffset="-31227.301">15905 4804,'0'4,"0"5,0 3,3 4,2 6,3 7,0 6,3 7,-1 3,2 2,-2-1,2-4,-3-6,3-6,1-7,-1-12,-2-7</inkml:trace>
  <inkml:trace contextRef="#ctx0" brushRef="#br0" timeOffset="-30913.857">16279 4887,'-3'0,"-5"4,-5 5,-4 3,-1 5,1 2,0 5,3 2,5 3,2 2,4 0,5 1,7-3,3-2,9-6,7-7,5-5,9-8,4-8,1-10,-4-5,-5-6,-7-2,-8 0,-10-1,-9 1,-12 1,-11 4,-10 1,-4 6,-2 0,-3 6,0 3,6 4,2 3,4-2,3-1,5 1</inkml:trace>
  <inkml:trace contextRef="#ctx0" brushRef="#br1" timeOffset="-133194.179">375 5387,'0'-4,"0"-3,-3-3,-5 2,-5 2,-4-2,-5 4,-3 3,-4 6,-5 4,1 9,-2 8,2 6,2 6,8 6,7 3,9 4,11 1,10-2,11-2,11-6,10-10,9-11,5-7,3-12,-2-12,-2-8,-5-8,-7-7,-10-1,-12-2,-11-3,-10 0,-10-1,-10 2,-11 0,-6 5,-6 2,-7 4,-6 7,-1 7,2 4,-2 9,1 7,6 6,4 8,6 4,4 5,9 7,4 6,6 1,8 5,12 1,13-5,8-3,13-8,10-10,10-10,4-9,5-11,-2-10,-2-7,-6-6,-8-5,-14-1,-10 0,-13-4,-12 0,-11-1,-11-1,-9 0,-7 2,-8 5,-8 9,-2 4,2 6,1 9,3 6,5 3,6 3,8 2,6 4,11-3,8-4,7-3,8-3,-3-1,-6 0,-8 1,-5 3,-6 6,-6 4,0 3,0 5,4 1,2 0,3 1,8-8,8-5,7-8,5-8,7-6,8-6,5-5,0-1,1-2,-1 1,-11 8,-13 11,-12 10,-12 12,-12 10,-5 5,-3 3,-2 2,4-5,5-1,12-10,12-12,12-7,9-11,8-6,7-5,0-1,2-2,-1 5,-11 10,-13 8,-11 9,-13 11,-12 5,-5 2,-4 5,0-3,2-3,11-6,14-8,18-11,12-8,10-9,6-6,4-2,-1-1,-6 2,-3 1,-7 4,-8 11,-13 8,-13 9,-10 11,-8 7,-7 5,-5 0,0-3,4-1,3-2,11-6,13-9,10-6,13-8,10-7,7-8,6-4,4-3,-3 0,-1 5,-7 2,-8 9,-14 8,-10 9,-13 10,-7 5,-9 7,-5 1,-4 0,1-2,2-6,11-6,15-10,13-6,16-6,5-7,8-3,4-3,0-2,-4 3,-10 7,-16 10,-13 9,-9 9,-5 6,-4-1,4-1,3-1,7-5,7-9,12-6,7-3,9-6,3-4,0-5,4-1,-1 2,-7 1,-3 1,-4 10,-10 3,-6 6,-5 3,-8 4,-3-1,-4-1,-2-2,6-4,9-4,10-2,7-6,5 0,0-1,-6-5,-4-1,-4-2,-3-2,-3 3,-6 3,-4 6,-3 3,-3 3,-1 1,2 5,3 2,2-2</inkml:trace>
  <inkml:trace contextRef="#ctx0" brushRef="#br0" timeOffset="-127610.345">1 5263,'4'0,"7"-4,7-5,6-3,3-4,4-7,4-2,0-5,-4-3,-2-1,-3 3,-7 3,-5 9,-6 16,-4 11,-2 11,-3 11,4 5,1 7,-2 0,5 2,0 0,-1 0,-3-1,0-1,-1-3,-1-2,-1-3,0-4,-1-4,1-2,-4-6,-4-6,-5-5,-3-3,-3-2,-5-3,-2 0,-1 4,2 1,1 2,2 2,2 2,4 0,0-2,5-3,10-1,7-2,11-5,9-2,7 1,5-4,7 0,3-2,0 1,2-2,-3 1,-3 2,-5 3,-6-2,-5 0,-7 6,-4 6,-4 2</inkml:trace>
  <inkml:trace contextRef="#ctx0" brushRef="#br0" timeOffset="-120940.63">1458 5179,'0'-3,"4"-2,0-3,-3 0,-5 1,-7 5,-7 7,-5 5,-5 6,-5 7,-1 1,3 2,5 0,5-1,8-2,12-4,7-2,12-4,8-4,9-4,7-2,8-2,2-5,0-2,-2 5,-6 1,-8 5,-5 5,-8 4,-9 3,-6 7,-8 2,-12 4,-6 0,-8 2,-6 0,-6-4,-2-1,-2-6,-1-6,0-7,4-3,4-8,6-4,4-4,5-2,3-3,5-2,8 3,11-1,8 3,2 3</inkml:trace>
  <inkml:trace contextRef="#ctx0" brushRef="#br0" timeOffset="-120411.599">2041 5346,'-4'0,"-4"0,-9 0,-4 0,-5 0,-3 3,-3 6,1 7,1 5,2 6,7 1,7 1,4 2,9-2,8-1,10-2,8-6,9-6,7-5,5-8,2-8,-5-5,-2-9,-4-4,-9-1,-9-4,-7 1,-10 1,-9 1,-9 7,-7 2,-6 4,-2 5,2 3,1 4,2 1,6 1</inkml:trace>
  <inkml:trace contextRef="#ctx0" brushRef="#br0" timeOffset="-119373.914">2353 5304,'0'4,"0"7,0 6,0 11,0 9,0 3,0 3,0 1,0-4,0-4,0-6,0-11,0-12,0-11,0-12,0-6,0-8,0-4,4-2,0 4,5-2,2 4,8 1,4 7,5 3,1 4,-1 7,-1 2,-2 4,-5 5,-6 9,-6 7,-4 6,-2 6,-6 5,-2 1,2-4,-1-2,1-5,2-9,4-7,6-10,1-12,3-10,2-9,3-7,-1 1,0 2,0 4,-1 3,-2 8,2 8,-1 12,-4 13,0 7,-2 7,-1 6,-3 2,2 1,-1-1,0-4,2-7,0-10,-2-9</inkml:trace>
  <inkml:trace contextRef="#ctx0" brushRef="#br0" timeOffset="-118959.981">2956 5492,'4'0,"5"0,3 0,5-4,2-5,1-3,2-5,-4-2,-2 3,-1-1,-7-1,-1 0,-8-1,-6 3,-6 4,-7 5,-5 2,-4 10,-5 7,0 9,3 8,2 6,7 5,6-2,10 0,10-6,11-5,6-8,7-6,5-6,2-7,1-5,-1-4,-5-4,-2-3,-3 0,-2 4,-6 2</inkml:trace>
  <inkml:trace contextRef="#ctx0" brushRef="#br0" timeOffset="-117804.78">3456 5283,'0'-3,"-3"-2,-1 4,-5 2,-3 5,-3 3,-7 6,-2 3,-2 5,1 3,1 4,1-1,4 4,6-2,5 2,10-1,10-4,9-2,7-5,12-6,7-15,8-8,1-11,-2-10,-7-9,-7-7,-11 2,-10 0,-8 5,-14 5,-10 8,-9 5,-7 5,-4 6,-2 4,0 7,4 3,2-1,7 5,11 0,7-3</inkml:trace>
  <inkml:trace contextRef="#ctx0" brushRef="#br0" timeOffset="-117238.235">3706 5242,'0'3,"0"5,4 8,1 9,-1 11,3 5,1 4,1 1,0-4,3-6,-3-4,-5-13,-3-12,-6-11,-2-8,-2-7,-2-2,0-2,0 0,3 0,5 4,5 2,3-4,7-1,7-1,4 0,6-3,0-1,3 1,1 2,-5 3,0 7,-7 9,-3 12,-4 12,-6 10,-2 7,-4 8,2 4,1 1,1-5,2-3,2-3,-1-7,-1-4,-6-7,-4-9,-1-12,0-5</inkml:trace>
  <inkml:trace contextRef="#ctx0" brushRef="#br0" timeOffset="-116823.331">4206 5470,'4'-3,"3"-2,7 1,2-4,6-2,3-1,2-1,-2-3,-1-2,-4-2,-3-1,-7 0,-9-1,-8 3,-11 5,-5 5,-5 6,-3 8,-1 11,-1 4,2 6,7 7,4 3,6 0,7 0,10 1,8-2,8-4,5-4,5-3,6-6,3-5,2-11,2-6,1-9,-4-5,-5-6,-4-4,-4-4,-7-3,-6 3</inkml:trace>
  <inkml:trace contextRef="#ctx0" brushRef="#br0" timeOffset="-115954.89">5184 5200,'-4'0,"-3"0,-3 3,-1 9,-1 9,4 11,2 16,2 9,2 5,5 0,2-3,3-12,8-11,5-11,2-14,0-12,1-12,-1-13,0-7,-5-6,-6-4,-3 0,-1 2,-2 6,-1 11,-2 17,-1 14,-1 12,2 10,5 4,5 1,6-5,4-4,6-8,0-10,4-10,-2-7,-2-7,-2-7,-2-6,-6-6,-2-3,-4-2,-8-1,-5 3,-5 3,-7 6,-7 5,-4 5,-2 6,-1 6,2 6,0 1,5 4,6 7,8 3,5 2</inkml:trace>
  <inkml:trace contextRef="#ctx0" brushRef="#br0" timeOffset="-115591.714">5787 5263,'0'3,"0"5,0 5,4 7,1 4,0 3,-1 7,-2 3,-1 0,0-5,-1-9,0-17,-3-16,-2-14,0-9,1-6,2-4,0-2,5 3,1 6,4 5,4 5,3 6,4 6,1 6,1 5,0 5,1 7,-1 2,-3-2</inkml:trace>
  <inkml:trace contextRef="#ctx0" brushRef="#br0" timeOffset="-115357.703">6100 5179,'0'3,"-3"6,-2 7,0 5,2 6,4 6,2 3,1 4,3 1,-1-1,5-6,1-8,1-12,-4-11,-5-10,-5-5</inkml:trace>
  <inkml:trace contextRef="#ctx0" brushRef="#br0" timeOffset="-115169.299">5934 5054,'0'-4,"3"-3,5-3,2 5,-2 4</inkml:trace>
  <inkml:trace contextRef="#ctx0" brushRef="#br0" timeOffset="-114639.2">6184 5200,'3'-3,"9"-6,5-3,7-2,7 1,5-3,4 1,1 1,2 1,-4 5,-5 2,-11 3,-9 1</inkml:trace>
  <inkml:trace contextRef="#ctx0" brushRef="#br0" timeOffset="-114403.308">6392 5137,'-4'0,"-1"4,1 4,0 8,1 5,2 7,3 3,3 7,0 1,2 3,0 0,3-2,3-6,3-11,-2-14,-3-7</inkml:trace>
  <inkml:trace contextRef="#ctx0" brushRef="#br0" timeOffset="-114076.058">6579 5346,'3'0,"6"0,3 0,4 0,4-4,3-4,4-1,-1-3,-1-3,-4-1,-7-3,-8-1,-9 2,-7 5,-10 4,-4 5,-6 2,-2 5,3 5,2 6,1 7,6 3,7 5,7 1,7 2,8 0,9-2,3-3,5-6,5-3,6-5,2-7,2-9,1-7,1-11,-5-5,1-9,-9 4</inkml:trace>
  <inkml:trace contextRef="#ctx0" brushRef="#br0" timeOffset="-113691.548">7079 5158,'-4'0,"-5"0,-3 0,-4 4,-3 4,1 4,6 6,6 0,5 3,11-4,5 0,5-3,6-4,6-4,3-3,1-1,1-2,-4-1,-5 4,-5 0,-7 5,-5 4,-8 3,-6 2,-5 6,-7 3,-7 0,-1 0,-5-2,-2-1,0-5,-2-1,4-5,1-3,2-3,3-3,4-6,5-6,6 0</inkml:trace>
  <inkml:trace contextRef="#ctx0" brushRef="#br0" timeOffset="-112186.257">1083 6303,'4'0,"4"-3,5-6,3-3,7-5,2-5,5-4,-1 1,0 2,-2 4,-2 8,-2 12,-5 10,-5 10,-5 13,-4 7,-2 3,-2 2,-1 1,3-6,5-8,2-7,1-8,-2-11,-8-9,-7-8,-5-3,-5-3,-6 2,-4 3,-3 4,-4 2,-4 3,-1 5,2 5,-1 5,4 4,3 3,7 1,9 0,8 1,15 0,11-3,11-6,10-5,10-7,2-7,4-7,-1-4,-3-3,-7 3,-6-1,-8 0,-8 3</inkml:trace>
  <inkml:trace contextRef="#ctx0" brushRef="#br0" timeOffset="-111607.198">2020 6220,'0'7,"0"9,4 14,1 10,-1 15,-1 7,0 8,-2 1,0 1,0-1,-1-7,-1-10,1-11,0-9,-4-10,0-17,-4-12,-5-13,2-4</inkml:trace>
  <inkml:trace contextRef="#ctx0" brushRef="#br0" timeOffset="-111256.397">1937 6282,'0'-3,"4"-2,0-3,4-1,7 3,6 4,4 4,7 0,4 4,7 5,3-1,1 4,-4-3,-6 2,-6 1,-8 2,-7 3,-11 1,-13 0,-9 1,-7 0,-5-4,-5-1,-1-2,-4-5,-2-3,-1-3,3-2,6-1,3-1,11 0,9 1</inkml:trace>
  <inkml:trace contextRef="#ctx0" brushRef="#br0" timeOffset="-110836.626">2499 6261,'0'4,"0"5,0 7,0 5,4 6,0 2,0 2,0 1,2-3,-3-5,-2-10,-5-12,-2-10,-3-6,0-9,-3-3,2-5,1 0,4 1,5 6,3 3,4 6,5 5,8 4,3 7,2 3,-1 5,0 0,-1-1,-4-2</inkml:trace>
  <inkml:trace contextRef="#ctx0" brushRef="#br0" timeOffset="-110439.989">2977 6261,'0'-3,"-3"-1,-5-1,-4 1,-6 2,0 4,-3 5,-4 5,-1 4,0 7,4 2,6 5,7 1,3 1,7 0,7-4,6-4,7-7,3-4,6-7,0-4,0-7,0-8,-4-8,-3-5,-2-3,-3 1,-7-3,-8 1,-8 5,-6 4,-9 5,-4 5,-6 5,-1 6,2 5,1 0,7 0</inkml:trace>
  <inkml:trace contextRef="#ctx0" brushRef="#br0" timeOffset="-109819.998">3227 5949,'0'4,"4"4,1 8,-1 13,3 14,0 11,0 8,1 2,-1-1,-1-5,-1-5,-2-8,-2-9,0-13,-5-10,-1-12,0-6</inkml:trace>
  <inkml:trace contextRef="#ctx0" brushRef="#br0" timeOffset="-109506.894">3186 6261,'3'0,"10"0,7 0,9 0,10-3,8-1,8-1,2 1,0 2,-1 0,-8 1,-7 1,-7 3,-11 6,-8 4,-10 7,-10 3,-11 6,-6 1,-7-1,-5-2,-4-2,-3-2,-1-1,-1-4,0-5,0-6,5-7,3-6,13-7,10 0</inkml:trace>
  <inkml:trace contextRef="#ctx0" brushRef="#br0" timeOffset="-109167.353">3894 5991,'0'-4,"0"-4,0 2,0 7,0 5,0 10,0 12,0 9,4 8,-1 8,2 5,-1 0,-1-4,-2-2,0-8,3-7,0-10</inkml:trace>
  <inkml:trace contextRef="#ctx0" brushRef="#br0" timeOffset="-108822.572">4101 6387,'4'0,"5"-4,3-5,5-3,2-4,1-4,2 0,-1-2,1 1,-4-1,-5 1,-8 3,-6 2,-8-2,-7 5,-7 3,-5 4,-4 6,-2 6,-1 11,3 8,3 7,7 5,7 5,5 0,9-2,8-2,10-2,5-6,7-6,4-8,5-7,2-4,2-8,-3-6,0-4,-5-5,-7-6,-5-6,-6-5,-5 4</inkml:trace>
  <inkml:trace contextRef="#ctx0" brushRef="#br0" timeOffset="-107935.831">4497 6137,'0'-4,"4"-1,0 8,4 7,1 8,-3 12,0 12,-3 8,0 4,-3 0,1-4,-2-5,-3-10,3-20,1-14,0-15,1-13,0-9,4-4,3-3,5-2,4 4,5 6,4 4,0 8,3 8,-1 6,-4 9,-3 7,-4 10,-7 9,-3 7,-4 2,-2 1,-2 0,0-5,4-6,4-11,5-13,4-8,2-11,3-10,0-3,1-3,-1-5,-2 4,-2 5,-1 9,-2 12,0 13,-4 15,-1 9,0 9,-2 4,2 2,0 2,1-1,3-4,3-8,-2-7,1-7,-7-10,-3-7</inkml:trace>
  <inkml:trace contextRef="#ctx0" brushRef="#br0" timeOffset="-107251.019">5871 6178,'-3'0,"-6"0,-3 0,-8 0,-4 4,-1 4,0 5,1 7,4 3,3 3,2 2,10 1,7 2,9 0,7-2,10-7,6-6,5-5,2-10,2-7,-4-7,0-8,-4-4,-7-5,-10 0,-7 0,-9 3,-7 1,-9 3,-7 5,-5 1,-3 4,-2 5,1 3,2 2,10 3,8 3,5 3</inkml:trace>
  <inkml:trace contextRef="#ctx0" brushRef="#br0" timeOffset="-106903.312">6184 6199,'0'4,"0"4,0 5,3 6,1 9,1 5,2 5,1-1,1-3,1-4,0-3,0-11,-5-10,-4-11,-3-10,0-8,-4-6,0-1,1-1,0 3,2 2,5 2,4 2,7 4,4 2,2 3,1 5,6 3,0 2,1 2,-2 2,-4-1</inkml:trace>
  <inkml:trace contextRef="#ctx0" brushRef="#br0" timeOffset="-106268.739">7016 6095,'4'0,"4"7,1 6,-1 8,2 7,-1 6,-3 4,-1 4,2 1,-1-4,-1-4,-1-12,-6-13,-1-9</inkml:trace>
  <inkml:trace contextRef="#ctx0" brushRef="#br0" timeOffset="-106014.774">6975 5949,'3'0,"5"0,4 0,2 0</inkml:trace>
  <inkml:trace contextRef="#ctx0" brushRef="#br0" timeOffset="-105650.313">7474 5991,'-4'0,"-4"0,-5 3,-3 2,-3 4,-5-2,-2 4,-1 2,3 1,0-1,1 2,3 3,11 0,10-2,10-4,8 0,8-3,7-2,3-3,4-1,1 1,-2 1,-5 2,-8 5,-10 3,-9 2,-11 2,-9 2,-8 0,-6 2,-3-6,-3-4,-1-4,0-4,3-4,3-1,3-3,5-6,8-5,8 0</inkml:trace>
  <inkml:trace contextRef="#ctx0" brushRef="#br0" timeOffset="-105167.623">7870 6011,'-4'0,"-4"0,-8 0,-5 4,-7 1,-1 3,2 0,-1 3,3 2,5 3,6 3,9-3,12-4,13-3,9 0,7-3,5 0,2-3,1-1,0-1,-4-1,-9 4,-5-1,-9 5,-6 4,-9 3,-7 3,-8 1,-8 2,-4 0,-5 1,-4-3,-4-3,-2-3,1-3,6-5,3-2,3-2,7-4,11-3,9-3,5 1</inkml:trace>
  <inkml:trace contextRef="#ctx0" brushRef="#br0" timeOffset="-104767.717">8120 6075,'0'2,"0"7,0 4,0 3,0 3,0 5,0 2,2 1,7-3,4 0,7-4,7-6,6-9,5-8,2-9,0-4,-2-3,-7-3,-5 0,-6-1,-8-3,-5-1,-7 1,-5 1,-4 5,0 2,-3 5,-3 4,2 3</inkml:trace>
  <inkml:trace contextRef="#ctx0" brushRef="#br0" timeOffset="-104269.931">8661 6137,'3'0,"5"0,5-4,4-1,2 1,1 1,5 0,2 1,-2-2,0-1,-1-3,-1-4,-1-3,-4-3,-9 2,-9 0,-9-1,-9 2,-6 5,-5 3,-5 3,0 2,1 5,4 6,3 4,6 4,6 3,6 5,4 1,2 4,6 0,5 2,6 0,2-3,6-6,6-4,6-4,3-5,6-9,3-6,0-4,0-3,-6 0,-4-1,-8 1,-10 3,-9 3</inkml:trace>
  <inkml:trace contextRef="#ctx0" brushRef="#br1" timeOffset="-165189.072">7141 245,'0'-3,"0"2,3 4,2 7,0 7,-2 12,0 12,-2 6,0 4,-1 3,0-2,0-6,0-8,0-13,0-15,0-15,0-15,0-4</inkml:trace>
  <inkml:trace contextRef="#ctx0" brushRef="#br1" timeOffset="-164942.687">7141 37,'-4'0,"0"-3,3-2,5 1,7 0,3 5,1 2</inkml:trace>
  <inkml:trace contextRef="#ctx0" brushRef="#br1" timeOffset="-164341.801">7620 245,'-4'0,"-4"0,-5 4,-3 1,-3 2,-5 6,-2-2,0 3,0 1,2 2,5 2,12-2,11-5,12-4,11-3,7-3,9-2,8 0,1-1,4 1,-2 0,-5 2,-9 6,-6 5,-10 3,-9 3,-6 5,-9 2,-8 1,-6-3,-8 1,-7-2,-2-1,-3-1,-4-3,0-6,-3-4,0-4,3-3,3-3,6-4,6-3,5-4,5-3,8 1,9 0,6-1,7 1,2 1,-1 1</inkml:trace>
  <inkml:trace contextRef="#ctx0" brushRef="#br1" timeOffset="-164020.533">8036 204,'0'4,"0"3,0 7,0 2,0-1</inkml:trace>
  <inkml:trace contextRef="#ctx0" brushRef="#br1" timeOffset="-163826.377">8099 495,'0'4,"0"4,0 5,0 3,-4-1,-1-2</inkml:trace>
  <inkml:trace contextRef="#ctx0" brushRef="#br1" timeOffset="-173842.803">354 100,'4'3,"1"6,0 7,1 12,2 12,-2 17,2 16,0 14,-2 5,-2 2,2-4,0-7,0-12,-3-12,2-18,2-18,-2-21,-1-11</inkml:trace>
  <inkml:trace contextRef="#ctx0" brushRef="#br1" timeOffset="-173244.532">189 287,'-4'-4,"-1"-3,4-3,6-1,8-4,14 2,15-1,16 1,15 4,10 4,0 1,-3 3,-7 4,-13 5,-16 6,-17 6,-15 4,-18 2,-18-1,-15 0,-13 1,-10 1,-6 0,-6-2,0-2,5-4,10-3,12-2,19-6,19-3,22-6,25-3,18-3,22-6,15-3,9 1,5 2,-1 4,-9 5,-9 8,-17 8,-16 9,-19 8,-18 5,-15 5,-16 3,-13 1,-9 1,-9-5,-7-5,-7-4,-3-4,-2-6,-4-7,-2-6,-4-3,1-3,5-5,8-3,5-1,10-2,11-1,16-4,17-1,16-2,5 2</inkml:trace>
  <inkml:trace contextRef="#ctx0" brushRef="#br1" timeOffset="-172495.161">1333 412,'0'4,"0"7,0 7,4 6,0 11,4 5,1 8,-3 1,0-3,-3-3,3-4,-1-13,-4-15,-2-16,0-14,-2-10,-3-13,0-5,0 0,3-2,0 6,5 1,4 6,7 8,4 6,2 7,1 5,2 5,0 3,0 2,-1 1,-2 0</inkml:trace>
  <inkml:trace contextRef="#ctx0" brushRef="#br1" timeOffset="-171778.191">1708 433,'0'-4,"3"0,2-5,3 1,4-3,7-2,4 0,1 0,4 2,0 1,0 4,-2 6,-2 7,-1 5,-5 6,-5 1,-5 2,0-3,-2-1,-2 1,-4-3,-6-5,-7-3,-3-3,-7-2,-6-2,-5 3,-5 0,-2 5,-1 4,-1 2,4 4,4 5,6 2,7 1,6 0,12-2,8-1,8-5,8-1,12-4,8-8,7-8,6-7,2-5,1-8,0-3,-4-1,-8 1,-6 1,-10 5</inkml:trace>
  <inkml:trace contextRef="#ctx0" brushRef="#br1" timeOffset="-171478.068">2228 349,'4'0,"0"4,1 4,-2 5,0 7,2 7,1 7,-2 7,4 4,-1 2,2 0,1-5,0-7,4-3,-2-13,-6-13,-4-14,-2-5</inkml:trace>
  <inkml:trace contextRef="#ctx0" brushRef="#br1" timeOffset="-171306.328">5673 678,'0'0</inkml:trace>
  <inkml:trace contextRef="#ctx0" brushRef="#br1" timeOffset="-170974.744">2437 328,'0'4,"2"5,3 7,0 8,3 8,-2 9,1 4,1 2,-1-4,-1-2,2-5,-1-11,-4-10,-4-13,-1-4</inkml:trace>
  <inkml:trace contextRef="#ctx0" brushRef="#br1" timeOffset="-170661.751">2458 578,'0'-3,"0"-9,3-5,1-4,5-5,2-2,5 0,5 2,4 2,3 1,2 1,-1 3,-2 7,-3 4,-1 4,-1 6,-4 6,-2 5,-4 6,1 4,0 6,-1 6,0 7,-1 3,0 6,0-1,-1 0,4-2,-2-5,2-8,-4-4,-5-13,-7-15,-5-10</inkml:trace>
  <inkml:trace contextRef="#ctx0" brushRef="#br1" timeOffset="-169708.501">3144 287,'0'4,"-4"1,-1 6,2 9,-5 12,1 14,1 10,2 6,1 4,5-4,5-7,6-14,7-14,4-15,5-13,0-16,0-14,2-11,-5-6,-3-5,-5-1,-6 5,-5 8,-3 7,-3 12,-2 15,0 11,0 12,0 15,0 8,4 5,5 2,5 0,6-4,9-6,5-8,5-10,3-11,1-11,1-10,0-12,-4-8,-4-4,-7-8,-5-2,-8-3,-7-2,-8 3,-7 5,-10 8,-6 6,-4 4,-4 8,-1 7,-1 4,3 5,3 2,2 2,6 1</inkml:trace>
  <inkml:trace contextRef="#ctx0" brushRef="#br1" timeOffset="-169224.216">3998 245,'3'0,"2"4,0 7,-2 8,-1 8,0 13,-1 7,-1 9,0 5,0-1,0-5,0-6,3-13,2-16,0-14,-3-12,1-16,-1-11,-1-10,-1-6,0-5,4 1,0-3,4 7,4 2,3 6,3 8,2 5,1 7,0 8,0 2,1 2,-1 9,0 1,0 6,0 5,-4 0</inkml:trace>
  <inkml:trace contextRef="#ctx0" brushRef="#br1" timeOffset="-168959.708">4518 245,'0'4,"0"5,0 7,0 8,0 11,4 7,1 6,-2 7,5-1,0-4,1-9,4-6,-2-13,-4-15,-8-14,-5-8</inkml:trace>
  <inkml:trace contextRef="#ctx0" brushRef="#br1" timeOffset="-168811.164">4372 16,'0'-3,"4"-1,4-1,1 1</inkml:trace>
  <inkml:trace contextRef="#ctx0" brushRef="#br1" timeOffset="-168240.319">4643 287,'0'-4,"3"0,6 0,3 0,8 1,7-2,11 0,7-4,5-3,4 1,-1-2,-1 1,-6 3,-8 0,-10 4,-13 3,-14 3,-5 0</inkml:trace>
  <inkml:trace contextRef="#ctx0" brushRef="#br1" timeOffset="-168027.711">4934 204,'-3'4,"-2"3,1 10,0 8,1 10,5 10,2 8,1 2,-2 3,0-3,2-6,1-8,-1-7,2-10,0-13,3-11,-2-13,4-11,1-9,0 2</inkml:trace>
  <inkml:trace contextRef="#ctx0" brushRef="#br1" timeOffset="-167791.823">5246 287,'4'0,"1"4,-1 8,0 9,-1 7,-1 12,-2 4,4 5,0 3,5-2,-2-5,4-7,-1-13,-6-14,-3-14,-3-13,0-3</inkml:trace>
  <inkml:trace contextRef="#ctx0" brushRef="#br1" timeOffset="-167640.918">5205 16,'3'0,"6"4,0 1</inkml:trace>
  <inkml:trace contextRef="#ctx0" brushRef="#br1" timeOffset="-167009.564">5517 245,'0'-3,"0"2,0 8,0 10,4 10,0 10,1 10,-1 7,-1 2,1-1,2-4,-1-6,2-8,0-14,-5-17,-2-14,-2-12,0-3</inkml:trace>
  <inkml:trace contextRef="#ctx0" brushRef="#br1" timeOffset="-166690.067">5538 454,'0'-4,"-3"-4,-2-5,0-3,5 0,6 1,5-2,5-1,6-2,6 0,7 0,3-1,3 4,-2 1,-5 2,-3 6,-5 5,-6 8,-7 7,-5 4,-4 7,-3 3,2 5,0 3,1 4,-2 1,4 2,-1 1,0-3,2-4,1-6,-3-4,3-5,0-7</inkml:trace>
  <inkml:trace contextRef="#ctx0" brushRef="#br1" timeOffset="-165843.736">6475 287,'-4'-4,"-4"0,-8-4,-9-1,-6 3,-7 0,-2 3,-2 4,-1 7,0 8,0 9,3 6,6 7,8 6,9 4,7 2,9-1,12-4,10-8,10-12,6-8,4-13,2-12,0-13,1-7,-4-5,-1-3,-9-4,-4-1,-8-2,-2 3,-5 6,-3 4,-8 7,-3 13,-1 13,-1 14,3 11,2 11,3 14,5 8,0 8,2 5,4 10,2 4,3 0,1 4,-3 1,0-6,-4-4,-3-3,-5-18,-2-11,-1-4,-2-3,-5-1,1-5,-5-6,-3-7,-9-5,-1-6,-6-6,2-3,-15-3,-12-5,-7-6,-4-5,-6-7,-1-7,1-9,1-6,6-6,10-5,10-1,12 2,13 4,12 2,10 2,13 2,5 4,7 3,6 2,4 9,1 3,-1 3,-4 5,-4 4,-6 1,-4 1</inkml:trace>
  <inkml:trace contextRef="#ctx0" brushRef="#br0" timeOffset="-154150.82">792 1682,'-4'-4,"-4"0,-5-1,-3 2,-3 4,-5 8,-2 11,0 17,0 15,6 13,5 16,6 14,7 6,9 6,5 1,9-8,7-9,6-16,5-19,2-17,2-24,0-21,0-16,-4-19,-4-13,-5-12,-8-7,-8-8,-5-2,-9-2,-7 2,-7 9,-7 10,-4 12,-1 12,-4 8,0 7,3 7,0 4,3-1,1 1,1 1,5 0,1 2,4 6,-1 5,4 5,1 5,3 5,3 0</inkml:trace>
  <inkml:trace contextRef="#ctx0" brushRef="#br0" timeOffset="-153303.523">563 3160,'4'-4,"3"-4,6-1,4-3,5-5,11-5,5-1,5-1,1 0,1 2,-1 3,-4 5,-5 6,-8 7,-10 3</inkml:trace>
  <inkml:trace contextRef="#ctx0" brushRef="#br0" timeOffset="-150087.192">542 3118,'4'4,"3"4,7 12,2 12,3 13,-2 16,0 17,-4 19,-3 13,-4 12,-6 9,-3 1,-5-4,-1-5,-2-10,0-14,-1-12,-3-11,3-15,-1-10,1-11,4-15,5-16,5-16,0-7</inkml:trace>
  <inkml:trace contextRef="#ctx0" brushRef="#br0" timeOffset="-149453.518">958 2931,'4'3,"1"6,3 3,3 11,4 13,7 10,2 15,2 16,3 11,0 8,-5 11,-3 7,-5 2,-2-1,-3-2,-3-6,-8-12,-1-6,-3-12,-4-12,0-10,-2-14,0-18,2-13</inkml:trace>
  <inkml:trace contextRef="#ctx0" brushRef="#br0" timeOffset="-148704.418">563 3035,'-4'0,"-4"0,-1 4,0 3,7 7,6 2,7 3,7 5,9 6,6 4,12 7,10 4,12-1,8-3,15-7,8-7,9-10,4-13,1-10,-4-7,-8-5,-8-4,-11-1,-11 0,-14 0,-13 1,-10 3,-9 5,-5 3,-6 1,-2 1,-6 0</inkml:trace>
  <inkml:trace contextRef="#ctx0" brushRef="#br0" timeOffset="-147604.021">2166 2994,'0'-4,"0"-5,-4-3,-4-1,-4 2,-6 7,3 7,0 7,-2 6,-2 6,4 7,0 5,2 5,8-1,7-1,8-2,9-7,8-5,3-10,3-8,5-10,1-10,-2-8,-3-7,-6-3,-5-2,-7 1,-8 2,-7 8,-8 3,-6 2,-9 5,-3 4,-1 5,-3 2,-1-2,1 0,7 1</inkml:trace>
  <inkml:trace contextRef="#ctx0" brushRef="#br0" timeOffset="-147232.187">1791 2723,'3'4,"2"3,4 7,2 2,4 2,4 6,1-1,0-2,2 0,-1-4,-3-1,-5-4</inkml:trace>
  <inkml:trace contextRef="#ctx0" brushRef="#br0" timeOffset="-146720.868">2270 3243,'0'-3,"0"2,4 1,3 4,10 5,4 5,3 0,0 0,3 3,1-3,-1 0,-1-1,-6-5</inkml:trace>
  <inkml:trace contextRef="#ctx0" brushRef="#br0" timeOffset="-145617.457">1708 3035,'3'0,"2"-4,3-1,4 1,3 1,3-3,2-1,0 1,-1 0,-10 2,-8 6,-12 3,-8 7,-7 6,-7 2,-1 3,-2 0,2 0,2-1,4-4,7-4</inkml:trace>
  <inkml:trace contextRef="#ctx0" brushRef="#br0" timeOffset="-143965.552">1646 3514,'0'-4,"3"0,1 3,5 2,3 4,3 5,6 5,8 3,4 1,4 6,4 1,1 3,1 6,0-3,0 3,-1-2,-4 1,-3-3,-2-2,-4 1,-2-5,-5-3,-5-2,-3 0,-2-5,-1 1,-2-1,4-3,-2-6,2-8,-3-6,5-8,5-6,4-6,5-11,6-12,7-7,3-9,5-4,1 1,2 0,3 3,-1 4,1 8,-2 0,-3 8,-4 4,-2 2,-5 5,-3 5,-4 4,-3 3,-8 2,-4 5,-5 2,0 3,-8 4,-3 0,-6 0,-5 3,-7 2,-2 1,-5-2,-6-2,-7-2,-5 1,-5-4,-4 2,-4-3,-1-1,-1 0,-2 0,3 1,2 0,4 2,3 2,6 3,6 2,2-2,2 0,4 1,5-3,3 0,6-2,-1 0,4-1,-2 0,-1 2,-4 3,-1 5,-1 4,-2 2,6 3,6-1</inkml:trace>
  <inkml:trace contextRef="#ctx0" brushRef="#br0" timeOffset="-142166.643">1978 2411,'4'0,"4"0,5 0,3 0,3 0,1 3,2 1,-3 1</inkml:trace>
  <inkml:trace contextRef="#ctx0" brushRef="#br0" timeOffset="-141930.306">2228 2306,'4'0,"4"0,5 0,3 4,3 1,1-1,-2 3,0 0,-1 0,-3-3</inkml:trace>
  <inkml:trace contextRef="#ctx0" brushRef="#br0" timeOffset="-100418.407">13187 1573,'0'-4,"-3"-1,-2-2,-3 2,-4 3,1 5,-6 8,-4 11,-3 12,-3 10,-1 9,2 9,2 5,4 5,7 0,8-4,8-6,8-12,12-8,11-14,8-14,5-12,5-16,4-14,0-14,-2-6,-4-6,-7-5,-11-2,-10-2,-9 3,-6 4,-10 5,-6 5,-5 5,-5 7,-2 5,-4 9,-2 3,0 4,1 6,2 2,1 4,1 0,0 2,5 4,2 0,2 4,8 4,5-2</inkml:trace>
  <inkml:trace contextRef="#ctx0" brushRef="#br0" timeOffset="-99166.876">12855 2427,'-4'0,"3"0,1 3,8 2,6 3,7 0,9 2,4 4,5-1,3 1,0-3,1-2,-3-4,-5 3,-6-2,-11-1,-11-1,-7 1,-9 1,0 2,-4 4,-3 6,-2 12,-1 14,-5 13,-6 20,-4 17,0 14,-1 13,0 8,5 6,7 2,3-2,5-6,9-6,6-8,5-12,3-9,3-14,0-14,-1-13,-5-14,-1-8,-1-15,-2-12,-5-15,-4-12,-2-3</inkml:trace>
  <inkml:trace contextRef="#ctx0" brushRef="#br0" timeOffset="-98483.254">12855 2406,'0'4,"-4"0,-1 4,-2 4,-6 7,-2 4,-3 5,-2 7,-1 7,-4 9,-1 10,-3 13,-5 11,1 13,-1 11,-2 11,2 7,2 2,4 2,2-4,7-7,3-6,3-10,5-11,3-12,2-14,3-15,0-12,1-10,0-13,0-14,-1-5</inkml:trace>
  <inkml:trace contextRef="#ctx0" brushRef="#br0" timeOffset="-97081.644">13250 2572,'3'0,"2"3,0 6,-2 3,-1 5,4 2,0 5,-1 3,-2 2,-1 1,-1 2,0-1,-1 2,-3-2,-5-2,-6-2,-6-3,-6-2,-12-1,-8 4,-7 0,-6-1,-6 0,-7-1,-1-4,-4-2,-1-1,-3 1,4-2,-2-1,3 1,5-1,5-1,9 2,6 2,4 1,4 1,6 1,4-3,7 0,2-4,5 0,7-3</inkml:trace>
  <inkml:trace contextRef="#ctx0" brushRef="#br0" timeOffset="-96249.441">11730 3280,'0'-4,"-3"-1,-6 2,-3-1,-4 1,-7 2,-2 3,-1 9,0 7,2 6,1 4,1 4,4 2,5 5,9-3,11-3,13-4,8-6,9-8,7-6,3-12,1-8,0-7,-6-6,-5-4,-9-4,-11 1,-10 1,-10 2,-9 7,-5 3,-4 4,-1 1,-1 4,0 1,0 0,1 2,4-3,1 0,4 4</inkml:trace>
  <inkml:trace contextRef="#ctx0" brushRef="#br0" timeOffset="-95886.344">11689 3197,'0'-4,"4"-4,3-5,7-6,-2-5,2-5,3-1,0 2,-2 1,-2 6</inkml:trace>
  <inkml:trace contextRef="#ctx0" brushRef="#br0" timeOffset="-95329.289">11563 3634,'0'-4,"0"3,-3 5,-5 5,-5 8,0 5,0 6,-4 2,-1-2,3-1,3-5</inkml:trace>
  <inkml:trace contextRef="#ctx0" brushRef="#br0" timeOffset="-93530.402">11501 3092,'-3'0,"-5"0,-5 0,-3 0,-7-3,-2-1,-1-5,-3-2,0-5,-2-2,-3-1,0-2,3-1,4 5,2 3,2 2,5 6,5 7,6 8,3 9,2 5,6 2,1 4,1 0,-1 0,-2-2,-4-3,-7 2,-3 1,-6 2,-6 3,-9 4,-11 6,-8 7,-9 5,-10 5,-6 1,-8 7,-4 1,-1 0,4 0,1-3,6-4,9-5,8-5,8-9,9-7,9-10,7-5,11-9,13-8,9-3,10-3,3 0,8 1,8-4,7-1,10 6,10 2,13 4,11 5,14 5,5 2,8 3,3 2,-2 0,-1-1,-5-3,-9-1,-8-1,-10-1,-11-2,-11-1,-7-5,-9 2,-6-1,-3-3,-6-1,-6 2,-8-4,-2-5,-2-7,1-7,0-10,8-8,3-11,2-8,4-5,2 1,-2 2,-1 4,-2 8,-4 7,-4 6,-3 6,-4 2,-3 3,-4 5</inkml:trace>
  <inkml:trace contextRef="#ctx0" brushRef="#br0" timeOffset="-92152.597">11647 2510,'-3'0,"-6"0,-3 0,-5 0,2 3,-1 2,0 0,0 1,2 2,-1 2,-3-1,4-2</inkml:trace>
  <inkml:trace contextRef="#ctx0" brushRef="#br0" timeOffset="-91916.289">11334 2447,'-2'0,"-3"4,-4 1,2 2,-4 6,-3 2,-2 2,-3 3,3 2,3-1,6 1,1-1,8 1,5-5,2-5</inkml:trace>
  <inkml:trace contextRef="#ctx0" brushRef="#br1" timeOffset="-74227.395">10263 4992,'0'-4,"-3"-1,-5 1,-9 1,-4 0,-2 1,-2 5,-1 5,-3 8,2 6,-2 4,1 7,4 7,4 5,3 5,7 1,4 1,7 1,7-2,8-7,10-7,10-9,10-11,8-10,4-11,4-8,0-9,-3-4,-2-6,-9-4,-7-3,-9-2,-9-2,-12 0,-11 2,-10 2,-10 4,-8 4,-7 3,-4 3,-4 2,0 2,-1 3,1 5,0 5,4 3,2 3,-1 4,3 6,1 5,-1 7,0 7,6 5,1 5,4 6,5 3,5 1,11-1,10-2,13-5,9-4,7-7,9-7,6-11,6-7,-1-13,3-6,-4-9,-3-4,-3-4,-7 0,-7-2,-9 2,-10-1,-10 1,-10-1,-8 2,-8 3,-10 2,-4 2,-6 5,2 3,0 3,2 5,5-1,3 2,3 2,7 5,2 3,6 0,7 5,-1-1,-2 3,-2 4,-2 1,-2 7,-4 3,-3 0,3 0,4-1,3-1,8-5,7-8,5-10,9-8,5-7,4-8,2-2,-2-6,-2 0,-5 2,-10 5,-11 10,-9 15,-6 12,-9 9,-3 8,-5 4,0-2,5-2,3-2,9-7,11-11,9-9,11-9,9-10,4-6,4-6,4-1,-2 1,-10 10,-17 14,-17 15,-14 15,-11 9,-6 6,-4 0,-1 2,6-5,6-7,13-9,15-12,14-10,11-8,8-10,9-5,2-2,3-3,-2 4,-5 2,-12 8,-14 13,-16 7,-10 13,-9 5,-8 6,-5 3,0 0,7-4,5-5,7-2,10-9,14-10,12-9,12-9,11-10,5-2,7-6,0 2,-1 2,-5 2,-8 7,-13 7,-14 10,-18 8,-12 12,-16 10,-8 8,-4 1,-1 4,2-3,2-3,16-7,13-12,18-11,14-10,13-10,7-6,6-2,1-1,-2 2,-3 1,-3 4,-11 6,-14 8,-12 10,-10 8,-6 4,-4 3,-2 3,7-3,9-8,10-10,7-8,6-6,4-6,2 1,-3 1,-5-1,-4-1,-8 3,-8 0,-5 4,-7 3,-4 3,-4 3,-1 2,1 1,1 0,1 1,2 0,8-4,9-1,10 0,7 0,5 1,7-2,7 0,1 0,2 1,2-2,0 1,-4-1,-10 2,-10 5,-13 3,-10 3,-11 5,-8 7,-3 4,-2 1,0 1,4-1,6-1,4 0,6-1,1-1,1 0,-3-1,3 1,0-1,-2 1,-2 0,3-1,2-5,12-11,5-5</inkml:trace>
  <inkml:trace contextRef="#ctx0" brushRef="#br0" timeOffset="-39209.853">9951 4804,'0'-3,"4"-2,4-3,5-4,7-3,7-3,3 2,2-1,4 4,0 3,-5 7,-2 8,-6 11,-8 8,-10 8,-9 5,-7 8,-5 6,-8 2,-3 2,-4-1,1-2,-4-4,3-5,1-8,3-5,10-8,11-12,14-7,8-8,10-6,9-5,8-4,6 2,6 1,3 3,3 0,-1 3,-5 2,-4 4,-7 6,-7 3,-8 4,-4 0,-7 4,-1-2,-3-1,-2-3</inkml:trace>
  <inkml:trace contextRef="#ctx0" brushRef="#br0" timeOffset="-36276.168">11242 4950,'0'-3,"0"2,0 4,0 6,0 9,0 10,0 13,0 9,0 8,0-1,0-1,0-5,0-6,3-7,2-14,0-16,2-11,0-12,-1-12,-1-11,-6-10,-2-4,-1-3,-3 3,0 4,0 7,2 7,3 12,2 10,8 10,5 11,4 9,5 9,4 7,3 6,2 4,2 4,1 0,3-4,4-3,-1-4,-2-7,-4-6,-1-8,-2-8,-7-7,-8-11,-6-12,-4-12,-8-8,-10-7,-6-5,-4-6,-6 2,-1 3,-2 4,-1 4,2 6,3 5,6 7,3 8,9 8,4 9,8 5,6 7,6 8,0 2</inkml:trace>
  <inkml:trace contextRef="#ctx0" brushRef="#br0" timeOffset="-35790.839">12033 5054,'0'-4,"-3"0,-6 0,0 4,-3 1,-3 6,-1 4,-3 8,3 3,0 6,2 5,5 4,3-1,2 0,7-1,5-5,9-2,8-7,7-6,6-11,3-8,1-11,-2-7,-6-6,-3-2,-8 0,-8-1,-10 1,-9 1,-7 3,-10 6,-8 2,-2 2,-3 1,0 6,3-1,3 3,10 1,7 2</inkml:trace>
  <inkml:trace contextRef="#ctx0" brushRef="#br0" timeOffset="-35513.743">12179 5033,'0'-3,"3"-2,5 1,9 0,4-2,6-1,5 2,2-2,0-1,3 2,-1 3,-5-4,-2 1,-4 0,-9 3,-11 1,-6 1</inkml:trace>
  <inkml:trace contextRef="#ctx0" brushRef="#br0" timeOffset="-35261.74">12408 4971,'0'4,"0"3,0 7,0 6,0 7,4 6,-1 4,2 1,3-1,-1 1,2 2,1-3,0-5,4-3,-2-11,1-8,-1-13,-2-6</inkml:trace>
  <inkml:trace contextRef="#ctx0" brushRef="#br0" timeOffset="-34841.39">12658 5221,'3'0,"5"0,5 0,4 0,1-4,3-1,0-3,1-3,-1-4,-3-4,-4-1,-6 0,-7-2,-7 4,-7 2,-7 2,-5 5,-1 3,-2 3,-2 5,1 7,7 4,2 4,6 3,3 4,5 3,7 0,7 2,5-1,5 3,2 0,5-3,1-2,4-5,5-7,1-2,0-6,1-5,-4-2,1-4,-3-6,-5-4,-5-2,-2 1,-3-1,-10 0,-5 2</inkml:trace>
  <inkml:trace contextRef="#ctx0" brushRef="#br0" timeOffset="-33290.189">13948 4971,'-7'0,"-6"0,-11 4,-9 3,-6 9,-3 6,-2 5,0 5,4 5,8 2,10 4,9-1,13-3,14-8,12-9,9-13,8-11,4-8,1-9,1-10,-7-3,-4-3,-8-2,-7 1,-7 3,-9 4,-3 3,-7 3,-3 8,1 11,-1 9,6 11,6 14,5 12,5 9,3 11,1 8,2 3,0 4,-4 2,-5-1,-4-3,0-5,-7-5,-1-9,-6-1,-5-8,-5-4,-2-7,-7-5,-6-8,-4-4,-5-10,-5-9,-3-8,-3-14,-5-10,0-6,4-4,2-2,6-1,6 4,11 5,9 3,14-2,12-1,11-2,10 3,5 0,5 1,4 4,-4 4,-8 5</inkml:trace>
  <inkml:trace contextRef="#ctx0" brushRef="#br0" timeOffset="-32864.006">14281 5054,'0'-4,"-4"0,-4 0,-5-4,-3 4,-3 3,-1 5,-1 5,3 4,0 8,5 7,3 6,5 1,5 0,10 0,7-4,9-7,6-8,4-5,4-10,2-8,-3-9,-4-6,-5-7,-7 0,-8-5,-9-1,-7-1,-9 5,-8 2,-3 4,-2 1,-4 6,-1 5,0 6,6 7,6 4</inkml:trace>
  <inkml:trace contextRef="#ctx0" brushRef="#br0" timeOffset="-32407.175">14572 5116,'0'-3,"4"-1,5-1,3 1,5-2,2 0,1-3,1 0,1-1,-4-4,-1 2,-3-1,-6-3,-2 0,-6 1,-8-1,-4 4,-5 3,-6 3,-3 3,-1 5,-2 6,3 6,4 2,3 4,7 1,4 1,8 3,8 2,4-1,6-2,2 0,2-1,0-4,4-3,0-4,4-6,4-6,2-9,3-6,-5-2</inkml:trace>
  <inkml:trace contextRef="#ctx0" brushRef="#br0" timeOffset="-32074.429">15072 4846,'-4'0,"-3"0,-10 3,-4 2,-6 4,-2 2,1 4,4 4,8 1,8 0,11 2,4-1,3-3,9-2,4 2,5-5,6 1,2-3,4-3,-2 1,-4 2,-4-1,-7 3,-8 0,-6 3,-8 2,-8 3,-10-4,-5-1,-7 0,-5-1,0-5,-1-3,1-3,2-6,6-10,1-6,6-7,5 0</inkml:trace>
  <inkml:trace contextRef="#ctx0" brushRef="#br0" timeOffset="-29413.149">11242 5928,'0'4,"0"5,0 3,3 8,2 11,0 10,-2 10,0 5,-1 5,2 4,1-5,-1-4,0-4,-2-8,4-11,-2-15,1-14,-1-12,-5-6,-3-10,0-7,-2-2,-2-2,-2 1,1 2,1 4,2 3,4 2,0 1,5 2,5-1,8 1,5-3,7-3,5-1,0-3,-1 6,-3 3,-4 5,-1 4,-4 13,-8 9,-4 10,-4 8,-3 12,-1 4,-1 2,0 4,1-2,1-4,4-3,3-8,0-4,2-8,1-4,-8-8,-2-5</inkml:trace>
  <inkml:trace contextRef="#ctx0" brushRef="#br0" timeOffset="-28976.269">11783 6282,'3'-3,"6"-2,3-3,5-3,2-5,-2-2,-4-2,0 3,-3 0,-3 0,-6-1,-4 0,-7 2,-7 3,-6 5,-4 4,-4 6,-4 5,0 7,4 6,2 8,7 2,7 4,5 2,9 3,12 2,7-3,7-5,7-3,5-8,0-7,0-6,-1-5,-5-2,-4-7,-2-5,-6-3,-3-9,-3-2,-5 2</inkml:trace>
  <inkml:trace contextRef="#ctx0" brushRef="#br0" timeOffset="-28729.23">12033 6137,'3'0,"6"4,3-1,5 6,6 3,5 7,3 4,1 1,5 0,1 0,-1-1,-4-1,-3-3,-4-3,-10-3,-11-4,-6-3</inkml:trace>
  <inkml:trace contextRef="#ctx0" brushRef="#br0" timeOffset="-28495.336">12012 6449,'3'-4,"6"-7,3-7,5-7,5-5,7-6,6 0,-1 0,-1 1,-5 1,-1 5,-7 4,-5 7</inkml:trace>
  <inkml:trace contextRef="#ctx0" brushRef="#br0" timeOffset="-28259.86">12366 6137,'-3'0,"1"0,6-4,5-1,5-2,7-2,4-2,3 2,6-3,-1 2,3-2,-3 2,-3-1,-2 1,-4 2,-8 3,-8 6,-8 2,-4 1</inkml:trace>
  <inkml:trace contextRef="#ctx0" brushRef="#br0" timeOffset="-28023.662">12574 6075,'0'2,"0"7,4 4,0 7,1 4,2 3,4 7,-1 3,0 0,0-1,-2-2,-1-3,-2-8</inkml:trace>
  <inkml:trace contextRef="#ctx0" brushRef="#br0" timeOffset="-27489.573">13241 6075,'0'-4,"2"3,3 7,4 12,-1 9,2 14,1 10,-4 8,-1 4,-3-2,-1-3,-1-9,-1-9,0-14,-5-17,0-8</inkml:trace>
  <inkml:trace contextRef="#ctx0" brushRef="#br0" timeOffset="-27178.549">13241 6054,'2'-4,"7"-1,4 1,7 0,6 1,8 1,4 2,6 3,3 2,-3 3,-5 4,-7 0,-8 5,-8 3,-10 2,-11 4,-6 2,-10-2,-8-1,-5-1,-10-1,-1-5,-3-4,5-6,1-1,6-4,4-3,12-2,13-4,10 0,6 0</inkml:trace>
  <inkml:trace contextRef="#ctx0" brushRef="#br0" timeOffset="-26742.307">13803 6241,'0'-4,"2"0,7-1,4-2,3-1,3-1,2-1,0 0,1 0,-1-1,1-3,-5-2,-7 2,-10-1,-8 3,-10 2,-5 7,-7 5,-4 5,0 4,2 5,2 6,8 4,3 2,9 3,5 2,8-2,6-2,9-2,9-6,3-3,3-5,5-4,-3-7,1-8,-2-2,-4-5,-3-2,-6 0</inkml:trace>
  <inkml:trace contextRef="#ctx0" brushRef="#br0" timeOffset="-26420.857">14260 6303,'0'3,"0"6,-4 0,-3-5,-3-6,3-6,0-6,-1-7,1-7,2-3,1-3,1 1,5 2,7 4,3 5,4 7,3 7,2 3,1 4,1 5,-2 1,1 1,2 3,-1-2</inkml:trace>
  <inkml:trace contextRef="#ctx0" brushRef="#br0" timeOffset="-26061.633">14677 6054,'-4'0,"-1"-4,-3-1,-3 1,-4 0,-4 5,-1 6,3 4,4 6,4 2,7 1,5 2,4-4,5-1,8-3,3-1,2-2,0-4,0 1,-2 0,0 0,-5 5,-8 1,-7 4,-7 1,-10 2,-6 0,-7-3,-5-2,-5-3,0-3,4-4,3-7,3-6,7-6,6-4,9-3,10-1,2 3</inkml:trace>
  <inkml:trace contextRef="#ctx0" brushRef="#br0" timeOffset="-25611.499">15114 6095,'-4'-3,"-4"-2,-5 0,-3 1,-3 2,-1 1,-2 3,1 6,-1 5,0 3,4 7,5 6,2 2,5 2,4 0,10-3,6-2,9-3,7-6,9-6,5-8,2-6,1-6,-5-4,-6-6,-8-2,-6-6,-10 0,-8-2,-8-2,-5-1,-6 3,-8 2,-3 4,0 3,-1 5,3 1,0 1,5 4</inkml:trace>
  <inkml:trace contextRef="#ctx0" brushRef="#br0" timeOffset="-25150.734">15405 6075,'0'2,"0"7,0 4,0 7,0 4,4 3,1 7,-1 3,0 0,-2-5,-1-2,0-4,0-9,2-12,6-13,-1-13,4-6,2-5,3-5,5-3,3 2,0 3,0 6,-1 6,-1 7,-1 7,-4 9,-1 6,-1 8,-3 7,-3 8,0 1,-2 5,2 1,-2 3,3-1,-3-5,0-4,1-3,-2-3,-1-5</inkml:trace>
  <inkml:trace contextRef="#ctx0" brushRef="#br0" timeOffset="-24943.314">16092 6428,'0'4,"0"4,0 5,-3 7,-2 0,0 0,1 0,-1 5,-5 0,0 1,-2-6,1-5,-5-5,-3-11,2-7</inkml:trace>
  <inkml:trace contextRef="#ctx0" brushRef="#br0" timeOffset="-23441.556">11284 7032,'0'3,"0"5,0 9,0 10,0 14,3 5,1 6,5 1,-1-1,3-6,3-8,1-9,4-14,0-9,-2-10,0-10,0-8,-3-5,0-8,-3 2,-2-4,-3 3,-4 3,-1 11,-1 12,3 13,5 12,4 8,5 4,5 1,5-2,8-5,3-6,2-8,-1-7,-1-8,-3-6,-8-9,-4-4,-7-5,-6-4,-4-1,-7 0,-7-1,-9 0,-5 5,-3 2,-4 8,0 3,1 4,5 2,9 2,10 4</inkml:trace>
  <inkml:trace contextRef="#ctx0" brushRef="#br0" timeOffset="-23203.641">11908 6761,'4'0,"1"4,-2 4,1 8,3 9,-1 10,-1 10,3 8,-1 6,-1 2,1 0,1-5,-2-8,-2-8,-1-8,-2-13,0-12,-1-9</inkml:trace>
  <inkml:trace contextRef="#ctx0" brushRef="#br0" timeOffset="-22957.969">11950 7135,'3'0,"2"-3,3-5,4-1,3-3,3-3,5 2,6 0,2 0,2 1,0 1,-4 4,-1 1,-3 3,-6 5,-5 9,-7 11,-2 8,0 5,-1 6,0-3,-2 0,3-1,1-7,2-5,4-6,2-4,1-10,-4-4</inkml:trace>
  <inkml:trace contextRef="#ctx0" brushRef="#br0" timeOffset="-22571.469">12595 7115,'0'-4,"0"-4,-3-1,-6 1,-4 6,-3 2,1 5,-1 10,2 4,5 8,6 0,4 2,5 2,10-5,4-2,7-3,5-4,5-9,-1-6,0-6,-1-7,-7-4,-9-3,-7-3,-10-1,-12 0,-7 0,-9 3,-5 2,-7 4,-3 4,3-1,3 3,8-2,9 1</inkml:trace>
  <inkml:trace contextRef="#ctx0" brushRef="#br0" timeOffset="-21020.292">13553 7032,'-4'3,"-1"5,0 9,-1 8,-2 6,2 9,1 5,6 2,2-4,5-5,7-6,5-12,3-9,0-10,1-13,-1-7,0-8,-1-2,-4-5,-5 2,-5 1,-4 11,-2 11,2 11,4 9,3 10,8 1,4 0,5-4,5-7,0-8,2-5,-2-8,-2-8,-4-5,-5-6,-8-2,-5-1,-9-3,-3 0,-9 0,-6 1,-3 4,-2 7,0 3,0 6,0 8,1 6,4 6,2 5,2 5,6 3,2-2</inkml:trace>
  <inkml:trace contextRef="#ctx0" brushRef="#br0" timeOffset="-20686.235">14219 7282,'0'3,"0"-1,0-6,0-6,0-7,0-9,0-5,0-8,0 3,0-2,0-1,0 3,0 4,3 7,2 4,3 7,4 4,3 9,3 3,1 6,3 2,-1 1,1 3,-1 0,-3-4</inkml:trace>
  <inkml:trace contextRef="#ctx0" brushRef="#br0" timeOffset="-20443.062">14572 6970,'0'3,"0"5,0 8,0 6,0 4,0 3,0 4,4 1,1 4,0-1,-2-5,3-6,0-5,-4-9,-3-7</inkml:trace>
  <inkml:trace contextRef="#ctx0" brushRef="#br0" timeOffset="-20271.203">14406 6844,'0'-4,"-3"0,-2-4,4-1,5 7,7 4,0 4</inkml:trace>
  <inkml:trace contextRef="#ctx0" brushRef="#br0" timeOffset="-20036.299">14656 6928,'3'0,"5"0,6 0,2 0,3 0,5 0,2 0,3-4,1-1,3 1,-2-3,-9 0,-8 0</inkml:trace>
  <inkml:trace contextRef="#ctx0" brushRef="#br0" timeOffset="-19788.655">14843 6949,'0'4,"0"3,0 9,0 5,0 6,0 6,0 0,0 2,4 2,0 1,1 0,-1-6,1-6,2-9</inkml:trace>
  <inkml:trace contextRef="#ctx0" brushRef="#br0" timeOffset="-19488.692">15051 7094,'4'0,"4"0,5 0,3 0,6-4,4 0,-4-4,-1-1,-5-1,-5-4,-3-2,-6-2,-3 2,-8 0,-4 3,-5 3,-2 5,-1 1,-1 3,0 4,4 9,2 6,2 7,5 7,3 4,7 3,2 4,5-1,5-3,3-4,2-9,6-5,6-5,1-11,2-4,0-7,0-6,0-7,-5-9,-5-5,-6 1</inkml:trace>
  <inkml:trace contextRef="#ctx0" brushRef="#br0" timeOffset="-18741.273">15801 6907,'-4'0,"-8"0,-5 0,-4 0,-1 3,-5 6,-1 3,-2 1,-1 1,6 3,3 0,6 2,8-2,10-1,12-3,10-4,11-3,8-6,7-4,1 0,0 4,-6 4,-6 3,-11 4,-9 2,-8 3,-6 7,-8 2,-7 1,-4-1,-8-1,-7-1,-5-5,-5-1,-6-4,-1-1,-2-1,5-5,5-5,8-6,6-7,12-4,12-3,9-2,3 1</inkml:trace>
  <inkml:trace contextRef="#ctx0" brushRef="#br0" timeOffset="-17674.651">16488 6949,'0'-4,"3"-5,6-3,3-4,4-4,3 0,2-1,1 3,0 5,-1 3,1 5,-5 6,0 4,-4 4,-1 3,-1 4,-4 3,1 2,0 3,0 2,5 1,-3-2,0-1,-1-5,1-2,-7-3,-7-6,-7-6,-3-4,-5-5,-2-2,-4 1,-6-1,1 0,-4 5,2 4,1 5,4 6,2 0,6 3,6 5,5 3,7 2,9-4,8-1,6-5,6 0,5-7,5-4,3-2,-3-6,-4-5,-4-1,-4 2,-2 2,-2 2,-5 5,-5 4</inkml:trace>
  <inkml:trace contextRef="#ctx0" brushRef="#br0" timeOffset="-16386.61">11263 7906,'4'0,"0"7,4 10,1 12,1 12,4 10,-2 6,1 8,-1 0,-3-1,-3-6,-3-8,-1-8,-1-8,-2-13,-3-13,-2-16,2-6</inkml:trace>
  <inkml:trace contextRef="#ctx0" brushRef="#br0" timeOffset="-16051.53">11242 7927,'3'0,"9"0,5 0,12 0,6 3,9 2,3 3,2 0,-1 4,-5 1,-7-1,-9 2,-5 1,-10 2,-11-1,-10-2,-5 2,-8 2,-9-3,-4-1,-7-1,-5-5,0-2,-4-2,5-3,5-1,6 0,14-1,13-3,8-2</inkml:trace>
  <inkml:trace contextRef="#ctx0" brushRef="#br0" timeOffset="-15618.086">11929 7927,'-4'0,"-4"0,-5 0,-7 3,-3 2,-2 6,-1 6,2 3,1 5,4 6,6 1,8-3,9 3,6-5,11-7,6-7,8-5,3-8,4-12,-3-6,-4-8,-4-2,-5-4,-6 0,-10 1,-6 4,-9 1,-5 3,-10 5,-4 2,-1 3,-1 5,1 3,1 2,2 3,4 3,4 7,10-1,4 0</inkml:trace>
  <inkml:trace contextRef="#ctx0" brushRef="#br0" timeOffset="-15219.46">12366 7844,'0'-4,"-3"-1,-6 4,-3 2,-5 5,-2 1,-5 2,1 5,2 2,4 2,5 2,8 1,8 0,10-2,7-6,7-4,5-5,5-2,2-2,-1 3,-4 1,-6 0,-6 2,-10 4,-13 4,-8 4,-7 1,-8-3,-8 1,-4 1,-5-4,-2-4,3-3,5-7,7-6,12-6,12-5,11-2,10-3,2 3</inkml:trace>
  <inkml:trace contextRef="#ctx0" brushRef="#br0" timeOffset="-14807.691">12844 7844,'-3'0,"-5"0,-5 0,-3 0,-7 3,-2 1,-1 5,1-1,1 3,1-1,3 1,11 0,9-4,12-1,7 1,8-1,7-2,-1 0,4-2,-3-1,-3 4,-3-1,-4 4,-4 4,-7 2,-8 1,-10 0,-7 1,-8 1,-5 3,-4 0,-6-3,-2-1,1-3,2-4,4-3,11-7,15-6,12-5,6-2</inkml:trace>
  <inkml:trace contextRef="#ctx0" brushRef="#br0" timeOffset="-14571.403">13115 7885,'4'0,"1"4,-1 4,-3 9,-4 4,0 2,4 1,2 0,0 0,2-9,2-7</inkml:trace>
  <inkml:trace contextRef="#ctx0" brushRef="#br0" timeOffset="-14424.255">13011 7677,'0'-4,"0"3,0 1</inkml:trace>
  <inkml:trace contextRef="#ctx0" brushRef="#br0" timeOffset="-14138.304">13324 7511,'0'-4,"0"3,3 5,2 8,-1 10,0 12,-2 10,0 9,-1 6,3 3,1 2,-2-4,1-3,-2-9,0-9,-1-7,-5-9,-1-13,2-7</inkml:trace>
  <inkml:trace contextRef="#ctx0" brushRef="#br0" timeOffset="-13817.432">13324 7927,'3'0,"5"-4,5-1,3 1,3 1,5 0,6 1,4 5,5 2,-2 2,-1 2,-1 2,-4 2,-7 4,-8 1,-10 1,-6 3,-6-1,-11 1,-7-1,-8-4,-5 0,-1-1,0-2,3-1,0-1,3-7,6-8,11-11,9-6,5 0</inkml:trace>
  <inkml:trace contextRef="#ctx0" brushRef="#br0" timeOffset="-13235.452">13760 7532,'4'-4,"1"3,0 5,2 8,0 14,-1 9,2 12,-1 10,0 4,1 4,-1 1,2-3,1-7,0-7,0-11,-3-13,-5-15,-4-10</inkml:trace>
  <inkml:trace contextRef="#ctx0" brushRef="#br0" timeOffset="-12835.766">13969 7947,'3'0,"6"0,3 0,4 0,7 0,2 0,1-3,0-1,-2-5,-1 1,-4-2,-3-1,-2 0,-10 1,-3-1,-6-4,-6 3,-4-1,-7 2,-4-2,-4 3,1 2,-1 4,3 4,6 7,6 8,6 10,7 8,9 4,6 4,7 2,5 0,5-3,4-6,4-3,2-9,2-7,0-6,-2-9,-6-7,-5-6,-3-5,-2-2,-7-6,-5 3</inkml:trace>
  <inkml:trace contextRef="#ctx0" brushRef="#br0" timeOffset="-11968.715">15176 7739,'-3'-3,"-6"-2,-3 1,-9 0,-2 1,-5 2,-6 3,-3 7,-2 3,1 5,4-2,8 1,8 1,10-2,15 0,12-3,11-4,10 2,6-3,5-1,1 1,-4 1,-7 0,-7 1,-5 1,-13 3,-8 3,-8 2,-8-2,-11 0,-8 0,-7 2,-5-2,-2-2,-2-2,0-3,3-3,4-6,6-4,5-4,8-4,10-4,7 1,12-1,7 0,0 1</inkml:trace>
  <inkml:trace contextRef="#ctx0" brushRef="#br0" timeOffset="-11433.535">15510 7739,'-4'-3,"-5"-2,-3 1,-5 4,-2 6,-1 4,-2 6,1 7,3 1,5 2,4 3,4 1,6 1,7 0,5-2,4-7,7-6,6-6,4-9,1-7,1-7,-1-4,-5-3,-2-2,-7-1,-6 1,-7 0,-7 0,-8 4,-6 1,-4 1,-4 3,0 2,-2 2,1 0,0 3,3 2</inkml:trace>
  <inkml:trace contextRef="#ctx0" brushRef="#br0" timeOffset="-11149.345">15822 7490,'-4'-4,"-1"3,1 8,0 11,2 11,0 14,1 8,1 4,4 1,0 1,4-7,1-5,2-7,2-9,4-11,-3-7</inkml:trace>
  <inkml:trace contextRef="#ctx0" brushRef="#br0" timeOffset="-10667.298">16092 7739,'-3'0,"-6"0,1 4,-5 4,3 5,1 4,3 5,2 4,3-1,0 0,1-1,3 0,2-2,4-4,3-5,4-2,2-2,2-2,1-4,0-1,-3-5,-1-1,0-2,1-2,0 1,1 0,1-1,-2-3,-3 0,-2-1,-3-4,-2 0,0-2,-2-2,-6 0,-3-5,0-1,-1 0,-2 1,-1 1,1 2,-2 4,-2 5,-4 5,-1 3</inkml:trace>
  <inkml:trace contextRef="#ctx0" brushRef="#br0" timeOffset="-10372.253">16425 7718,'4'0,"4"0,5-2,7-3,3 0,6 1,0-2,4 0,-2-3,-1 0,-3 3,-6-3,-10 1,-11 2,-4 1</inkml:trace>
  <inkml:trace contextRef="#ctx0" brushRef="#br0" timeOffset="-10138.135">16591 7677,'0'4,"0"4,0 4,0 5,0 5,0 3,0 5,0 4,0-1,4-1,1-5,3-1,0-2,3-6,2-8,0-7</inkml:trace>
  <inkml:trace contextRef="#ctx0" brushRef="#br0" timeOffset="-9865.518">16841 7739,'4'4,"1"4,0 5,-2 4,-1 2,3 5,1 2,-1-1,-1 1,-1-2,-3-5</inkml:trace>
  <inkml:trace contextRef="#ctx0" brushRef="#br0" timeOffset="-9634.115">16779 7511,'0'-4,"0"-1</inkml:trace>
  <inkml:trace contextRef="#ctx0" brushRef="#br0" timeOffset="-9151.317">17258 7635,'-4'0,"-4"0,-5 0,-6 0,-5 4,-5 5,-1 3,2 4,1 6,2 4,5 4,6 0,10 2,8 0,6-4,10-1,9-6,5-6,5-10,2-8,2-9,1-5,-5-2,-4-7,-6-1,-6-1,-8 0,-11-2,-7 2,-9 2,-5 2,-3 2,-2 4,-1 2,0 3,1 5,0 3,4 6,4 3</inkml:trace>
  <inkml:trace contextRef="#ctx0" brushRef="#br0" timeOffset="-8688.846">17570 7615,'4'0,"1"3,-1 5,-1 5,0 3,-1 7,-1 6,-1 2,4 2,0 0,0-4,3-8,1-13,1-14,4-9,2-11,3-3,1-3,2-2,4 4,1 1,0 7,3 7,0 6,-3 4,-1 7,-1 7,-1 8,-2 5,0 7,-4 4,-1 1,-4 1,1-1,-3 0,1-2,-3-3,-4-6,-4-10,-6-12,0-6</inkml:trace>
  <inkml:trace contextRef="#ctx0" brushRef="#br1" timeOffset="43051.259">3665 3493,'3'0,"2"3,-1 6,3 7,1 5,1 6,4 6,3 3,1 3,7 3,5 1,8 0,5-4,11-5,8-5,10-6,10-9,9-5,9-9,11-7,11-10,9-13,7-8,7-8,5-6,6-7,6-2,6-2,5-1,3-1,4 1,5 1,1 0,2 0,1 3,0 7,0 3,-3 4,-5 6,-6 6,-3 6,-2 7,-5 4,-3 5,-3 4,-8 3,-5 3,-9 6,-9 1,-10 5,-9 6,-11 5,-6 2,-11 0,-10 1,-9 3,-8-1,-7 1,-2-2,-3-2,-1 0,-4-2,0 0,-4-4,-3 0,-3-5,-3-3,-5-1,-5-4,-5-7,-5-5,-1-7,-2-3,-1-6,-4-5,-1-3,1 2,1 2,1 2,1 2,-3 2,4 5,1 7,1 11,0 8,4 6,1 3,-1 7,3 6,-1 1,3 2,-1 2,1 3,1 1,-3-2,-4-5,3-7,0-5,-5-5,-7-11,-6-4,-4-4,-4 0,-1 0,-2 0,-3 1,-2 1,-3 0,-3 4,-3 2,0 3,4 1,2 1,4 0,7 1,8 0,11-2,10-8,4-6,3-3</inkml:trace>
  <inkml:trace contextRef="#ctx0" brushRef="#br1" timeOffset="48498.65">13553 3909,'3'0,"5"0,5 4,3 1,3 2,2 6,4 2,5 2,0 7,8 1,2 1,6 3,6 0,4-2,7-1,7-2,6-1,4-5,6-3,6-1,9-3,5 0,1-4,5-3,8-2,4-1,3-1,1 0,3-1,1 1,2-1,1 1,1-4,-1 0,-2-1,0-2,1-4,-3 0,2-1,-1-6,-2-4,-1-1,-1 0,-2-4,-4-1,-6 1,-4 2,-7 1,-8 2,-6 0,-7 1,-9 4,-8 2,-6-2,-6 4,-9 3,-5 0,-6 2,-6 2,-4 2,-2 2,-5-3,-11 0,-4-2,-8-1,-2-3,-4 2,0-2,-2 1,-1-2,-3-1,-2 0,3 0,0 2,0-1,-3 1,1 0,-2 1,4-1,0 1,6 4,9 4,9 7,5 6,4 1,7 3,3-2,4 1,-1-3,3 2,-2-3,-1-2,-3-3,-3-3,-5 3,-9 0,-7 3,-6-1,-5 4,-3 2,-3-1,-3 1,-2 2,-2 3,0 0,-4 2,-2 1,1-1,1 2,5-1,3-4,2 0,10-4,4 0,6-3,3-3</inkml:trace>
  <inkml:trace contextRef="#ctx0" brushRef="#br1" timeOffset="51384.932">22566 3430,'3'-4,"-1"1,-3 2,0 5,0 6,0 4,1 5,3-2,1-5</inkml:trace>
  <inkml:trace contextRef="#ctx0" brushRef="#br1" timeOffset="51786.059">22858 3368,'-4'0,"-1"4,-3 4,0 5,1 3,2 2,1 3,6-3,2-4</inkml:trace>
  <inkml:trace contextRef="#ctx0" brushRef="#br1" timeOffset="52153.134">23149 3389,'0'-4,"0"3,0 5,-3 5,-2 5,0 3,1 3,2 1,0-6,1-6</inkml:trace>
  <inkml:trace contextRef="#ctx0" brushRef="#br1" timeOffset="53236.223">23690 3306,'4'0,"4"0,4 0,8-4,4-1,5-2,1-6,1-5,2-5,-4-1,-3-5,-4 1,-7 1,-10 4,-5 4,-11-1,-5 6,-9 4,-6 4,-1 6,-4 7,-1 6,-2 7,2 8,4 6,7 1,9 1,6 2,6 2,7-3,11-1,9-5,8-6,7-6,7-7,10-9,8-8,2-7,-1-2,-2-2,-7-1,-10-2,-8 3,-11 1,-12 1,-9 5</inkml:trace>
  <inkml:trace contextRef="#ctx0" brushRef="#br1" timeOffset="53535.647">24252 3077,'0'-4,"-3"-1,2 1,4 0,6 2,9-4,7 1,8 1,8-4,4 1,2-2,0-1,-1 0,-5 0,-13 6,-15 3,-12 2,-8 1</inkml:trace>
  <inkml:trace contextRef="#ctx0" brushRef="#br1" timeOffset="53771.704">24460 2994,'0'3,"0"5,0 5,0 3,0 7,4 2,1 4,2 5,2 3,2-1,-2 0,3-5,-2-5,2-7,1-7,3-8,-1-6</inkml:trace>
  <inkml:trace contextRef="#ctx0" brushRef="#br1" timeOffset="54169.242">25085 3056,'0'-4,"-3"-1,-6-2,-4-2,-7 2,-3 2,-2 2,-3 1,-2 1,2 4,2 2,3 3,0 5,4 2,3 3,4 2,3 1,7 4,8 1,5 1,9-2,12-5,7-2,7-5,4-3,4-8,-2-4,-1-6,-6 0,-7 0,-7-2,-11 2,-10 4,-7 4</inkml:trace>
  <inkml:trace contextRef="#ctx0" brushRef="#br1" timeOffset="54453.219">25543 3264,'4'0,"1"4,-4 4,-3-3,0-1</inkml:trace>
  <inkml:trace contextRef="#ctx0" brushRef="#br1" timeOffset="77081.401">105 8697,'0'-3,"0"-6,0 4,0 5,3 10,2 14,4 17,2 12,1 11,-3 10,2 5,-2 1,-2-4,-2-7,-2-8,-2-7,2-10,2-8,-1-8,0-4,-2-7</inkml:trace>
  <inkml:trace contextRef="#ctx0" brushRef="#br1" timeOffset="77558.295">42 9197,'0'3,"4"-2,7-1,8-4,8-6,12-3,6-7,6-5,5 0,3 0,0 0,-5 6,-6 4,-9 3,-7 2,-9 8,-6 3,-4 1</inkml:trace>
  <inkml:trace contextRef="#ctx0" brushRef="#br1" timeOffset="77858.379">501 8635,'0'-4,"0"-4,0-5,0 4,0 10,0 15,0 17,3 16,1 14,1 13,2 10,1-1,1 0,4-7,3-11,1-9,3-10,-3-11,0-8,-4-5,-3-10,-5-8</inkml:trace>
  <inkml:trace contextRef="#ctx0" brushRef="#br1" timeOffset="78660.669">792 9280,'4'0,"3"0,10-4,4-1,6-6,5-5,1-7,3-7,-4-2,-4-2,-9 0,-7 4,-5 3,-8 5,-11 7,-7 7,-7 7,-5 10,-7 10,-2 7,-2 9,3 6,7 4,10 1,9 0,10-2,8 0,12-5,9-4,7-9,5-9,7-8,3-8,1-7,2-12,-4-4,-3-7,-6-1,-4-3,-7-4,-2 3,-7-2,-5 7</inkml:trace>
  <inkml:trace contextRef="#ctx0" brushRef="#br1" timeOffset="79031.475">1313 9009,'2'0,"3"4,4 7,-1 7,-1 10,2 8,-2 4,0 7,1-2,0-1,1-5,4-5,-2-12,-5-14,-4-11,-6-12,-6-11,-4-11,0-7,2-7,0-1,1 1,7 6,4 5,5 9,6 8,4 4,3 6,2 5,6 8,0 2,1 6,-2 6,-4-2</inkml:trace>
  <inkml:trace contextRef="#ctx0" brushRef="#br1" timeOffset="79516.582">1708 9176,'3'0,"5"0,5 0,3-3,3-2,5-4,3-2,-1-5,-1-2,-4-1,-3-2,-4-1,-4 1,-8 3,-8 2,-5-2,-10 5,-3 2,-6 5,-3 6,-2 6,0 11,1 8,7 3,4 6,7 2,8 2,7 4,10-4,7-4,5-4,5-4,6-6,0-4,3-3,2-9,2-4,1-5,-2-11,-2-4,2-6,-3-4,-4-2,-6 4</inkml:trace>
  <inkml:trace contextRef="#ctx0" brushRef="#br1" timeOffset="79962.659">2478 8842,'-7'4,"-6"1,-5 3,-5 0,-3 3,-4 2,-1 0,3 1,4 1,4 2,4 2,10 1,12 0,9-3,9-1,7-2,5-5,5-3,5-3,2-2,0-1,-5 0,-2-1,-5 4,-5 5,-5 4,-5 7,-7 5,-10 1,-5 3,-10 1,-6 3,-8-1,-5 1,-7-1,-3-2,-1-6,-2-4,0-5,0-8,-1-9,2-7,7-2</inkml:trace>
  <inkml:trace contextRef="#ctx0" brushRef="#br1" timeOffset="80196.142">2041 8364,'-4'0,"0"4,-1 4,2 5,0 7,1 6,5 4,2 4,2-2,6-5,-2-8</inkml:trace>
  <inkml:trace contextRef="#ctx0" brushRef="#br1" timeOffset="83766.783">3415 8489,'0'-4,"-4"-1,-1 5,-2 8,-2 14,2 14,2 14,2 17,4 12,3 9,4 4,4-2,3-7,4-6,-3-10,1-13,-4-11,1-13,-4-9,-5-10,-5-12,-5-13,-5-6,-6-8,1 1</inkml:trace>
  <inkml:trace contextRef="#ctx0" brushRef="#br1" timeOffset="84115.255">3373 9092,'4'0,"4"0,5 0,3-3,3-5,5-9,6-4,4-5,1-7,0-3,0-5,-5 7,-6 5,-5 10,-3 13,-7 10,-4 12,-3 14,-1 9,2 8,1 4,-2 3,5-1,4-1,-2-3,4-2,2-7,-2-6,1-5,-2-4,-3-10,-3-7</inkml:trace>
  <inkml:trace contextRef="#ctx0" brushRef="#br1" timeOffset="84551.145">4081 8926,'-3'0,"-6"0,-4 0,-3 3,-3 6,-1 4,-5 3,-2 7,4 6,3 4,4 5,5 3,5-2,6-1,7 0,10-2,8-8,8-8,4-9,4-8,5-9,3-10,-1-7,-5-6,-9-4,-8-2,-11-1,-8-1,-13 1,-9 1,-8 5,-8 5,-5 7,-5 6,2 1,5 7,3 3,11 3,8 0</inkml:trace>
  <inkml:trace contextRef="#ctx0" brushRef="#br1" timeOffset="85234.765">4477 8968,'-4'4,"-5"3,1 10,-1 7,0 8,0 8,2 5,5 2,8 0,6-1,3-5,8-9,2-10,5-10,0-9,3-9,-1-7,-3-9,-2-7,-2-2,-6-4,-6 2,-5 2,-1 6,-1 12,-1 11,1 6,3 9,5 6,2 4,3-3,5-1,2-3,3-5,1-4,2-3,-1-7,-2-5,-2-5,-3-8,-1-7,-5-6,-6-8,-8-4,-8-4,-7 3,-5 1,-8 9,-6 8,-1 8,0 8,2 7,3-1,6 2</inkml:trace>
  <inkml:trace contextRef="#ctx0" brushRef="#br1" timeOffset="85916.287">5892 9030,'-3'-4,"-2"-3,0-6,9-4,6-1,9-3,12 0,12-1,7 0,8 0,4 1,2 0,0 3,-2 2,-6 3,-9 5,-8 2,-11 7,-15 6,-15 6,-8 1</inkml:trace>
  <inkml:trace contextRef="#ctx0" brushRef="#br1" timeOffset="86101.151">6204 8884,'0'4,"0"4,0 5,0 7,0 7,0 6,4 5,0 6,4 3,5 1,-2-2,2-4,3-6,1-9,2-10,-3-6</inkml:trace>
  <inkml:trace contextRef="#ctx0" brushRef="#br1" timeOffset="86477.876">6579 8926,'-4'3,"-4"2,-1 3,-2 4,-1 4,1 2,-1 5,4 6,3 5,1 4,6-1,6-4,9-3,4-3,7-7,8-10,6-10,2-9,1-9,0-6,-4-6,-9-4,-6-2,-9 1,-9 0,-10 2,-9 0,-9 4,-9 6,-1 8,-5 2,2 3,1 4,7 0,9-4,5 1</inkml:trace>
  <inkml:trace contextRef="#ctx0" brushRef="#br1" timeOffset="87418.368">7724 8884,'0'-3,"0"-5,0-5,-4 0,-4 3,-5 2,-7 6,-7 8,-6 9,-4 9,-5 8,-4 9,2 5,5 5,9 0,13 0,13-6,18-8,14-5,12-9,13-12,10-11,4-12,-3-12,-5-9,-5-6,-8-6,-10-4,-9-2,-10-2,-11-1,-11-2,-4 8</inkml:trace>
  <inkml:trace contextRef="#ctx0" brushRef="#br1" timeOffset="87644.848">7744 8510,'-3'-7,"-1"-6,-5-4,1-3,-2 2,3 4,4 7,1 14,6 14,6 19,3 17,1 12,1 9,1 6,-1-2,0-4,0-7,2-13,-2-13,0-10,0-11,0-7,-2-5,-1-9,-1-4,0-3</inkml:trace>
  <inkml:trace contextRef="#ctx0" brushRef="#br1" timeOffset="88028.707">8161 8863,'-3'0,"-2"-2,-4-3,-2 4,-4 5,-4 6,-1 5,0 7,2 6,1 6,3 4,9 3,4 1,6-2,5-2,9-3,4-8,6-9,4-6,5-6,2-8,1-10,-2-7,-5-7,-3-3,-9-3,-7 0,-7-2,-10 2,-10 3,-10 2,-8 2,-5 7,-1 4,-2 7,3 2,7 0,8-3,8 0</inkml:trace>
  <inkml:trace contextRef="#ctx0" brushRef="#br1" timeOffset="88551.398">9201 8947,'0'4,"0"3,0 7,0 6,0 10,0 8,0 4,4 3,1-4,0-5,2-5,0-7</inkml:trace>
  <inkml:trace contextRef="#ctx0" brushRef="#br1" timeOffset="88728.955">9077 8697,'0'4,"0"0</inkml:trace>
  <inkml:trace contextRef="#ctx0" brushRef="#br1" timeOffset="89067.715">9285 8968,'0'-4,"4"-1,4 1,5-3,7 0,10-4,9-1,3-3,6 0,0 0,1-1,-5 2,-2 0,-6 2,-8 7,-10 4</inkml:trace>
  <inkml:trace contextRef="#ctx0" brushRef="#br1" timeOffset="89296.396">9577 8842,'0'4,"0"5,0 3,0 8,0 7,0 11,0 7,3 5,1 0,5 0,-1-3,3-5,3-7,1-9,0-12,-3-13,-5-5</inkml:trace>
  <inkml:trace contextRef="#ctx0" brushRef="#br1" timeOffset="90149.924">10722 8947,'-4'-4,"-1"-4,0 2,5 6,6 11,6 9,7 9,4 10,2 6,3 2,2 0,-6-4,-2-9,-3-12,1-8,-1-11,-3-9,-1-10,0-11,3-9,-4-12,0-6,2-6,-3 0,-2 5,-1 7,-1 8,0 11,0 14,-2 13,1 8,-1 4,-1 3</inkml:trace>
  <inkml:trace contextRef="#ctx0" brushRef="#br1" timeOffset="90401.035">11367 8842,'0'4,"0"5,3 7,2 5,-1 6,0 8,2 8,1 1,-2-3,2-4,1-5,-2-6,-3-8,0-14,-1-8,-2-6</inkml:trace>
  <inkml:trace contextRef="#ctx0" brushRef="#br1" timeOffset="90551.182">11200 8697,'0'-3,"-3"-2,2-3,4 0,6 0,2 6,-3 4</inkml:trace>
  <inkml:trace contextRef="#ctx0" brushRef="#br1" timeOffset="91032.707">11617 8801,'0'4,"3"4,2 8,-1 9,3 6,1 10,-3 4,0 2,2-1,-1 0,-1-4,2-11,1-13,-6-13,-6-14,-3-11,-3-7,-4-7,1-5,-2-2,3 2,2-1,5 5,5 0,6 4,7 2,7 3,4 6,5 3,1 4,3 5,-2 3,-1 6,-2 3,-7 1</inkml:trace>
  <inkml:trace contextRef="#ctx0" brushRef="#br1" timeOffset="91566.684">11991 8863,'4'0,"8"-2,5-3,11-4,7-2,9-5,4-2,4 2,0 0,-1-1,-6 3,-7 2,-14 6,-9 2</inkml:trace>
  <inkml:trace contextRef="#ctx0" brushRef="#br1" timeOffset="91781.731">12241 8759,'0'4,"-4"5,0 7,0 8,0 8,1 8,1 8,2 4,3 0,2-3,2-5,6-7,2-10,3-9,-1-8</inkml:trace>
  <inkml:trace contextRef="#ctx0" brushRef="#br1" timeOffset="92415.423">12658 8780,'-4'0,"-1"-3,-3-2,-4 1,0 8,3 5,2 14,2 12,2 12,2 8,5 5,8 1,6-5,7-8,10-11,6-13,3-13,4-13,2-13,-1-10,-5-9,-7-5,-5-4,-9-1,-9 0,-9 4,-10 4,-6 6,-6 5,-4 4,2 5,1 4,4 4</inkml:trace>
  <inkml:trace contextRef="#ctx0" brushRef="#br1" timeOffset="92983.704">13220 8801,'0'-4,"0"-3,3-7,5-2,4 1,6-1,0 3,6 2,3 6,-1 1,-1 2,-1 6,-1 4,-5 6,-1 6,-4 4,0 6,-4 3,-1 1,-1-3,0 1,3-4,-2-6,-1 0,-6-6,-3-9,-8-7,-6-6,-8-5,-5 0,-7 1,-3 3,-3 3,0 5,2 5,2 7,7 4,5 2,7 2,10 1,15 0,8-1,10-2,8-6,5-4,7-8,4-7,0-7,2-4,0-3,-4-1,-8 2,-5 2,-6-2,-7 1,-8 0,-4 2</inkml:trace>
  <inkml:trace contextRef="#ctx0" brushRef="#br1" timeOffset="93267.749">13760 8593,'0'-3,"0"-6,4 0,1 5,0 9,-2 12,0 13,1 9,2 8,-1 7,3 2,2 0,4-4,3-4,2-7,2-12,0-8,-4-13,-3-11,-2-8,-2-4</inkml:trace>
  <inkml:trace contextRef="#ctx0" brushRef="#br1" timeOffset="93517.582">14052 8447,'0'8,"0"8,0 10,0 13,3 12,2 7,4 8,-2 4,4 0,2-4,4-8,1-8,2-11,-3-7,-1-9,2-10,-4-9,-3-13,-5-5</inkml:trace>
  <inkml:trace contextRef="#ctx0" brushRef="#br1" timeOffset="93781.631">14344 8842,'3'0,"5"4,2 5,1 3,7 5,3 2,6 1,2 2,2 3,1 2,-3-5,-2-2,1 0,0-5,-2-8,-2-4,-4-8,-7-2</inkml:trace>
  <inkml:trace contextRef="#ctx0" brushRef="#br1" timeOffset="94031.309">14801 8801,'4'0,"-3"0,-1 4,-1 8,-4 9,-3 11,-6 11,-3 14,2 5,-2 9,0 1,3-1,-1-1,4-6,2-6,4-10,2-10,5-10,2-15,5-12,0-14,-2-4</inkml:trace>
  <inkml:trace contextRef="#ctx0" brushRef="#br1" timeOffset="94381.383">15134 8801,'0'-4,"0"3,0 5,0 2</inkml:trace>
  <inkml:trace contextRef="#ctx0" brushRef="#br1" timeOffset="94616.765">15134 9009,'0'4,"0"1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2:03.57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527 81,'-1'-1,"1"0,0 0,0 0,0 0,-1 1,1-1,0 0,-1 0,1 1,-1-1,1 0,-1 1,1-1,-1 0,1 1,-1-1,1 1,-1-1,0 1,0-1,1 1,-1 0,0-1,1 1,-1 0,0-1,0 1,0 0,1 0,-1 0,0 0,0 0,0 0,0 0,1 0,-1 0,0 0,0 0,0 0,0 1,-35 7,3 10,0 1,1 2,2 0,0 3,1 0,-3 6,-35 28,35-31,21-17,15-11,74-60,18-21,-5 3,3-4,-86 75,-10 5,-20 14,-37 24,-71 58,77-53,0-3,-56 28,105-63,6-5,15-10,31-21,-19 14,62-42,-2-3,2-9,-75 55,-28 19,-37 22,14-2,-40 20,2 3,2 4,-58 50,115-79,14-18,1 0,-1 0,0 1,0-1,0 0,0 0,0 0,0 1,0-1,0 0,1 0,-1 0,0 1,0-1,0 0,0 0,1 0,-1 0,0 1,0-1,0 0,1 0,-1 0,0 0,0 0,1 0,-1 0,0 0,0 0,1 0,-1 0,0 0,0 0,0 0,1 0,-1 0,0 0,0 0,1 0,-1 0,0 0,40-11,47-29,63-41,-72 38,2 2,24-5,-98 44,1 0,0 0,-1 0,1 1,0 0,0 0,0 1,0 0,0 0,3 1,-9 0,1-1,0 0,-1 1,1-1,-1 1,1-1,0 1,-1 0,1-1,-1 1,0 0,1 0,-1 0,0 0,1 1,-1-1,0 0,0 0,0 1,0-1,0 1,-1-1,1 1,0-1,-1 1,1-1,-1 1,1 0,-1-1,0 1,1 0,-1-1,0 1,0 0,0-1,-1 1,1 0,0-1,-1 1,1 0,-1-1,1 1,-1-1,0 2,-3 7,-1 0,1 0,-2-1,1 1,-1-1,-1-1,1 1,-2-1,0 1,-78 70,60-56,14-13,-20 18,0 2,0 4,55-55,1 1,14-9,39-31,-29 18,15-14,62-40,-104 84,-14 15,-8-1,0 1,1 0,-2 0,1-1,0 1,0-1,-1 1,1-1,-1 0,0 1,-2 1,-70 82,-22 16,-66 75,154-168,4-5,0 0,0 1,1-1,-1 1,1 0,1-1,-1 1,0 1,1-1,0 0,1 1,-2 2,3-7,0-1,0 1,0-1,1 1,-1-1,0 1,0-1,0 1,0-1,1 0,-1 1,0-1,1 1,-1-1,0 0,0 1,1-1,-1 1,1-1,-1 0,0 0,1 1,-1-1,1 0,-1 0,1 1,-1-1,1 0,-1 0,1 0,-1 0,1 0,-1 0,1 0,-1 0,1 0,-1 0,0 0,1 0,-1 0,1 0,-1 0,1-1,-1 1,1 0,26-9,-27 9,56-29,-3-2,0-2,-2-3,24-23,-15 14,111-87,-156 123,-22 19,-25 21,-23 18,-39 36,4 3,-37 51,104-105,23-33,-1-1,1 0,0 0,0 1,-1-1,1 0,0 0,0 1,0-1,-1 0,1 1,0-1,0 0,0 0,0 1,0-1,-1 0,1 1,0-1,0 1,0-1,0 0,0 1,0-1,0 0,0 1,0-1,1 0,-1 1,0-1,0 0,0 1,0-1,0 0,1 1,-1-1,0 0,0 0,0 1,1-1,-1 0,0 0,0 1,1-1,-1 0,0 0,1 0,-1 0,0 1,1-1,-1 0,0 0,1 0,-1 0,0 0,1 0,-1 0,0 0,1 0,-1 0,0 0,1 0,-1 0,1 0,24-10,22-19,-2-1,-1-3,-2-2,-1-1,29-23,201-170,-244 210,-27 19,0 0,0 0,0 1,0-1,0 0,0 0,0 0,0 0,0 0,0 0,0 0,0 0,0 1,0-1,0 0,0 0,0 0,0 0,0 0,0 0,0 0,0 0,0 0,1 0,-1 1,0-1,0 0,0 0,0 0,0 0,0 0,0 0,0 0,0 0,0 0,0 0,1 0,-1 0,0 0,0 0,0 0,0 0,0 0,0 0,0 0,0 0,0 0,1 0,-1 0,0 0,0 0,0 0,0 0,0 0,0 0,0 0,0 0,0 0,0 0,1 0,-1 0,0 0,-7 14,-12 15,-86 130,-10 12,93-141,-2-2,-1 0,-1-2,-17 13,-12 7,-2-2,-2-3,-1-2,-30 12,87-49,1-1,-1 0,0 1,0-1,0-1,1 1,-1 0,0 0,0-1,0 0,0 0,0 0,0 0,0 0,0 0,0-1,-1 1,2-2,0 1,0 0,0-1,0 0,0 1,0-1,1 0,-1 0,0 0,1 0,0 0,-1 0,1 0,0 0,0-1,0 1,0 0,1-1,-1 1,0-2,-6-23,-2 1,-1 0,-1 1,-3-2,8 15,-1 0,-1 1,0 0,0 1,-1 0,-1 0,0 1,0 0,-6-3,11 8,-28-23,32 26,1 1,-1-1,1 1,-1-1,1 1,-1-1,1 1,-1-1,1 0,0 1,-1-1,1 0,0 1,0-1,0 0,-1 1,1-1,0 0,0 0,0 1,0-1,0 0,0 1,0-1,0 0,1 0,-1 1,0-1,0 0,1 1,-1-1,0 0,1 1,-1-1,0 0,1 1,-1-1,1 1,-1-1,1 1,-1-1,1 1,0-1,-1 1,1 0,0-1,-1 1,1 0,0-1,-1 1,1 0,15-5,0 2,0-1,0 2,1 0,-1 1,0 1,1 0,7 2,33-1,-36-2,96-2,115-18,-216 17,0 1,0-2,-1 0,0-1,0 0,0-1,-1-1,0 0,12-10,10-11,-1-2,23-26,-31 29,1 1,1 1,2 2,14-9,10 7,-45 22,1-1,-1 1,0-2,0 0,-1 0,1-1,8-9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2:08.15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1004 1,'-4'0,"1"1,-1 0,1 0,0 0,-1 0,1 0,0 0,0 1,0 0,0 0,0 0,0 0,1 0,-1 0,1 1,-1-1,1 1,0-1,-1 3,-37 60,32-50,-38 71,-1 2,-50 69,80-132,-1-2,-1 0,-1-1,-1-1,0-1,-2-1,-1-1,-11 7,12-14,-1 0,-1-2,1-1,-1-1,-1-1,1-1,-1-1,-18 0,3 1,0 1,-35 12,68-16,-4 1,1 1,0-1,-1 2,1 0,1 0,-1 1,1 0,-1 2,10-2,12-2,15-1,-26-3,124 8,0 5,-1 5,-1 6,-2 5,0 6,83 36,-188-65,-1 1,1 1,-1 0,0 0,-1 1,0 1,0 1,-1 0,-1 0,7 9,-16-18,0 1,0-1,0 0,0 0,0 0,0 0,1-1,-1 1,1-1,-1 1,1-1,0 0,-1 0,1 0,0 0,0 0,0-1,1 1,-2-1,1-1,-1 1,1-1,-1 0,1 0,-1 1,0-2,1 1,-1 0,0 0,0-1,0 1,0-1,0 0,0 1,0-1,-1 0,1 0,-1 0,1-1,0 1,18-31,0-1,-3-1,6-16,29-55,19-11,6 3,56-62,-99 143,-34 32,1 1,-1 0,1-1,-1 1,1 0,-1 0,0-1,1 1,-1 0,1 0,-1 0,1-1,-1 1,1 0,0 0,-1 0,1 0,-1 0,1 0,-1 0,1 0,-1 0,1 0,-1 0,1 1,-1-1,1 0,-1 1,1 0,-1 0,1 0,-1 1,0-1,0 0,0 0,0 0,0 0,0 0,0 1,0-1,0 0,0 0,-1 0,1 0,0 0,-1 1,1-1,-11 34,-1-1,-2 0,-2-1,0-1,-21 30,-34 42,-8 1,74-97,-34 33,39-41,0 0,0 0,-1 0,1 0,0 0,0 0,0 1,0-1,0 0,0 0,0 0,0 0,0 0,-1 0,1 0,0 0,0 0,0 0,0 0,0 0,0 0,0 0,-1 1,1-1,0 0,0 0,0 0,0 0,0 0,0 0,-1-1,1 1,0 0,0 0,0 0,0 0,0 0,0 0,-1 0,1 0,0 0,0 0,0 0,0 0,0 0,0 0,0-1,0 1,0 0,0 0,-1 0,1 0,0 0,0 0,0 0,0-1,0 1,0 0,0 0,0 0,0 0,0 0,0 0,0-1,0 1,0 0,0 0,0 0,0 0,0 0,4-17,11-19,51-68,-43 73,-2-2,-2 0,9-21,-27 50,1 1,-1-1,1 0,-1 0,0 0,0 0,-1-1,0 1,1 0,-1 0,0 0,-1-2,1 4,-1 1,0-1,1 0,-1 0,0 0,0 1,0-1,0 0,0 1,-1-1,1 1,0-1,-1 1,1 0,-1-1,0 1,1 0,-1 0,0 0,0 0,1 1,-1-1,0 0,0 1,0-1,-1 1,-16-4,0 2,-1 0,1 1,0 1,-1 1,1 1,-3 0,-1-1,1-2,0 0,-7-2,26 3,0-1,0 1,0-1,0 1,1-1,-1 0,0 0,0 0,1-1,-1 1,1-1,0 1,-1-1,1 0,0 0,0 0,0 0,0 0,0 0,0-2,1 2,0 0,0-1,1 1,-1-1,1 1,0-1,-1 1,1-1,0 0,1 1,-1-1,0 1,1-1,-1 1,1-1,0 1,0 0,1-2,3-7,1 0,1 1,0-1,0 2,1-1,1 1,-1 0,6-4,21-15,-23 20,0-1,-1-1,0 0,-1 0,0-1,-1 0,4-7,-13 18,0 0,0 1,0-1,0 0,0 0,0 0,0 0,0 0,-1 0,1 0,0 0,0 0,0 1,0-1,0 0,0 0,-1 0,1 0,0 0,0 0,0 0,0 0,0 0,-1 0,1 0,0 0,0 0,0 0,0 0,0 0,-1 0,1 0,0 0,0-1,0 1,0 0,0 0,0 0,-1 0,1 0,0 0,0 0,0 0,0 0,0-1,0 1,0 0,0 0,0 0,-1 0,1 0,0 0,0-1,0 1,0 0,0 0,0 0,0 0,0 0,0-1,0 1,0 0,0 0,0 0,0 0,0-1,-15 9,-54 44,2 3,-46 52,46-44,37-36,-46 44,-11 18,70-64,17-25,1 0,-1 1,0-1,1 0,-1 0,1 0,-1 0,0 1,1-1,-1 0,1 0,-1 0,1 0,-1 0,1 0,-1 0,0 0,1 0,-1 0,1-1,-1 1,0 0,1 0,-1 0,1 0,-1-1,0 1,1 0,-1 0,0-1,1 1,-1 0,0-1,55-31,-51 29,48-30,283-173,-330 203,6-3,0 0,0-1,-1 0,5-5,-14 12,0 0,-1-1,1 0,0 1,0-1,0 0,0 1,-1-1,1 0,0 0,-1 1,1-1,0 0,-1 0,1 0,-1 0,0 0,1 0,-1 0,0 0,1 0,-1 0,0 0,0 0,0 0,0 0,0 0,0 0,0 0,0 0,-1 0,1 0,0 0,-1 0,1 0,0 0,-1 0,1 0,-1 0,0 0,1 0,-1 0,0 1,1-1,-1 0,0 0,0 1,0-1,1 1,-1-1,0 1,0-1,0 1,0-1,0 1,-22-9,0 1,-1 1,0 2,0 0,-23-1,-23-6,46 8,9 2,0-1,1 0,-1-1,1 0,0-1,0-1,1 0,-1-1,-3-3,16 9,-1 0,1 0,0 0,0 0,0 0,0 0,0 0,0 0,0-1,0 1,0 0,1-1,-1 1,0 0,1-1,-1 1,1-1,0 1,-1-1,1 1,0-1,0 1,0-1,0 0,0 1,0-1,1 1,0-2,0 0,1 0,-1 0,1 0,-1 1,1-1,0 1,0 0,1-1,-1 1,0 0,1 0,0 0,10-7,1 0,0 1,0 1,14-5,-19 8,1 0,-1 1,1 1,0-1,0 1,3 1,-8 0,0 1,0 1,-1-1,1 1,0 0,0 0,-1 0,1 1,-1-1,1 1,-1 0,1 1,-1-1,1 2,6 1,1 1,-1-2,1 1,-1-2,1 0,0 0,1-1,-1 0,0-1,1-1,-1 0,0 0,1-1,-1-1,7-2,60-8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2:19.26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1128 1,'-2'4,"0"0,0 0,0-1,-1 1,1-1,-1 1,0-1,0 0,0 0,0 0,-1 0,1-1,-14 14,-47 56,-3-3,-3-3,-2-3,-3-4,-3-3,-58 31,136-87,-137 80,-4-5,-76 25,199-90,17-10,1 0,0 0,0 0,0 0,0 1,0-1,0 0,0 0,0 0,0 0,0 0,0 1,0-1,0 0,0 0,0 0,0 0,0 0,0 1,0-1,0 0,0 0,0 0,0 0,1 0,-1 0,0 1,0-1,0 0,0 0,0 0,0 0,0 0,0 0,0 0,1 0,-1 0,0 0,0 1,0-1,0 0,0 0,0 0,1 0,-1 0,0 0,0 0,0 0,0 0,0 0,1 0,-1 0,0 0,0 0,0 0,0 0,0 0,41 1,-14-1,91 20,-2 5,77 27,76 19,-176-53,-22-5,0 4,-1 2,12 8,-67-20,0 1,0 0,-1 1,0 0,-1 1,9 9,-21-18,0 0,0 0,0 0,1-1,-1 1,0 0,0 0,1-1,-1 1,0-1,1 1,-1-1,0 0,1 0,-1 1,1-1,-1 0,1 0,-1 0,0 0,1-1,-1 1,1 0,-1-1,0 1,1-1,-1 1,0-1,1 1,-1-1,0 0,0 0,0 0,0 1,0-1,0 0,0-1,0 1,0 0,6-8,-1 1,0-2,0 1,-1-1,1-3,9-16,38-45,3 3,3 2,3 3,12-6,-34 28,-28 29,1 0,0 2,7-5,-9 11,-9 13,-16 17,-3-8,-1 0,0-1,-1-1,0-1,-1-1,-1-1,0-1,0 0,-1-1,0-2,0 0,0-2,-1 0,0-1,-19-1,-4-1,-1-2,1-1,0-3,0-2,1-2,0-2,-18-8,47 15,0-2,0 0,1-1,-1-1,2-1,-1 0,1 0,0-2,13 11,0-1,1 1,-1 0,1-1,-1 1,0 0,1-1,-1 1,1-1,0 1,-1-1,1 1,-1-1,1 1,0-1,-1 1,1-1,0 0,-1 1,1-1,0 1,0-1,0 0,0 1,0-1,0 0,0 1,0-1,0 0,0 1,0-1,0 0,0 1,0-1,0 0,1 1,-1-1,0 1,1-1,-1 1,0-1,1 0,-1 1,0-1,1 1,-1-1,1 1,-1 0,1-1,0 1,-1 0,1-1,-1 1,1 0,-1-1,1 1,0 0,-1 0,1 0,0 0,-1 0,1-1,46-5,27 9,0 4,0 2,42 13,-17-3,47 0,-192-23,-40-2,-83-17,145 19,0-2,1 0,-1-2,1 0,1-1,0-2,0 0,1-2,-17-12,33 21,-1-1,1 1,0-2,1 1,-1 0,1-1,0 0,0 0,1 0,0 0,0-1,0 1,1-1,0 0,0 0,0 0,1-4,1 5,0 0,0 0,0 0,1 0,0 0,1 0,-1 0,1 0,1 0,-1 0,1 1,-1-1,2 1,-1 0,0 0,1 0,0 0,0 1,1-1,1 0,8-6,1 0,0 1,1 0,0 1,1 1,5-1,-1-1,0 0,-1-1,5-5,-23 15,0 0,-1-1,1 1,0-1,-1 1,1-1,-1 1,0-1,0 0,1 0,-1 0,0-1,-1 3,0 0,0 1,0-1,0 0,0 0,0 0,0 0,0 0,0 0,0 0,0 0,0 1,1-1,-1 0,0 0,0 0,0 0,0 0,0 0,0 0,0 0,0 0,0 0,0 0,0 0,0 1,1-1,-1 0,0 0,0 0,0 0,0 0,0 0,0 0,0 0,1 0,-1 0,0 0,0 0,0 0,0 0,0 0,0 0,0 0,0 0,1 0,-1 0,0 0,0-1,0 1,0 0,0 0,0 0,0 0,7 12,-5-10,-1 0,0 1,1-1,-1 0,1 0,-1 0,1 0,0 0,0 0,0-1,0 1,0-1,1 1,-1-1,0 0,1 0,-1 0,1 0,-1 0,1-1,-1 1,1-1,0 1,-1-1,1 0,-1 0,1 0,0-1,-1 1,1 0,-1-1,1 0,-1 0,1 0,-1 0,1 0,-1 0,0 0,0-1,1 1,-1-1,0 0,0 1,-1-1,1 0,0 0,0-2,11-17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8:44.200"/>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0 1894,'82'-3,"30"-7,23-2,2697-92,-2797 104,101-6,-135 6,0 0,0 0,-1 0,1 0,0 0,0 0,0 0,0-1,0 1,-1 0,1 0,0-1,0 1,0 0,-1-1,1 1,0-1,0 1,-1-1,1 1,0-1,-1 1,1-1,-1 0,1 1,-1-1,1 0,-1-1,-1 1,1 0,0 0,-1 0,0 0,1 0,-1 0,1 0,-1 1,0-1,0 0,1 0,-1 0,0 1,0-1,0 0,0 1,-1-1,-66-36,47 26,-52-34,3-3,1-3,-38-39,79 63,28 27,0 0,-1 0,1 0,0 0,-1 0,1-1,0 1,0 0,0 0,-1 0,1-1,0 1,0 0,0 0,-1-1,1 1,0 0,0 0,0-1,0 1,0 0,0-1,0 1,0 0,0 0,0-1,0 1,0 0,0-1,0 1,0 0,0-1,0 1,0 0,0 0,0-1,0 1,0 0,0 0,1-1,-1 1,0 0,0 0,0-1,1 1,-1 0,0 0,0 0,0-1,1 1,-1 0,0 0,0 0,1 0,-1 0,0-1,1 1,-1 0,0 0,0 0,1 0,-1 0,0 0,1 0,-1 0,0 0,1 0,-1 0,26 4,30 10,0 4,0 1,6 7,162 78,-218-102,12 7,9 4,-1 0,19 14,-39-23,-1 0,0 0,1 1,-1-1,-1 1,1 0,-1 0,0 1,0-1,0 1,-1 0,1 0,-2 0,2 3,-3-6,-1 0,1 0,-1 0,1 0,-1 0,0 0,-1-1,1 1,0 0,-1 0,1 0,-1 0,0 0,0-1,0 1,0 0,-2 1,-1 2,1-1,-1 1,-1-1,1 0,-1-1,0 1,0-1,-1 1,-16 9,0-1,0 0,-23 8,33-15,-48 19,39-18,0 2,1 0,0 1,0 2,1 0,1 0,-8 8,26-20,0 0,0 0,-1 0,1 0,0 0,0 0,-1 1,1-1,0 0,0 0,0 0,-1 0,1 0,0 1,0-1,0 0,0 0,-1 0,1 1,0-1,0 0,0 0,0 0,0 1,0-1,0 0,0 0,0 1,-1-1,1 0,0 0,0 1,0-1,0 0,1 0,-1 1,0-1,0 0,0 0,0 0,0 1,0-1,0 0,0 0,0 1,1-1,-1 0,0 0,0 0,16-1,19-10,7-8</inkml:trace>
  <inkml:trace contextRef="#ctx0" brushRef="#br0" timeOffset="1040.965">4490 1894,'3'-2,"1"0,-1 0,1 1,-1-1,1 1,-1 0,1 0,0 0,0 0,-1 1,1-1,0 1,0 0,0 0,9-1,199-11,98 12,-129 1,742-10,-4-46,-899 53,-10 1,0 1,-1-1,1-1,-1 0,0 0,1 0,-1-2,0 1,5-4,-13 7,-1 0,1 0,-1-1,0 1,1 0,-1 0,0-1,1 1,-1 0,0-1,0 1,1 0,-1-1,0 1,0-1,1 1,-1 0,0-1,0 1,0-1,0 1,0-1,0 1,0 0,0-1,0 1,0-1,0 1,0-1,0 1,0-1,0 1,0 0,0-1,0 1,-1-1,1 1,0 0,0-1,-1 1,1-1,0 1,0 0,-1-1,1 1,0 0,-1 0,1-1,-21-13,18 12,-135-67,96 51,1-2,1-2,1-1,1-2,-28-25,52 31,14 19,0 0,0 0,0-1,0 1,0 0,0 0,0-1,0 1,0 0,0-1,0 1,0 0,0 0,0-1,0 1,0 0,0 0,0 0,1-1,-1 1,0 0,0 0,0 0,0-1,1 1,-1 0,0 0,0 0,0 0,1-1,-1 1,0 0,0 0,1 0,-1 0,0 0,0 0,1 0,-1 0,0 0,5 0,-1 0,0 0,0 0,0 1,0-1,0 1,0 0,3 2,150 55,-2 8,0 8,-125-60,-1 1,-1 1,0 2,3 3,-29-19,0-1,0 1,0 0,0 0,0 0,0 0,-1 0,1 0,-1 0,1 0,-1 1,0-1,0 1,0-1,0 1,0-1,-1 1,1 0,-1-1,0 0,0 0,-1 0,1 0,-1 0,1 0,-1-1,0 1,0 0,0 0,0-1,0 1,0-1,0 1,0-1,-1 1,1-1,0 0,-2 1,-8 6,-1 0,0-1,0-1,-1 0,1-1,-6 1,9-2,-132 43,83-29,1 2,-37 19,77-27,15-4</inkml:trace>
  <inkml:trace contextRef="#ctx0" brushRef="#br0" timeOffset="2068.723">8288 1868,'0'-1,"1"-1,-1 1,1 0,0 0,0 0,0 0,-1 0,1 0,0 0,0 0,0 0,1 0,-1 1,0-1,0 0,0 1,1-1,-1 1,0-1,0 1,1-1,-1 1,1 0,39-10,-34 8,70-12,1 2,52 1,161 4,-178 6,786 1,303-6,-1130 5,-34 2,0-2,0-2,0-2,23-6,-61 12,1-2,-1 1,1 0,0 0,-1 0,1 0,-1 0,1 0,-1-1,1 1,-1 0,1 0,-1-1,1 1,-1 0,1-1,-1 1,1 0,-1-1,0 1,1-1,-1 1,0-1,1 1,-1-1,0 1,0-1,1 1,-1-1,0 1,0-1,0 1,0-1,0 0,0 1,-13-19,-43-19,43 30,-75-53,3-4,-7-12,86 72,2 2,0 0,1 0,-1-1,0 1,1-1,0 0,0 0,0 0,0 0,1 0,0-1,-1 0,3 4,0 1,0 0,0-1,0 1,0-1,0 1,0 0,0-1,0 1,0-1,0 1,0 0,0-1,1 1,-1-1,0 1,0 0,0-1,0 1,1 0,-1-1,0 1,0 0,1-1,-1 1,0 0,1 0,-1-1,0 1,1 0,-1 0,0 0,1 0,-1-1,1 1,-1 0,0 0,1 0,-1 0,0 0,1 0,-1 0,1 0,-1 0,0 0,1 0,-1 0,1 0,23 5,-23-5,62 23,0 2,-2 3,-1 3,47 32,-91-53,-1 0,0 0,-1 2,-1 0,8 8,-19-18,1 0,-1 1,0-1,0 1,0 0,0 0,0 0,0 0,-1 0,0 0,0 0,0 1,0-1,0 0,0 1,-1-1,0 1,1-1,-1 0,0 1,-1-1,1 1,-1-1,0 0,1 1,-1-1,-1 0,1 0,0 0,-1 1,0-2,0 2,-5 4,1 0,-1-1,0 0,-1 0,0-1,0 0,0 0,-5 2,-77 36,61-31,-51 21,38-17,1 2,-4 4,19-4,16-5</inkml:trace>
  <inkml:trace contextRef="#ctx0" brushRef="#br0" timeOffset="3140.741">12572 1637,'83'-4,"10"-4,42-4,-121 11,884-60,-2-31,-846 85,19-1,0-3,0-2,-1-4,6-5,-72 21,0 1,1-1,-1 0,1 1,-1-1,0 0,1 0,-1-1,0 1,0 0,0-1,0 1,0-1,0 0,0 0,-1 0,1 0,-1 0,1 0,-1 0,1-1,-3 1,0 0,0 0,0 0,0 1,0-1,0 0,-1 1,1-1,0 1,-1-1,0 1,1-1,-1 1,0 0,1 0,-1 0,0 0,0 0,0 0,0 1,0-1,0 1,0-1,-1 1,-176-57,99 34,2-4,-2-4,72 28,3 1,0 1,0-1,1 0,-1 0,1-1,-1 1,1-1,0 0,0 0,0-1,0 1,1-1,0 0,-1 0,0-2,4 5,0 0,0 1,0-1,0 0,0 0,0 1,0-1,0 0,1 0,-1 1,0-1,1 0,-1 1,0-1,1 0,-1 1,1-1,-1 1,1-1,-1 0,1 1,0-1,-1 1,1 0,-1-1,1 1,0-1,0 1,-1 0,1 0,0-1,0 1,-1 0,1 0,0 0,0 0,-1 0,1 0,0 0,37-3,-37 3,63 2,0 4,-1 2,0 3,-1 2,0 4,-1 2,26 13,-70-26,0 2,0 0,-1 1,0 1,-1 0,11 10,-23-18,-1 0,1 0,-1 0,1 1,-1-1,0 1,0 0,0-1,0 1,-1 0,1 0,-1 0,1 1,-1-1,0 0,0 0,-1 1,1-1,-1 1,0-1,0 0,0 1,0-1,0 1,-1-1,1 0,-1 1,0-1,0 0,0 0,-1 0,1 0,-1 0,1 0,-1 0,0 0,0 0,-2 1,-7 8,0-1,0-1,-1 0,0 0,-1-1,0 0,-2 0,-103 49,77-39,-35 16,3-1,-53 32,99-46,27-20,-1 0,1 0,0 0,-1 1,1-1,0 0,-1 0,1 1,0-1,-1 0,1 0,0 1,0-1,-1 0,1 1,0-1,0 0,0 1,0-1,-1 1,1-1,0 0,0 1,0-1,0 0,0 1,0-1,0 1,0-1,0 0,0 1,0-1,0 1,0-1,1 0,-1 1,0-1,0 1,0-1,0 0,1 1,-1-1,0 0,0 0,1 1,-1-1,0 0,1 1,-1-1,0 0,1 0,-1 0,0 1,1-1,-1 0,0 0,1 0,-1 0,1 0,-1 0,27 4</inkml:trace>
  <inkml:trace contextRef="#ctx0" brushRef="#br0" timeOffset="4005.143">16266 1534,'366'11,"-74"-1,520-15,564-84,-1324 84,61-5,-2-5,1-4,80-27,-183 43,-1 1,1-2,0 1,-1-1,0-1,0 0,1 0,-8 4,-1 1,1 0,0-1,0 0,-1 1,1-1,-1 1,1-1,0 0,-1 1,1-1,-1 0,1 0,-1 1,0-1,1 0,-1 0,0 0,1 0,-1 0,0 1,0-1,0 0,0 0,0 0,0 0,0 0,0 0,0 0,-1 1,1-1,0 0,0 0,-1 0,1 0,0 1,-1-1,1 0,-1 0,1 1,-1-1,0 0,1 1,-1-1,0 1,1-1,-1 0,-40-21,41 22,-46-16,1 1,-2 3,-34-4,-145-17,209 31,-11 2,28 0,0 0,-1 1,1-1,0 0,0 0,0 0,0 1,0-1,0 0,0 0,0 1,0-1,0 0,0 0,0 0,0 1,0-1,0 0,0 0,0 0,0 1,0-1,0 0,0 0,1 0,-1 1,0-1,0 0,0 0,0 0,0 0,0 1,1-1,-1 0,0 0,0 0,0 0,1 0,-1 0,0 1,0-1,0 0,1 0,-1 0,0 0,0 0,0 0,1 0,-1 0,0 0,0 0,50 22,87 25,-60-23,-1 3,-1 4,-2 3,25 17,-86-44,1 2,-1-1,-1 2,0 0,8 7,-17-14,0-1,0 0,0 1,0-1,-1 1,1-1,-1 1,1 0,-1-1,0 1,0 0,0 0,0 0,-1 0,1 0,-1 0,0 0,0 0,0 0,0 1,-1-1,1 0,-1 0,1 0,-1 0,0-1,0 1,-1 0,0 2,-3 2,0-1,0 0,-1 0,1 0,-1-1,0 1,-1-2,0 1,1-1,-1 1,-1-2,-4 3,-19 6,0-1,-18 4,25-8,-264 70,231-61</inkml:trace>
  <inkml:trace contextRef="#ctx0" brushRef="#br1" timeOffset="6106.304">1154 303,'-4'2,"0"0,0 0,0 1,0 0,0 0,1 0,-1 0,1 0,0 1,0-1,0 1,0 0,0 0,1 0,0 0,0 1,0-1,1 1,-2 2,-1 8,0 0,1 0,0 1,2-1,-1 7,2-6,0 1,2-1,-1 0,2 0,0 0,1 0,1-1,0 1,5 7,-7-17,0 1,1-1,0-1,0 1,0-1,0 1,1-1,0 0,0-1,6 5,-7-7,0 0,0 1,0-2,0 1,0 0,1-1,-1 0,0 0,1 0,-1 0,1-1,-1 0,1 0,0 0,-1-1,1 1,1-1,3-2,0 0,-1 0,1-1,-1 0,0 0,0-1,0 0,-1 0,0-1,0 0,0 0,-1-1,0 0,0 0,0 0,-1-1,0 0,-1 0,0 0,0 0,-1-1,0 0,1-5,0 2,0 0,-2 0,1 0,-2 0,1-1,-2 1,0 0,0-1,-1 1,0 0,-1 0,-1-1,0 1,-1 1,0-1,0 0,-4-3,5 8,-2 1,1-1,-1 1,0 0,0 1,-1-1,0 1,0 0,0 0,0 1,-1 0,1 0,-1 0,0 1,-1 0,1 1,0-1,-1 1,0 1,1-1,-1 2,0-1,1 1,-1 0,0 0,0 1,1 0,-1 0,1 1,-1 0,1 1,-1-1,1 1,0 1,0-1,1 1,-1 0,1 1,0 0,0 0,0 0,1 1,-1-1,1 1,1 0,-1 1,-1 3,-21 48,10 0</inkml:trace>
  <inkml:trace contextRef="#ctx0" brushRef="#br1" timeOffset="6441.414">847 1252,'4'-4,"11"-6,15-10,25-15,24-10,21-6,16-3,5 3,-10 6,-18 15,-26 17,-28 20,-30 16,-29 14,-12 1</inkml:trace>
  <inkml:trace contextRef="#ctx0" brushRef="#br1" timeOffset="6776.162">872 1227,'0'48,"9"42,16 36,16 32,15 19,11 10,-2 0,-2-15,-9-23,-9-29,-7-38,-10-47,-10-47,-9-21</inkml:trace>
  <inkml:trace contextRef="#ctx0" brushRef="#br1" timeOffset="7109.682">1438 1227,'13'48,"8"42,10 31,13 31,7 20,4 15,1 11,-4-2,-7-8,-7-23,-5-26,-9-33,-8-39,-6-30</inkml:trace>
  <inkml:trace contextRef="#ctx0" brushRef="#br1" timeOffset="7677.469">5234 149,'-4'15,"0"0,1 0,1 1,0 0,1-1,1 1,0 0,1-1,1 1,0 0,2-1,-1 0,2 0,5 12,-7-19,0 0,1 0,0 0,1-1,0 1,0-1,0 0,1-1,0 0,0 1,1-2,0 1,0-1,0 0,1-1,-1 1,1-2,0 1,0-1,1 0,-1-1,0 1,1-2,0 1,-1-1,8-1,-4-1,-1 0,1-1,-1-1,0 0,0 0,0-1,0 0,0-1,-1-1,0 1,0-2,0 1,-1-1,0-1,3-3,-7 6,0 0,-1 0,1 0,-1-1,0 0,-1 0,1 0,-1 0,-1 0,1-1,-1 0,1-1,-2 3,-1 1,1-1,-1 0,0 0,0 1,-1-1,1 0,-1 1,0-1,0 0,0 1,-1-1,0 1,0 0,0-1,0 1,-1 0,-2-3,-2-1,0 1,0 0,-1 1,1-1,-2 1,1 1,-1 0,1 0,-1 0,-1 1,1 1,-1 0,1 0,-1 1,0 0,0 0,0 1,-8 0,-13 0,1 1,-1 2,0 1,1 1,-17 5,-2 3</inkml:trace>
  <inkml:trace contextRef="#ctx0" brushRef="#br1" timeOffset="8076.362">4978 945,'9'0,"15"-9,26-7,22-10,25-9,13-7,10-1,-2 3,-13 3,-20 8,-24 14,-31 13,-30 16,-14 6</inkml:trace>
  <inkml:trace contextRef="#ctx0" brushRef="#br1" timeOffset="8410.762">5106 945,'17'48,"15"42,11 40,6 34,0 27,-5 17,-5 3,-9-8,-10-16,-4-28,-4-36,-5-34,1-38,-1-39,-1-23</inkml:trace>
  <inkml:trace contextRef="#ctx0" brushRef="#br1" timeOffset="8742.121">5850 688,'8'61,"9"55,4 47,4 35,6 23,2 10,0-10,-2-19,-1-28,-6-38,-7-42</inkml:trace>
  <inkml:trace contextRef="#ctx0" brushRef="#br1" timeOffset="9321.442">9544 278,'-8'15,"1"1,1 1,0-1,2 1,-1 0,2 1,0-1,0 17,3-30,0 0,0 1,0-1,1 1,-1-1,1 1,0-1,0 0,1 0,0 0,-1 1,1-1,0-1,1 1,-1 0,1 0,-1-1,1 0,0 1,1-1,-1 0,0-1,1 1,0 0,0-1,-1 0,1 0,0 0,1-1,-1 1,0-1,0 0,1 0,-1 0,1-1,2 1,6-1,0 0,1-1,-1 0,-1-1,1 0,0-1,0-1,-1 0,0 0,0-2,0 1,0-1,-1-1,0 0,-1-1,3-1,-2 0,1-1,-2 0,1 0,-1-1,-1 0,0-1,0 0,-1-1,-1 1,0-1,-1-1,0 1,-1-1,0-4,-3 13,-1-1,0 0,0 0,-1 0,0 1,0-1,0 0,-1 0,0 0,0 0,0 1,-1-1,1 0,-2 1,1 0,0-1,-1 1,0 0,0 0,-1 0,1 1,-1-1,0 1,-1 0,1 0,0 0,-1 1,0 0,0-1,0 2,0-1,-1 1,1-1,-1 1,1 1,-1-1,0 1,0 0,1 0,-1 1,0 0,0 0,-2 0,-10 2,-1 0,0 1,1 1,0 0,-1 2,2 0,-1 1,1 1,-8 4,-6 4</inkml:trace>
  <inkml:trace contextRef="#ctx0" brushRef="#br1" timeOffset="9724.348">9185 996,'5'0,"9"-4,16-7,16-4,22-6,26-6,18-4,12-6,3 0,-8 2,-14 2,-22 7,-29 7,-28 12,-27 12,-14 4</inkml:trace>
  <inkml:trace contextRef="#ctx0" brushRef="#br1" timeOffset="10121.329">9340 1098,'17'13,"15"22,10 27,3 33,2 40,-2 40,-5 35,-9 20,-5 11,-3-6,-1-20,-4-34,-1-39,1-39,-3-42,-3-40,-4-40,-4-18</inkml:trace>
  <inkml:trace contextRef="#ctx0" brushRef="#br1" timeOffset="10454.747">10058 970,'4'30,"6"33,6 31,9 34,4 31,1 23,1 12,-5-2,-3-16,-5-25,-6-33,-5-46,-3-35</inkml:trace>
  <inkml:trace contextRef="#ctx0" brushRef="#br1" timeOffset="11012.868">13855 200,'-3'0,"1"0,-1 1,1-1,-1 1,1-1,-1 1,1 0,-1 0,1 0,0 0,0 1,0-1,0 0,0 1,0 0,0-1,0 1,0 0,1 0,-1 0,1 0,-1 0,1 0,0 1,0-1,0 0,0 1,0-1,1 0,-1 1,1-1,-1 2,0 6,-1 1,1-1,1 0,0 1,1-1,-1 1,3 3,-1 0,2 0,0 0,1 0,0 0,1-1,1 0,0 0,0-1,1 0,4 4,-9-12,0-1,-1 1,1-1,1 0,-1 1,0-2,1 1,0 0,0-1,-1 1,1-1,1 0,-1-1,0 1,0-1,1 0,-1 0,0 0,1 0,-1-1,1 1,0-1,-1-1,1 1,-1-1,1 1,-1-1,0 0,1-1,-1 1,0-1,0 0,0 0,0 0,0-1,4-3,-1 0,0-1,0 0,-1-1,1 1,-2-1,1 0,-1-1,0 1,-1-1,0 0,0 0,-1 0,-1-1,1 1,-1-1,-1 0,0 1,0-4,0 3,-1 0,0 1,-1-1,0 1,0-1,-1 1,0 0,-1-1,-2-5,3 10,-1 0,0 0,1 0,-2 0,1 0,0 1,-1-1,0 1,0 0,0 0,-1 1,1-1,-1 1,0 0,-4-2,5 3,1 1,-1 0,1-1,-1 2,0-1,1 0,-1 1,0-1,0 1,1 0,-1 1,0-1,0 1,1-1,-1 1,0 0,1 0,-1 1,-4 1,0 1,0 1,0-1,1 1,-1 0,-5 6,-25 25</inkml:trace>
  <inkml:trace contextRef="#ctx0" brushRef="#br1" timeOffset="11344.697">13599 893,'13'-4,"17"-2,21-4,20-5,15-4,10-3,2-6,-3 1,-13 0,-24 6,-32 6,-19 6</inkml:trace>
  <inkml:trace contextRef="#ctx0" brushRef="#br1" timeOffset="11677.008">13624 1021,'13'61,"9"42,5 30,2 14,-4-1,-6-7,-6-15,-6-15,-3-26</inkml:trace>
  <inkml:trace contextRef="#ctx0" brushRef="#br1" timeOffset="12013.284">14369 688,'8'43,"8"42,5 40,-1 38,1 36,-4 26,-4 16,0 1,-3-11,2-26,-1-39,1-45,0-46,-4-36</inkml:trace>
  <inkml:trace contextRef="#ctx0" brushRef="#br1" timeOffset="12574.309">17703 123,'-11'-24,"11"23,0 1,-1 0,1-1,0 1,-1 0,1 0,-1-1,1 1,0 0,-1 0,1 0,-1-1,1 1,0 0,-1 0,1 0,-1 0,1 0,-1 0,1 0,0 0,-1 0,1 0,-1 0,1 0,-1 0,1 0,0 1,-1-1,1 0,-1 0,-1 2,1 0,-1-1,1 1,-1 0,1 0,-1 0,1 1,0-1,0 0,0 0,1 1,-1-1,0 0,1 1,-1-1,1 1,0-1,0 1,-1 12,0-1,2 1,0-1,0 1,1-1,1 0,0 1,2 1,-3-10,0 1,0-1,1 1,0-1,0 0,1 0,0 0,0 0,0-1,0 0,1 0,0 0,0 0,1-1,-1 0,1 0,0 0,0 0,-2-3,0 0,-1 0,1 0,0 0,0 0,-1-1,1 0,0 0,0 0,0 0,0-1,-1 1,1-1,0 0,0 0,-1 0,1-1,-1 1,1-1,-1 0,0 0,1 0,-1 0,0-1,0 1,-1-1,1 0,0 0,-1 0,0 0,0 0,1-1,4-6,-1-1,0 1,0-2,-1 1,0 0,-1-1,0 0,-1 0,1-7,-3 6,0-1,-1 1,-1 0,0-1,0 1,-1 0,-1 0,-1 0,-2-8,4 16,0 0,-1 0,1 0,-1 0,0 0,0 1,0 0,-1-1,0 1,0 0,-2-1,3 3,0 0,0 0,0 1,0-1,0 1,0 0,0 0,-1 0,1 0,0 0,0 1,-1 0,1 0,-1-1,1 2,0-1,-1 0,1 1,-2 0,2 0,-1 0,1 0,0 1,-1-1,1 1,0-1,0 1,0 0,0 0,1 1,-1-1,1 1,-1-1,1 1,0 0,-12 18</inkml:trace>
  <inkml:trace contextRef="#ctx0" brushRef="#br1" timeOffset="12922.31">17549 816,'5'0,"5"0,14-5,17-5,18-5,21-5,15-8,3-3,-1-1,-8 1,-24 5,-32 12,-21 8</inkml:trace>
  <inkml:trace contextRef="#ctx0" brushRef="#br1" timeOffset="13261.231">17575 893,'9'48,"7"38,9 34,6 28,-3 19,-2 3,-10-6,-7-13,-6-23,-3-30,-1-31</inkml:trace>
  <inkml:trace contextRef="#ctx0" brushRef="#br1" timeOffset="13623.56">18268 534,'0'39,"4"44,2 42,4 40,0 34,3 24,0 13,1-4,-2-10,-2-25,1-38,-1-38,-3-42,-2-49,-2-29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14.08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0 682,'10'-2,"0"0,1 1,-1 0,0 1,1 0,-1 1,0 0,0 1,1 0,-1 0,-1 1,8 3,25 5,129 21,1-7,1-7,1-8,81-9,164-21,117-33,566-96,-38 4,5 54,176 93,0 63,291 8,-349-77,-1-37,406-6,-623 44,574-12,-326-41,599-12,-862 75,428-7,-171-58,407-7,-648 104,25 0,-402-59,-1-25,138-47,-580 67,-54 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24.284"/>
    </inkml:context>
    <inkml:brush xml:id="br0">
      <inkml:brushProperty name="width" value="0.1" units="cm"/>
      <inkml:brushProperty name="height" value="0.1" units="cm"/>
      <inkml:brushProperty name="ignorePressure" value="1"/>
    </inkml:brush>
  </inkml:definitions>
  <inkml:trace contextRef="#ctx0" brushRef="#br0">42 4,'0'0,"-1"0,1-1,0 1,-1 0,1-1,-1 1,1 0,-1 0,1-1,0 1,-1 0,1 0,-1 0,1 0,-1 0,1 0,-1 0,1 0,-1 0,1 0,-1 0,1 0,-1 0,1 0,-1 0,1 0,-1 0,1 1,-1-1,1 0,-1 0,1 1,0-1,-1 0,1 0,-1 1,1-1,0 1,-1-1,1 0,0 1,-1-1,1 1,0-1,0 1,0-1,-1 0,1 1,-10 26,6-10,1 0,1 1,0-1,1 1,1-1,1 0,1 1,0-1,3 9,-3-13,1-1,0 0,1 0,1 0,0 0,1-1,0 0,0 0,1-1,0 1,1-2,1 1,3 3,-9-10,-1-1,1 1,0-1,-1 0,1 0,0 0,1 0,-1 0,0-1,0 0,1 1,-1-1,1 0,-1-1,1 1,-1-1,1 1,0-1,-1 0,1 0,-1-1,1 1,-1-1,1 0,-1 0,1 0,-1 0,1 0,-1-1,0 0,0 1,0-1,0 0,0-1,0 1,-1 0,1-1,-1 0,1 1,0-3,4-5,0 1,-1-1,-1 0,0 0,0 0,-1-1,0 1,-1-1,0 0,0 0,-2-1,1-6,-2 8,0 0,-1-1,0 1,-1 0,0 0,-1 0,0 0,-1 0,1 1,-3-3,5 10,0-1,0 0,-1 1,1-1,-1 1,1 0,-1-1,0 1,0 0,0 0,0 0,0 0,-1 1,1-1,-1 0,1 1,-1 0,1-1,-1 1,0 0,1 1,-1-1,0 0,0 1,0-1,0 1,1 0,-1 0,0 0,0 1,0-1,0 0,0 1,1 0,-1 0,0 0,1 0,-2 0,-34 27,4 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2.421"/>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1,'0'5,"2"3,1 6,3 7,-1 8,0 5,1 7,-1 6,0 2,-2-1,-1 0,-4-5,-1-4,0-9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20.818"/>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0 687,'871'14,"-58"0,-6-35,-793 20,54-3,0-3,14-5,-76 11,0 0,-1 0,1-1,0 0,-1 0,0 0,1-1,-1 1,0-1,0-1,0 1,-1-1,3-2,-5 4,-1-1,1 1,-1 0,0-1,0 1,0-1,-1 1,1-1,-1 0,1 1,-1-1,0 0,0 1,0-1,0 0,0 1,-1-1,1 0,-1 1,0-1,0 1,0-1,0 1,0-1,0 1,-1 0,1-1,-2 0,-10-19,-1 1,-1 1,0 1,-2 0,0 1,-15-12,23 22,-1 0,-1 0,0 1,0 0,0 1,0 1,-1-1,0 2,0 0,-1 0,1 1,-1 1,-8-1,10 4,12 3,18 8,86 35,2-6,85 21,-37-12,-142-46,100 34,-1 5,44 26,-147-64,46 26,-53-29,0-1,0 1,0-1,-1 1,1-1,0 1,-1 0,1 0,-1 0,1 0,-1 0,0 1,0-1,0 0,0 0,0 1,-1-1,1 0,-1 1,1 1,-1-2,-1 0,1 0,-1 0,0 0,0 0,0 0,1 0,-2 0,1 0,0-1,0 1,-1 0,1-1,0 1,-1-1,0 1,1-1,-1 0,0 0,0 0,-1 1,-46 20,46-21,-43 14,0-3,-1-2,-13 0,6-1,2 2,-14 7,54-11,23-3,12-1</inkml:trace>
  <inkml:trace contextRef="#ctx0" brushRef="#br0" timeOffset="768.968">309 2278,'51'-8,"0"2,1 2,50 3,-15 0,1072-10,159-4,-1182 10,46-10,-166 13,43-8,-56 9,-1 1,1-1,0 0,-1 0,0 0,1 0,-1 0,0 0,1-1,-1 1,0-1,0 0,0 1,0-1,0 0,-1 0,1-1,-1 2,-1 0,0 0,0 0,0 0,0 0,0 0,0 0,0 0,0 0,0 0,0 0,-1 0,1 0,0 0,-1 0,1 0,0 0,-1 0,0 0,1 0,-1 0,1 1,-1-1,0 0,0 0,1 1,-1-1,0 0,0 1,-31-23,25 19,-101-57,68 40,1-2,1-1,1-2,-7-8,16 1,28 33,0-1,-1 1,1 0,-1-1,1 1,0-1,-1 0,1 1,0-1,0 1,-1-1,1 1,0-1,0 0,0 1,0-1,0 1,0-1,0 0,0 1,0-1,0 1,0-1,0 0,0 1,0-1,1 1,-1-1,0 0,0 1,1-1,-1 1,0-1,1 1,-1-1,1 1,-1-1,0 1,1 0,-1-1,1 1,-1 0,1-1,-1 1,1 0,0 0,-1-1,1 1,-1 0,1 0,0 0,-1 0,1 0,-1 0,1 0,0 0,-1 0,1 0,0 0,-1 0,1 0,-1 0,1 1,17 1,0 1,0 0,0 2,0 0,-1 1,0 1,0 0,3 4,7 1,67 30,58 38,-120-62,0 2,-2 2,-1 1,0 1,-2 1,8 11,-30-31,0 1,-1 0,1 0,-1 1,-1-1,1 1,-1 0,0 0,-1 0,1 0,-2 0,2 4,-3-6,0 0,0 0,0 0,0 0,-1 0,0-1,0 1,0 0,-1 0,1-1,-1 1,0-1,-1 1,1-1,-1 0,0 0,0 0,-3 3,-6 6,-1-2,0 1,-1-2,0 0,0-1,-1 0,-1-1,1-1,-15 5,-27 8,-1-3,-8 0,40-10,-1-2,1 0,-1-2,0-1,14-4,16-2,18-5,20-2</inkml:trace>
  <inkml:trace contextRef="#ctx0" brushRef="#br1" timeOffset="6366.271">1489 149,'4'17,"6"32,10 35,6 28,7 17,3 8,-1-5,-2-21,-6-26,-9-31,-6-29,-10-32,-10-28,-8-21,-1 0</inkml:trace>
  <inkml:trace contextRef="#ctx0" brushRef="#br1" timeOffset="6718.306">1411 251,'150'-89,"-64"37,86-39,-164 88,-1 0,1 0,0 0,0 1,0 0,1 1,7-1,-13 2,0 0,0 0,0 1,-1-1,1 0,0 1,0 0,0 0,-1 0,1 0,0 0,-1 0,1 1,-1 0,0-1,1 1,-1 0,0 0,0 0,0 0,0 0,-1 1,1-1,0 1,5 12,-1 1,0 0,-2 0,1 1,-2-1,0 1,-1 0,-1 0,-1-1,0 5,3 34,6 53,5 0,5-2,5 0,10 21,4-5,-39-102,-7-17</inkml:trace>
  <inkml:trace contextRef="#ctx0" brushRef="#br1" timeOffset="7506.576">1771 1611,'0'9,"4"20,6 27,6 26,4 25,3 16,3 5,-4-7,-1-19,0-31,-3-37,-6-37,-7-31,-7-10</inkml:trace>
  <inkml:trace contextRef="#ctx0" brushRef="#br1" timeOffset="7831.629">1668 1611,'227'-119,"-180"98,1 2,0 2,44-10,-83 25,-1 0,1 1,-1 0,1 0,0 1,-1 0,1 0,-1 1,1 0,0 0,-1 1,0 0,3 2,-6-2,0 1,0 0,0 0,-1 1,1 0,-1-1,0 1,0 1,0-1,0 0,-1 1,0 0,0 0,0 0,-1 0,1 0,-1 1,-1-1,1 1,0 1,7 39,-2 0,-1 0,-3 1,-2-1,-2 9,3 64,1-53,3 0,3-1,10 37,-17-84,-12-33,5 7,-14-21</inkml:trace>
  <inkml:trace contextRef="#ctx0" brushRef="#br1" timeOffset="8220.323">1720 893,'-2'89,"0"-3,5 4,-2-66,2 1,1-1,1 0,1 0,7 20,-12-41,0 1,1 0,-1-1,1 1,0-1,0 0,0 0,0 0,1 0,-1 0,1 0,0 0,0-1,0 0,0 1,0-1,0 0,0 0,1-1,1 1,-2-1,0-1,0 0,0 0,1 0,-1 0,0 0,0-1,0 0,0 1,0-1,0 0,0 0,0-1,0 1,-1-1,1 1,0-1,-1 0,1 0,-1 0,0 0,0-1,1 1,0-3,7-7,0-2,-1 1,0-1,-1-1,-1 1,0-1,-1-1,-1 1,0-1,1-13,-3 19,-1-1,-1 1,0-1,0 0,-1 1,0-1,-1 0,0 0,-1 1,0-1,-1 1,0 0,0-1,-1 1,-1 1,0-1,0 1,3 5,0 1,0 0,0 0,-1 0,0 0,1 0,-1 1,0-1,0 1,-1 0,1-1,0 2,-1-1,1 0,-1 1,0-1,1 1,-1 0,0 0,0 1,0-1,0 1,0 0,1 0,-4 0,-5 3,0 0,0 1,0 0,1 0,-1 1,1 1,-2 2,-36 15,38-20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26.687"/>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1078 86,'0'37,"2"0,2 0,2 3,-4-25,1 0,1-1,1 0,0 0,1 0,0 0,1-1,8 12,-14-22,1 0,0 0,0-1,1 1,-1-1,0 1,1-1,0 0,-1 0,1 0,0 0,0 0,0 0,0-1,0 0,1 0,-1 0,0 0,1 0,0 0,-1-1,0-1,1 1,-1-1,0 1,0-1,0 0,0-1,0 1,0 0,0-1,-1 1,1-1,0 0,-1 0,1 0,-1 0,2-2,4-6,0 0,-1 0,0 0,-1-1,0 0,0 0,-1-1,-1 1,0-1,0-3,0-4,0-1,-1 1,-2-1,0 0,-1 0,0-3,-1 17,1 0,0 0,-1 0,0 0,-1 0,0 0,1 1,-2-1,1 0,-1 1,1 0,-2-1,1 1,0 1,-1-1,0 0,0 1,-1 0,1-1,-1 2,-4-4,6 5,0 1,1 0,-1 0,0 0,0 0,0 1,0-1,0 1,0-1,0 1,0 0,0 0,0 1,0-1,0 0,0 1,0 0,0 0,-1 0,-2 2,0 0,0 0,1 1,-1-1,1 1,0 0,0 1,0-1,0 2,-9 11,1 0,0 1,1 0,1 1,0 2,-7 16</inkml:trace>
  <inkml:trace contextRef="#ctx0" brushRef="#br1" timeOffset="-6771.295">1 1240,'13'1,"0"0,0 1,0 1,4 1,34 5,654 49,4-38,-666-19,25 0,193 5,233-27,-474 19,43-7,-60 8,0 1,1-1,-1 0,0 0,0-1,0 1,1-1,-2 1,1-1,0 0,0 0,0 0,-1-1,1 0,-3 3,1-1,-1 0,0 0,1 0,-1 0,0 1,0-1,1 0,-1 0,0 0,0 0,0 0,0 1,-1-1,1 0,0 0,0 0,0 0,-1 0,1 1,0-1,-1 0,1 0,-1 1,1-1,-1 0,1 0,-1 1,1-1,-1 1,0-1,1 0,-1 1,0-1,-31-21,27 19,-98-52,74 41,0 0,2-2,0-1,0-1,-18-18,45 36,-1-1,0 1,0-1,1 0,-1 0,0 1,1-1,-1 0,1 0,-1 0,1 1,-1-1,1 0,-1 0,1 0,0 0,0 0,0 0,-1-1,13-5,30 10,2 9,0 1,0 2,35 19,123 68,-196-98,15 6,0 2,0 1,-1 0,-1 1,9 9,-26-21,0 0,0 0,0 0,0 0,-1 0,1 0,-1 1,1-1,-1 0,0 1,0-1,0 1,0-1,-1 1,1 0,-1-1,1 1,-1 2,0-3,-1 0,1 0,-1 0,0 0,0 0,1 0,-1 0,0 0,-1 0,1-1,0 1,-1 0,1-1,-1 1,1-1,-1 1,1-1,-2 1,-8 5,-1-1,0 0,-1 0,1-1,-1-1,-9 2,-128 33,72-20,1 3,-19 10,59-16</inkml:trace>
  <inkml:trace contextRef="#ctx0" brushRef="#br0" timeOffset="-720.913">1103 625,'5'17,"5"28,6 28,4 32,3 29,3 18,0 8,0-4,1-21,-5-28,-6-42,-5-45,-6-25</inkml:trace>
  <inkml:trace contextRef="#ctx0" brushRef="#br0" timeOffset="-383.065">1027 727,'64'-4,"0"-2,0-4,0-3,-1-2,-1-3,17-9,-74 25,1 0,0 0,0 1,0 0,0 0,0 0,0 0,1 1,0 0,-6 1,1-1,0 1,-1 0,1-1,0 1,-1 0,0 0,1 0,-1 0,1 0,-1 1,0-1,0 0,0 1,0-1,0 0,0 1,0 0,0-1,0 1,-1-1,1 1,-1 0,1-1,-1 1,1 0,-1 0,0-1,0 1,0 0,0 0,0 0,8 161,-3-46,8 25,9-9,-7-48,-1 20,-13-76</inkml:trace>
  <inkml:trace contextRef="#ctx0" brushRef="#br0" timeOffset="1165.137">770 2010,'-6'18,"2"-1,0 1,2-1,-1 1,2 0,1 0,0 0,2 10,-1-21,0 1,1-1,-1 0,2 0,-1 0,1 0,0 0,0 0,1-1,1 2,-3-5,1 1,0-1,0 0,0 0,1 0,-1 0,1-1,-1 1,1-1,0 0,0 0,0 0,0-1,0 1,0-1,1 0,1 0,-1 0,-1-1,1 0,-1 1,1-1,-1-1,0 1,1-1,-1 0,0 0,1 0,-1 0,0-1,0 0,0 0,0 0,3-2,-1-1,0 0,0 0,-1-1,1 1,-1-1,-1 0,1 0,-1-1,2-4,2-4,-2 0,0 0,0-1,-2 0,0 0,0 0,-2-1,0 1,-1-1,-1 4,-1-1,-1 1,0-1,-1 1,0 0,-1 0,-1 0,0 0,-6-11,9 20,-1 0,1 0,-1 0,0 0,0 0,-1 1,1-1,-1 1,1 0,-1 0,0 0,0 0,-2 0,3 2,0 0,0 0,0 0,0 1,0-1,0 1,0 0,-1 0,1 0,0 0,0 0,0 1,0 0,0-1,0 1,0 0,0 0,0 1,1-1,-1 1,0-1,0 1,-2 2,0 0,0 0,1 1,0-1,-1 1,2 0,-1 0,0 0,1 1,0-1,0 1,-1 4,-11 30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18.265"/>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0 721,'256'10,"42"15,-43-3,1249 45,-1498-67,91-1,79-12,-166 12,0-1,0 0,0 0,-1-1,3-2,-11 5,0 0,0-1,0 1,0-1,-1 1,1-1,0 1,0-1,-1 0,1 1,0-1,-1 0,1 1,0-1,-1 0,1 0,-1 0,1 0,-1 1,0-1,1 0,-1 0,0 0,0 0,0 0,0 0,0 0,0 0,0 0,0 0,0 0,0 0,0 0,0 0,-1 0,1 1,0-1,-1 0,1 0,-1 0,1 0,-1 0,1 1,-1-1,0 0,1 1,-1-1,-38-37,31 31,-14-13,-8-4,1-2,2-1,1-1,1-2,-18-26,42 54,0 0,-1 0,1 0,0 0,0-1,0 1,1 0,-1-1,0 1,1 0,-1-3,2 5,-1-1,0 1,0-1,0 1,0 0,0-1,0 1,0-1,1 1,-1-1,0 1,0 0,1-1,-1 1,0 0,1-1,-1 1,0 0,1-1,-1 1,0 0,1 0,-1-1,1 1,-1 0,0 0,1 0,-1 0,1-1,-1 1,1 0,-1 0,1 0,-1 0,5 0,0 1,0 0,0 0,0 0,-1 0,1 1,0 0,-1 0,1 0,1 1,86 50,-2 4,71 59,-153-110,0-1,0 1,-1 0,0 0,0 1,0-1,-1 1,0 1,0 0,-1-1,1 2,-6-7,1 0,-1-1,0 1,1 0,-1-1,0 1,0 0,0-1,0 1,-1 0,1-1,0 1,-1 0,1-1,-1 1,1 0,-1-1,0 1,0-1,0 1,0-1,0 0,0 1,0-1,0 0,0 0,-1 1,1-1,0 0,-1-1,1 1,-1 0,1 0,-1 0,0-1,1 1,-11 4,0 0,0-1,0-1,-7 2,14-4,-48 10,-34 1,55-9,1 1,0 1,0 2,1 1,0 1,-20 10,31-4,19-14,0-1,0 1,0 0,0 0,0-1,0 1,0 0,0-1,0 1,0 0,0-1,0 1,1 0,-1-1,0 1,0 0,1-1,-1 1,0 0,1-1,-1 1,1-1,-1 1,1-1,-1 1,1-1,-1 1,1-1,0 0,21 16</inkml:trace>
  <inkml:trace contextRef="#ctx0" brushRef="#br1" timeOffset="5273.446">847 2,'0'5,"4"9,7 16,9 25,6 25,3 24,0 22,1 10,-1 0,-1-10,-6-22,-5-25,-7-29,-5-29,-3-25,-1-14</inkml:trace>
  <inkml:trace contextRef="#ctx0" brushRef="#br1" timeOffset="5621.959">847 79,'42'-1,"0"-1,-1-2,1-2,-1-2,0-1,25-11,-48 14,-6 1,0 1,1 0,-1 1,1 1,-1 0,11-1,-20 4,0-1,1 0,-1 0,0 1,0 0,0-1,0 1,-1 1,1-1,0 0,0 1,0-1,-1 1,1 0,-1-1,0 1,1 1,-1-1,0 0,0 0,0 1,-1-1,1 1,0 0,-1 0,0-1,1 1,-1 0,-1 0,2 3,7 33,-2 2,-2-1,-1 1,-2 0,-2 1,4 71,0-60,2-1,3 1,1-1,3-1,2 0,3-1,1 0,3-1,-14-33,-6-10</inkml:trace>
  <inkml:trace contextRef="#ctx0" brushRef="#br1" timeOffset="7200.661">873 1208,'1'7,"0"0,0-1,1 1,0 0,0 0,0-1,1 1,0-1,0 0,1 0,0 0,0 0,0-1,1 0,0 0,0 0,0 0,2 1,-1-1,-1-1,1 1,0-1,0-1,1 1,-1-1,1 0,0 0,0-1,-1 0,1 0,1-1,-1 0,0 0,0 0,0-1,4 0,-4-2,0 0,0 0,0-1,0 0,0 0,-1 0,1-1,-1 0,0-1,0 1,0-1,-1 0,0 0,0-1,0 0,-1 1,3-5,-3 4,-1 1,1-1,-1 0,0-1,0 1,-1 0,0-1,0 1,-1-1,1 0,-1 0,-1 1,1-1,-1 0,-1 0,1 0,-1 0,0 1,-1-1,1 3,0 1,0 0,-1 0,0 0,1 0,-1 0,0 1,0-1,0 1,-1-1,1 1,-1 0,1-1,-1 1,0 1,0-1,0 0,0 1,0-1,0 1,0 0,0 0,-1 0,1 0,0 1,-1 0,1-1,0 1,-1 0,1 1,0-1,-1 0,-2 2,-4-1,-1 2,1-1,0 1,0 1,0 0,1 0,-1 1,1 0,0 1,-3 2,-54 54,40-33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19.049"/>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0 834,'2513'-42,"-2130"20,-311 8,-71 14,-1 0,0 0,1 0,-1 0,0 0,1 0,-1 0,0 0,1 0,-1 0,0 0,1 0,-1 0,0-1,0 1,1 0,-1 0,0 0,1-1,-1 1,0 0,0 0,1-1,-1 1,0 0,0 0,0-1,1 1,-1 0,0-1,0 1,0 0,0 0,0-1,0 1,0 0,0-1,0 1,0 0,0-1,0 1,0-1,0 1,0 0,0-1,0 1,0 0,0 0,0-1,0 1,-1 0,1-1,0 1,0 0,0 0,-1-1,1 1,0 0,0 0,-1-1,1 1,0 0,0 0,-1 0,1-1,0 1,-1 0,1 0,0 0,-1 0,-19-10,-1 0,0 2,-1 0,-16-3,-49-18,-7-16,86 41,1-1,0 0,0 0,0-1,1 0,0 0,0 0,0-1,1 0,-3-5,7 10,-1 1,1-1,0 0,0 1,1-1,-1 0,0 0,0 0,1 0,0 0,-1 0,1 0,0 1,0-1,0 0,0 0,0 0,0 0,0 0,1 0,-1 0,1 0,0 0,-1 0,1 0,0 1,0-1,0 0,0 1,1-1,-1 0,0 1,1 0,-1-1,1 1,-1 0,1-1,3 0,-1-1,1 1,0 0,-1 0,1 1,0 0,0 0,0 0,0 0,1 1,-1-1,0 1,0 1,1-1,12 3,-1 0,1 2,-1 0,0 1,-1 0,16 9,95 58,-112-64,6 4,28 17,27 23,-65-44,1 0,-2 1,0 0,0 0,0 1,-2 0,1 1,-1 0,-1 1,-6-11,1 1,-1 1,0-1,0 0,-1 0,1 0,-1 0,1 1,-1-1,0 0,0 0,-1 1,1-1,0 0,-1 0,0 0,0 1,0-1,0 0,-1 0,1-1,-1 1,1 0,-1 0,0-1,0 1,0-1,-1 1,1-1,-1 0,1 0,-1 0,0 0,0-1,-14 10,0-1,0 0,-1-2,-1 0,-3 0,15-5,-195 62,120-40,9-2</inkml:trace>
  <inkml:trace contextRef="#ctx0" brushRef="#br1" timeOffset="5722.842">1283 218,'5'14,"5"25,5 28,6 30,2 19,2 7,6-3,1-18,-4-31,-7-32,-7-36,-10-35,-7-13</inkml:trace>
  <inkml:trace contextRef="#ctx0" brushRef="#br1" timeOffset="6041.318">1232 65,'38'-13,"2"2,-1 1,1 3,22-2,-18 3,-28 2,1 2,0 1,0 0,1 1,-1 0,11 3,-23-2,-1 0,1 0,-1 0,1 1,-1 0,1 0,-1 0,0 0,0 1,0-1,0 1,-1 0,1 0,-1 1,0-1,0 1,0-1,0 1,0 0,-1 0,0 0,0 1,0-1,0 0,-1 1,1 4,7 35,-3 1,-1 0,-3 0,-1 5,4 65,1-51,2 0,3-1,4 0,13 36,-25-85,-12-21,-5-12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43.455"/>
    </inkml:context>
    <inkml:brush xml:id="br0">
      <inkml:brushProperty name="width" value="0.1" units="cm"/>
      <inkml:brushProperty name="height" value="0.1" units="cm"/>
      <inkml:brushProperty name="ignorePressure" value="1"/>
    </inkml:brush>
  </inkml:definitions>
  <inkml:trace contextRef="#ctx0" brushRef="#br0">0 0,'0'5,"0"5,5 1,5-1,1-2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43.791"/>
    </inkml:context>
    <inkml:brush xml:id="br0">
      <inkml:brushProperty name="width" value="0.1" units="cm"/>
      <inkml:brushProperty name="height" value="0.1" units="cm"/>
      <inkml:brushProperty name="ignorePressure" value="1"/>
    </inkml:brush>
  </inkml:definitions>
  <inkml:trace contextRef="#ctx0" brushRef="#br0">0 42,'5'-9,"5"-7,1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44.262"/>
    </inkml:context>
    <inkml:brush xml:id="br0">
      <inkml:brushProperty name="width" value="0.1" units="cm"/>
      <inkml:brushProperty name="height" value="0.1" units="cm"/>
      <inkml:brushProperty name="ignorePressure" value="1"/>
    </inkml:brush>
  </inkml:definitions>
  <inkml:trace contextRef="#ctx0" brushRef="#br0">285 1258,'-9'0,"-11"4,-16 11,-10 15,-6 16,1 13,10 9,15 7,22-5,24-15,22-16,21-20,13-21,7-24,-2-24,-6-18,-12-18,-16 5</inkml:trace>
  <inkml:trace contextRef="#ctx0" brushRef="#br0" timeOffset="367.205">567 616,'2'126,"5"-1,6 1,5-2,5 0,6-2,17 38,-39-140,24 65,-28-79,0 0,0 0,1 0,-1 0,1-1,1 1,-1-1,1 0,0-1,0 1,0-1,-4-3,0-1,0 1,0-1,0 0,-1 0,1 1,0-1,0 0,0 0,0 0,0 0,0 0,0 0,0 0,0 0,0 0,0-1,-1 1,1 0,0-1,0 1,0 0,0-1,0 1,-1-1,1 1,0-1,-1 0,1 1,0-1,-1 0,1 1,0-1,-1 0,1 0,-1 0,0 1,1-1,-1 0,0 0,1 0,-1 0,0 0,0 0,13-45,-13 45,40-295,-40 293,0 1,0 0,0-1,1 1,-1 0,1 0,0-1,0 1,0 0,0 0,0 0,0 0,0 0,0 0,1 0,-1 1,1-1,0 0,1-1,-1 3,0 1,0-1,0 0,0 1,0-1,0 1,0 0,0 0,0 0,0 0,0 0,-1 0,1 0,0 0,-1 1,1-1,-1 1,1-1,-1 1,0 0,1 0,12 13,1-1,1 0,0-1,0-1,1 0,1-2,0 0,0-1,1 0,1-2,-1 0,1-1,0-1,0-1,2-1,27 2</inkml:trace>
  <inkml:trace contextRef="#ctx0" brushRef="#br0" timeOffset="863.702">1337 1180,'9'-1,"-1"0,1-1,-1 0,0 0,1-1,4-2,28-9,83-8,-108 20,1 1,-1 1,1 0,-1 1,1 1,8 2,-24-4,-1 0,1 0,-1 0,1 0,-1 0,1 0,-1 0,1 0,-1 0,1 1,-1-1,1 0,-1 0,1 1,-1-1,1 0,-1 1,0-1,1 0,-1 1,0-1,1 0,-1 1,0-1,1 1,-1-1,0 1,0-1,0 1,1-1,-1 1,0-1,0 1,0-1,0 1,0-1,0 1,0-1,0 1,0-1,0 1,0-1,0 1,-1-1,1 1,0-1,0 1,0-1,-1 1,1-1,0 1,-1-1,1 0,0 1,-1-1,1 0,0 1,-1-1,1 0,-1 1,1-1,-1 0,1 0,-1 1,1-1,-39 27,31-22,-45 29,-64 45,104-69,0 1,1 0,1 0,0 1,0 1,1 0,-2 5,10-16,1 1,-1-1,1 1,0-1,0 1,0-1,0 1,0-1,0 1,1 0,0 0,-1-1,1 1,0 0,0 0,0-1,1 1,-1 0,1-1,-1 1,1 0,0-1,1 2,-1-2,1 0,-1-1,1 1,-1-1,1 0,0 1,0-1,0 0,-1 0,1 0,0 0,0 0,0-1,1 1,-1-1,0 1,0-1,0 0,0 0,0 0,1 0,-1 0,0 0,0-1,0 1,0-1,0 1,0-1,2 0,9-4,-1-1,0 0,0 0,-1-1,0 0,0-1,0 0,5-7,-2 3,0 1,0 0,16-8,-24 16,0 1,0-1,1 1,-1 0,0 0,1 1,-1 0,1 0,-1 1,1-1,0 1,-1 1,1-1,1 2,0-1,0 0,-1-1,1 1,0-2,0 1,0-1,0 0,0-1,0 0,-1 0,1-1,-1 0,1 0,-1-1,0 1,-1-2,4-1,11-12</inkml:trace>
  <inkml:trace contextRef="#ctx0" brushRef="#br0" timeOffset="1176.882">1799 1104,'0'-5,"4"-5,6-6,10 0,6-1,7-3,3-2,-1 3,-2 0,-2 4,-6-1,-8 3</inkml:trace>
  <inkml:trace contextRef="#ctx0" brushRef="#br0" timeOffset="1495.493">2003 976,'0'39,"5"26,5 11,6 1,4-8,3-16,3-17,-4-15</inkml:trace>
  <inkml:trace contextRef="#ctx0" brushRef="#br0" timeOffset="2032.735">2415 0,'0'9,"0"20,0 27,4 26,1 25,5 16,1 5,2-2,3-5,0-23</inkml:trace>
  <inkml:trace contextRef="#ctx0" brushRef="#br0" timeOffset="2365.879">2594 1489,'9'0,"7"0,0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39:39.676"/>
    </inkml:context>
    <inkml:brush xml:id="br0">
      <inkml:brushProperty name="width" value="0.1" units="cm"/>
      <inkml:brushProperty name="height" value="0.1" units="cm"/>
      <inkml:brushProperty name="ignorePressure" value="1"/>
    </inkml:brush>
  </inkml:definitions>
  <inkml:trace contextRef="#ctx0" brushRef="#br0">128 1053,'5'13,"1"22,8 31,11 30,14 26,9 17,10 8,3-4,0-18,-5-21,-9-24,-12-30,-20-28,-14-18</inkml:trace>
  <inkml:trace contextRef="#ctx0" brushRef="#br0" timeOffset="335.07">0 1361,'23'-16,"0"1,0 0,1 2,1 1,0 1,1 1,5 0,42-11,70-10,-126 28,3-3,0 2,1 1,-1 1,1 0,-1 2,1 0,-1 1,1 1,1 2,-20-4,0 0,0 0,0 1,-1-1,1 1,0 0,0-1,-1 1,1 0,0 0,-1 0,1 0,-1 0,0 0,1 1,-1-1,0 1,1-1,-1 0,0 1,0 0,0-1,-1 1,1 0,0-1,-1 1,1 0,-1 0,1 0,-1-1,0 1,0 0,0 0,0 0,0 0,0 0,0-1,0 1,-1 0,1 0,-1 0,0-1,1 1,-1 0,-1 1,-5 10,0-1,0 1,-2-1,0 0,-6 6,11-13,-48 55,-1-2,-4-2,-1-3,-64 43,79-71,16-15</inkml:trace>
  <inkml:trace contextRef="#ctx0" brushRef="#br0" timeOffset="816.477">898 1464,'6'-11,"0"1,0-1,0 1,2 1,-1-1,1 1,0 1,1-1,0 2,0-1,-4 5,0 0,-1 0,1 0,0 1,0 0,0 0,1 0,-1 0,0 1,1 0,-1 0,1 1,-1 0,1-1,-1 2,1-1,-1 1,1 0,-1 0,0 0,1 1,2 1,9 5,-1 1,0 0,-1 1,0 1,-1 1,0 0,0 0,-2 1,1 1,-2 1,0-1,-1 2,0-1,0 4,-9-17,0 0,-1 1,1-1,-1 1,0-1,1 1,-1-1,0 1,0-1,-1 1,1-1,-1 1,1-1,-1 1,0-1,0 1,0-1,0 0,0 0,0 1,-1-1,1 0,-1 0,1 0,-1-1,0 1,0 0,0-1,0 1,0-1,0 1,-12 7,0 0,-1 0,0-2,-8 4,2-1,7-3,-48 24,-55 37,101-58,1 1,0 0,1 2,1-1,-1 1,2 1,0 0,1 1,-8 13,18-26,0 0,0 0,0 0,0 0,1-1,-1 1,0 0,1 0,-1 0,1 0,0 1,0-1,0 0,0 0,0 0,0 0,1-1,-1 0,0 0,1 0,-1 0,1 0,-1-1,1 1,0 0,-1 0,1-1,0 1,0 0,-1-1,1 1,0-1,0 1,0-1,0 1,0-1,-1 0,1 1,0-1,1 0,4 1,-1 0,1-1,0 0,0 0,0-1,0 1,0-1,-1-1,1 1,1-1,17-7,0 0,-1-1,0-2,-1 0,0-2,12-9,25-24,31-32,-62 54</inkml:trace>
  <inkml:trace contextRef="#ctx0" brushRef="#br0" timeOffset="1148.567">1566 1668,'0'-4,"0"-10,-5-12,-1-10,1-7,-4-6,0-3,1-1,7-1,8 5,6 11,7 7,7 9,9 8,-2 7</inkml:trace>
  <inkml:trace contextRef="#ctx0" brushRef="#br0" timeOffset="1682.016">2002 1207,'70'-43,"-56"33,0 0,0 2,1 0,1 0,-1 1,16-4,-30 11,0-1,-1 1,1-1,0 1,0 0,0-1,0 1,-1 0,1 0,0 0,0-1,0 1,0 0,0 0,0 0,0 1,0-1,0 0,-1 0,1 0,0 1,0-1,0 0,0 1,-1-1,1 1,0-1,0 1,-1-1,1 1,0-1,-1 1,1 0,0-1,-1 1,1 0,-1 0,1-1,-1 1,0 0,1 0,-1 0,0 0,0 0,1-1,-1 1,0 0,0 0,0 0,0 0,0 0,0 0,0 0,0 0,-1-1,1 1,0 0,0 0,-1 0,1 0,-1 0,1-1,-1 2,-4 9,0 1,0-1,-1 0,-3 3,8-11,-2 0,-13 24,0 1,2 0,-10 27,21-48,1 0,0 0,0 1,0 0,1-1,0 1,0-1,1 1,0 0,1 0,-1-1,1 1,1-1,0 1,0-1,0 1,1-1,2 5,-3-10,-1 0,0 0,1 0,-1 0,1 0,-1-1,1 1,0 0,0-1,0 0,0 1,0-1,0 0,0 0,1 0,-1 0,0 0,0-1,1 1,-1-1,0 1,1-1,-1 0,1 0,-1 0,0 0,1-1,-1 1,1-1,-1 1,0-1,0 0,1 0,-1 0,0 0,0 0,12-6,0-1,-1 0,0-1,0 0,1-3,-4 5,112-99,-97 82</inkml:trace>
  <inkml:trace contextRef="#ctx0" brushRef="#br0" timeOffset="2018.613">2309 463,'0'4,"5"15,5 21,14 26,12 24,9 18,9 12,5 4,-4-11,-6-16,-8-20,-6-31,-9-33,-10-19</inkml:trace>
  <inkml:trace contextRef="#ctx0" brushRef="#br0" timeOffset="2336.407">2540 412,'9'56,"11"42,16 20,10 8,11 0,4-12,0-22,-5-26,-8-29,-9-30,-9-15</inkml:trace>
  <inkml:trace contextRef="#ctx0" brushRef="#br0" timeOffset="2752.362">3207 1079,'18'-18,"21"-21,-1-2,2-6,-31 35,0 0,-1-1,0 0,-1 0,-1-1,0 0,0 0,-2 0,4-15,-7 25,0 1,-1 0,1-1,-1 1,0 0,0-1,0 1,0 0,0-1,-1 1,1 0,-1-1,0 1,0 0,-1 0,1 0,0 0,-1 0,0 0,0 0,0 0,0 1,0-1,0 1,-1 0,1-1,-1 1,0 0,0 0,0 1,0-1,0 1,0-1,0 1,0 0,0 0,-1 0,1 1,0-1,-1 1,1-1,0 1,-1 1,1-1,0 0,-1 1,1-1,-3 2,-6 2,0 0,0 1,1 0,0 1,0 0,0 1,1 0,0 1,1 0,-1 0,1 1,1 0,-4 6,3-3,0-1,1 1,1 0,0 0,0 1,1 0,1 0,0 1,1 0,1 0,-2 11,4-19,1 0,-1 0,1 0,0 0,1-1,0 1,0 0,0 0,0-1,1 1,0 0,0-1,0 0,1 1,0-1,0 0,0 0,2 1,1 0,-1-2,1 1,-1 0,1-1,1 0,-1 0,0-1,1 0,0 0,0-1,-1 1,2-1,1 0,10 1,1-1,-1 0,0-1,0-2,1 0,-1 0,0-2,0-1,0 0,12-5,-12 2,0 0,-1-1,0-1,0-1,-1 0,-1-1,0-1,0-1,-1 0,-1-1,7-8,17-30</inkml:trace>
  <inkml:trace contextRef="#ctx0" brushRef="#br0" timeOffset="3070.048">3541 1,'9'30,"11"33,11 26,19 21,12 13,6 7,3-4,-1-12,-8-20,-11-22,-8-23,-13-20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0:29.856"/>
    </inkml:context>
    <inkml:brush xml:id="br0">
      <inkml:brushProperty name="width" value="0.1" units="cm"/>
      <inkml:brushProperty name="height" value="0.1" units="cm"/>
      <inkml:brushProperty name="ignorePressure" value="1"/>
    </inkml:brush>
  </inkml:definitions>
  <inkml:trace contextRef="#ctx0" brushRef="#br0">2677 3996,'4'0,"11"-4,15-2,12-4,7 0,4 1,-2 2,-6 3,-15 2,-13 1</inkml:trace>
  <inkml:trace contextRef="#ctx0" brushRef="#br0" timeOffset="332.632">2856 3971,'0'48,"0"28,0 11,5-1,5-11,6-18,4-23,3-21,3-23,-4-17,-6-5</inkml:trace>
  <inkml:trace contextRef="#ctx0" brushRef="#br0" timeOffset="817.577">3062 3765,'-6'32,"1"0,2 0,2 0,0 0,2 0,2 0,1 0,1 0,1-1,2 1,2-2,1 1,1-1,6 10,-17-37,1 0,-1-1,1 1,0 0,0-1,-1 1,2-1,-1 1,0-1,0 0,1 0,-1 0,1 0,0-1,-1 1,1-1,0 1,0-1,0 0,0 0,1 0,-1-1,0-1,-1 1,1-1,-1 1,1-1,0 0,-1 0,0 0,1 0,-1 0,1-1,-1 1,0-1,0 1,0-1,0 0,0 0,0 0,-1 0,1 0,-1 0,1-1,-1 1,0 0,1-1,6-14,0 0,-2 0,0-1,0 0,-2 0,0-3,22-68,-26 88,0 1,0 0,0-1,0 1,0 0,0 0,1-1,-1 1,0 0,0-1,0 1,0 0,1 0,-1-1,0 1,0 0,1 0,-1 0,0-1,0 1,1 0,-1 0,0 0,1 0,-1-1,0 1,0 0,1 0,-1 0,0 0,1 0,-1 0,0 0,1 0,-1 0,0 0,1 0,-1 0,12 12,12 30,-17-29,3 5,2 0,1 0,0-2,1 1,2-1,-13-12,0 0,0-1,1 1,0-1,0 0,0 0,0-1,0 1,0-1,1 0,-1 0,1 0,-1-1,1 0,0 0,0 0,0 0,-1-1,1 1,0-1,0-1,0 1,0-1,0 1,0-2,-2 0,1 0,0 0,0-1,-1 0,0 0,1 0,-1 0,0 0,0-1,-1 0,1 1,-1-1,0 0,0 0,0 0,0 0,-1 0,0-1,0 1,0 0,0-1,-1 1,1-1,-1 1,-1-4,2 3,-1 0,0 0,0 0,-1 0,1 0,-1 1,0-1,-1 0,1 0,-1 1,0-1,0 1,0-1,-1 1,1 0,-1 0,0 0,0 0,-1 0,1 1,-1 0,0-1,0 1,3 3,0-1,0 1,0-1,1 1,-1 0,0-1,0 1,0 0,0 0,0-1,0 1,0 0,0 0,0 0,0 0,0 1,0-1,0 0,0 0,0 1,0-1,0 0,0 1,0-1,0 1,0-1,0 1,1-1,-1 1,0 0,0 0,1-1,-1 1,1 0,-1 0,0 0,1-1,-1 1,1 0,0 0,-1 0,1 0,0 0,0 0,-1 0,1 0,0 0,0 0,0 0,0 0,0 0,-1 7,0 0,1-1,0 1,0 0,1 0,0 3,2 2,1 1,0-1,0 0,1 0,1 0,0-1,1 0,0 0,1 0,0-1,1 0,3 2,-8-9,0 0,0 0,0-1,1 1,-1-1,1 0,0 0,-1-1,1 0,0 1,1-1,-1-1,0 1,1-1,-1 0,1 0,-1-1,1 0,-1 0,1 0,-1 0,1-1,-1 0,1 0,-1-1,0 1,0-1,0 0,0 0,0-1,0 0,1 0,32-26,-4-3</inkml:trace>
  <inkml:trace contextRef="#ctx0" brushRef="#br0" timeOffset="-8604.277">1625 1277,'4'9,"2"15,4 18,0 22,4 23,-2 19,2 8,-1-3,1-5,3-18,-2-19,1-22,-2-22,-3-20,-4-12</inkml:trace>
  <inkml:trace contextRef="#ctx0" brushRef="#br0" timeOffset="-8066.838">1497 1302,'25'-14,"38"-20,46-18,-92 45,1 1,-1 0,2 1,-1 1,0 0,1 2,0 0,14 1,-29 1,0 0,0 0,-1 0,1 1,0-1,-1 1,1 0,-1 0,1 1,-1-1,1 1,-1 0,0 0,0 0,0 0,0 0,0 0,0 1,0 0,-1-1,1 2,-1 0,0 0,0 0,0 1,-1-1,0 1,0-1,0 0,0 1,-1 0,0-1,0 1,0-1,0 1,-1-1,0 2,-3 14,-1 1,-1-1,-1 0,-1-1,-1 0,-10 16,-17 23,-3-2,-3-2,-9 8,33-41,18-21,0 0,0 0,0 0,1 0,-1 0,0 0,0 0,0 0,0 0,0 0,0 0,0 0,0 0,0 0,0 0,0 0,1 0,-1 0,0 0,0 0,0 0,0 0,0 0,0 0,0 0,0 0,0 0,0 0,0 0,0 0,0 0,0 0,1 0,-1 0,0 1,0-1,0 0,0 0,0 0,0 0,0 0,0 0,0 0,0 0,0 0,0 0,0 0,0 0,0 1,0-1,0 0,0 0,0 0,0 0,0 0,0 0,15-5,35-17,-15 6,-3 3,0 1,1 2,1 1,11 0,-33 6,0 2,0 0,0 0,0 1,0 0,0 1,0 0,0 1,0 1,0 0,-1 0,1 1,-1 1,1 0,-6-1,-1-1,1 1,-1 0,0 0,-1 0,1 1,-1 0,0 0,0 0,0 0,-1 0,0 1,0 0,0 0,0 0,-1 0,0 0,-1 0,1 0,-1 1,0-1,-1 0,0 1,0-1,0 1,-1-1,1 1,-2 2,-2 11,-1-1,0 1,-2-1,0 0,-1-1,-1 0,-1 0,-6 9,2-7,0-1,-2 0,0-1,-1-1,0-1,-2 0,0-1,-1-1,0-1,-1 0,-5 0,10-5,0-1,0 0,-1-1,0-1,0-1,-1-1,1 0,-1-1,0-1,1 0,-1-2,0 0,1-1,-1 0,-10-4,23 5,0-1,0 1,1-1,-1 0,0-1,1 1,-1-1,1 0,0 0,-2-2,4 3,0 0,0 0,1 0,-1-1,1 1,-1 0,1-1,0 1,0-1,0 1,0-1,1 0,-1 1,1-1,-1 0,1 0,0 1,0-1,0-2,6-29</inkml:trace>
  <inkml:trace contextRef="#ctx0" brushRef="#br0" timeOffset="-7570.008">2549 1764,'9'-1,"0"0,0-1,0 0,0 0,-1-1,1 0,-1-1,1 0,-1 0,0 0,-1-1,1 0,0-2,14-10,0-2,-1-1,8-11,-18 19,-1 0,0 0,-1-1,0-1,-1 1,4-11,-12 22,1 0,0 0,0 0,0-1,-1 1,0 0,1 0,-1 0,0-1,0 1,0 0,0 0,0-1,-1 1,1 0,-1 0,1-1,-1 1,0 0,0-1,-1 1,-1 0,1 0,0 0,0 1,-1-1,1 1,-1-1,1 1,-1 0,0 0,1 0,-1 0,0 1,0-1,0 1,1 0,-1 0,0 0,0 0,0 0,-1 1,-12 0,-1 1,1 1,-1 0,1 2,0 0,1 0,-1 2,1 0,1 0,-1 2,3-3,1 1,0 0,0 1,0 0,1 1,1 1,0-1,0 1,0 1,1-1,1 1,-5 10,10-17,0 1,1 0,0-1,0 1,0 0,0 0,1 0,-1-1,1 1,1 0,-1 0,1 0,-1 0,1-1,1 1,-1 1,3 3,0 0,0-1,0 1,1-1,1 0,-1 0,1 0,2 1,12 11,1 0,0-1,2-2,0 0,7 3,-14-10,1 0,0-1,0-1,1-1,0 0,1-2,10 3,-20-6,1-1,-1 0,1 0,0-1,-1 0,1-1,-1 0,1 0,-1-1,1 0,-1-1,0 0,0 0,0-1,0 0,0-2,45-35,-8-7</inkml:trace>
  <inkml:trace contextRef="#ctx0" brushRef="#br0" timeOffset="-7033.134">3832 1508,'3'65,"3"0,11 44,2 16,-15-89,-13-94,-18-158,23 175,2-1,3 1,1-1,3-15,-4 48,1 1,0 0,0-1,1 1,0 0,0 0,1 0,0 1,0-1,1 1,0 0,5-5,-7 9,0 1,0-1,0 0,1 1,0 0,-1 0,1 0,0 0,0 0,0 1,0 0,0 0,0 0,0 0,0 1,0-1,1 1,-1 0,0 0,0 1,0-1,1 1,-1 0,0 0,0 0,1 1,32 14</inkml:trace>
  <inkml:trace contextRef="#ctx0" brushRef="#br0" timeOffset="-6618.343">4217 1662,'31'-11,"0"-2,0-1,11-8,-33 17,1-1,-1 0,0 0,0-1,-1 0,0-1,0 0,-1 0,0-1,0 1,-1-1,0-1,-4 6,-1 1,1 0,-1 0,0-1,0 1,0 0,-1-1,1 1,-1-1,1 1,-1-1,0 1,-1-1,1 1,-1-4,0 5,0 0,0-1,0 1,0 0,-1 0,1 0,0 0,-1 0,0 0,1 0,-1 0,0 1,0-1,0 1,0-1,0 1,-2-1,-1 0,-1-1,0 1,0 1,0-1,-1 1,1 0,0 1,0-1,0 1,-1 0,1 1,0 0,0 0,0 0,0 0,-2 2,0-1,2 0,-1 1,0 0,0 1,1-1,0 1,0 0,0 1,0-1,0 1,1 0,0 1,0-1,1 1,-1 0,1 0,1 1,-1-1,1 1,0 0,0-1,1 1,0 1,0-1,1 0,0 0,0 1,1-1,0 0,0 1,0-1,1 0,1 1,-1-1,1 0,0 0,0 0,1 0,0 0,1-1,-1 1,1-1,0 0,1 0,2 3,3 3,1-1,0 0,0-1,1-1,1 1,-1-2,1 0,1 0,0-1,0-1,0 0,1-1,-1-1,7 1,-12-3,-1-1,1 1,0-2,0 1,0-1,0-1,0 0,0 0,0-1,0 0,0 0,-1-1,1 0,-1 0,0-1,0-1,0 1,-1-1,1 0,-1-1,0 0,-1 0,1 0,3-6,16-22</inkml:trace>
  <inkml:trace contextRef="#ctx0" brushRef="#br0" timeOffset="-6065.162">4652 1379,'1'-2,"-1"0,1 1,-1-1,1 0,0 1,0-1,0 1,0-1,0 1,0-1,0 1,0 0,1 0,-1 0,1-1,-1 1,0 1,1-1,0 0,-1 0,38-18,-34 17,18-8,2 1,-1 1,1 1,0 1,0 1,1 2,0 0,-1 2,1 1,17 2,-40-2,-1 0,1 0,0 1,-1-1,1 1,0 0,-1 0,1 0,-1 0,1 0,-1 0,1 1,-1-1,0 1,0 0,0-1,0 1,0 0,0 0,0 1,-1-1,1 0,-1 1,0-1,-1 0,0 1,0-1,0 1,0-1,0 0,0 1,-1-1,1 0,-1 1,1-1,-1 0,0 1,0-1,0 0,0 0,-1 0,1 0,-1 0,1 0,-1 0,1-1,-1 1,0-1,0 1,-1 0,-72 62,49-45,1 2,1 1,2 1,0 1,-13 19,35-43,-67 105,62-95,-1 0,2 0,-1 1,2-1,-1 1,2 0,-1 0,1 0,0 9,2-19,0 0,0-1,0 1,0 0,0 0,0-1,0 1,0 0,0 0,0-1,1 1,-1 0,0 0,0-1,1 1,-1 0,1-1,-1 1,0 0,1-1,-1 1,1-1,-1 1,1-1,0 1,-1-1,1 1,0-1,-1 1,1-1,0 0,0 1,1-1,0 0,0 0,0 0,0-1,0 1,0 0,0-1,0 1,-1-1,1 0,0 0,0 0,0 0,49-34,38-49,-58 52,2 2,14-9,-44 36,0 1,0 0,0 0,0 0,0 1,0-1,1 1,-1 0,0 0,1 0,-1 0,4 0,-5 1,-1 0,1 1,0-1,-1 0,1 1,-1-1,1 1,0 0,-1 0,0 0,1-1,-1 1,0 0,1 1,-1-1,0 0,0 0,0 0,0 1,0-1,0 1,0-1,0 1,-1-1,1 1,-1-1,1 1,6 14,-1 1,1-1,1 0,1 0,0-1,0 0,7 5,-13-16,1 0,0-1,0 1,0-1,0 0,1 0,-1-1,1 1,0-1,-1 0,1 0,0 0,1-1,-1 0,0 0,0 0,0 0,1-1,-1 0,0 0,0-1,1 1,-1-1,2-1,43-13,-1-5</inkml:trace>
  <inkml:trace contextRef="#ctx0" brushRef="#br0" timeOffset="-5731.142">5525 1379,'-16'7,"1"0,0 2,0 0,1 1,0 0,1 1,0 0,1 1,0 1,1 0,1 0,-1 1,2 0,0 1,1 0,-6 16,10-18,1 0,0 0,0 1,2-1,0 1,0-1,1 1,1-1,0 1,1-1,3 13,-5-21,1-1,1 1,-1-1,0 0,1 1,0-1,0 0,1 0,-1 0,1 0,-1 0,1-1,1 1,-1-1,0 0,1 0,-1 0,1 0,0 0,0-1,0 0,1 0,-1 0,0 0,1-1,-1 0,1 0,-1 0,1 0,0-1,-1 1,1-1,-1-1,1 1,3-1,3-2,0 0,0 0,0-2,0 1,-1-1,0-1,0 0,0 0,-1-1,0 0,0-1,-1 0,0 0,0 0,0-2,9-11,-1 0,-1-2,-1 0,-1 0,-1-1,0-1,-3 1,-1 0,-2-1,0 1,-1-1,-2 0,0-1,1-55</inkml:trace>
  <inkml:trace contextRef="#ctx0" brushRef="#br0" timeOffset="-5401.692">5422 892,'13'43,"14"37,10 22,3 11,0 3,-4-4,-2-13,-8-18,-3-24,-2-25,-4-19</inkml:trace>
  <inkml:trace contextRef="#ctx0" brushRef="#br0" timeOffset="-4965.335">5756 1405,'0'4,"4"11,11 6,11 5,14 6,14 2,5 0,3-6,-1-8,-2-7,-7-6,-13-8,-12-5</inkml:trace>
  <inkml:trace contextRef="#ctx0" brushRef="#br0" timeOffset="-4634.327">6346 1302,'-8'65,"-4"44,1 25,2 12,3-2,6-13,8-23,7-26,5-32,8-28,-1-18</inkml:trace>
  <inkml:trace contextRef="#ctx0" brushRef="#br0" timeOffset="-3913.004">2498 2893,'0'-4,"4"-6,10-6,12-4,10 1,12-1,15-1,15-1,6-2,3 0,-5-2,-8 1,-11 3,-22 6,-18 6</inkml:trace>
  <inkml:trace contextRef="#ctx0" brushRef="#br0" timeOffset="-3567.069">3011 2791,'4'52,"2"26,4 9,5-7,8-16,5-20,6-21,6-23,-3-12</inkml:trace>
  <inkml:trace contextRef="#ctx0" brushRef="#br0" timeOffset="-3228.826">3421 2713,'-19'29,"2"1,2 1,0 1,2 0,-3 15,13-38,0 0,1 1,0-1,1 1,0 0,0 0,1-1,0 1,0 0,1-1,1 1,0 0,0-1,1 0,0 1,0-1,1 0,1 0,-1-1,1 0,2 3,-4-7,1 0,-1 0,1-1,0 1,0-1,0 1,0-1,1-1,-1 1,1 0,0-1,-1 0,1 0,0-1,0 1,0-1,1 0,-1-1,0 1,0-1,0 0,1 0,-1 0,0-1,0 0,0 0,0 0,0-1,0 0,0 0,0 0,0 0,-1-1,1 0,1-1,5-4,0 0,0-1,0 0,-1 0,-1-2,0 1,0-1,-1 0,0-1,-1 0,-1 0,1 0,-2-1,-1 5,-2-1,1 1,-1 0,0-1,-1 0,0 1,0-1,-1 0,0 1,0-1,-1 0,0 1,-1-1,0 0,0 1,-3-6,2 8,0 1,0-1,-1 1,0 0,0 0,0 0,0 0,-1 1,0 0,0 0,0 0,0 0,0 1,-1 0,0 0,0 0,0 1,0 0,0 0,0 1,0-1,-6 1,-5-1,1 1,0 1,-1 0,1 1,-2 1,-23 4</inkml:trace>
  <inkml:trace contextRef="#ctx0" brushRef="#br0" timeOffset="-2632.134">4935 2406,'0'-5,"0"1,-1 0,0 0,0 0,0 0,0 0,-1 0,1 1,-1-1,0 0,0 1,0-1,-1 1,1 0,-1 0,0 0,0 0,0 0,0 0,-1 1,1 0,-1-1,1 1,-1 1,0-1,0 0,-2 0,-4-1,1 0,-1 0,0 1,0 1,0-1,0 1,0 1,0 0,0 1,-8 1,3 1,-1 1,1 1,0 0,0 1,1 0,-1 2,2-1,-1 2,1 0,5-4,1 1,-1 0,1 0,1 1,-1-1,1 2,0-1,1 1,0-1,0 2,1-1,0 0,0 1,1 0,-3 8,6-12,-1 0,1 0,0 0,0 0,0-1,1 1,-1 0,1 0,0 0,1 0,-1 0,1-1,0 1,0-1,1 1,-1-1,1 0,0 0,0 0,1 0,-1-1,1 1,-1-1,1 0,0 0,0 0,1-1,0 1,16 9,1 0,1-2,0-1,0 0,2-2,-22-6,16 5,23 7,-2 1,0 1,0 3,-2 1,2 3,-30-15,0 0,0 0,-1 1,0 0,0 1,-1 0,0 0,0 0,-1 1,0 1,-1-1,-1 1,1 0,-2 0,1 0,-2 1,1 0,-2 0,0 0,0 3,-1 2,-1 0,0 0,-2 0,0 0,-1 0,-1 0,0-1,-1 0,-1 1,-1-2,0 1,-1-1,0 0,-1-1,-1 0,-1 0,0-1,0 0,-1-1,-1-1,0 0,0 0,-1-1,-1-1,0-1,0 0,0 0,-1-2,0 0,-14 3,2-3,0-2,-1-1,1-1,-1-1,1-1,-10-3,19 1,0-1,0 0,0-2,0 0,1-1,0-1,0 0,1-2,-12-7,26 15,0-1,0 0,0 0,0 0,0 0,0-1,1 1,-1-1,1 1,0-1,0 0,0 0,0 0,0 0,1 0,-1-1,1 1,0 0,0-1,0 1,1-1,-1 1,1-2,0 0,1 1,1-1,-1 1,1-1,-1 1,1-1,0 1,1 0,-1 0,1 0,0 0,0 1,0-1,0 1,1-1,-1 1,3-1,47-37,3 3</inkml:trace>
  <inkml:trace contextRef="#ctx0" brushRef="#br0" timeOffset="-2246.298">5371 2431,'-2'20,"0"0,-1 0,-1 0,-2 5,-7 40,4 4,3 1,2-1,5 11,0-49,1 1,2-1,1 0,2 0,1-1,1 0,1 0,4 3,-11-26,0-1,1 1,0-1,0 0,0 0,1 0,0-1,0 1,0-1,1 0,-1-1,1 1,0-1,1 0,-1-1,1 0,0 0,0 0,0-1,0 1,7 0,-3-2,1-1,-1 1,0-2,1 0,-1 0,0-1,0 0,0-1,0 0,-1-1,1 0,-1 0,0-2,0 1,5-3,-1-1,0 0,-1-1,0 0,7-8,-16 15,-1-1,1 1,-1-1,0 1,-1-1,1 0,-1 0,1-1,-1 1,0 0,-1-1,1 1,-1-1,0 1,0-1,0 0,-1 0,0 1,1-1,-2 0,1-3,-8-17</inkml:trace>
  <inkml:trace contextRef="#ctx0" brushRef="#br0" timeOffset="-1918.772">5319 2944,'5'4,"5"-2,10-7,10-10,10-8,5-8,0-4,-7-4,-11 0,-10 7</inkml:trace>
  <inkml:trace contextRef="#ctx0" brushRef="#br0" timeOffset="-1577.704">5294 2610,'26'-22,"22"-7,12-2,3-2,1 6,-7 7,-4 3,-6 4,-12 4</inkml:trace>
  <inkml:trace contextRef="#ctx0" brushRef="#br0" timeOffset="-1576.704">5807 2431,'-12'305,"3"-154,11 131,-2-269,1 0,1 0,0 0,1 0,0 0,1 0,1 0,-4-10,0-1,0 0,1 1,-1-1,1 0,-1 0,1 0,0 0,-1 0,1 0,0 0,0-1,1 1,-1-1,0 1,0-1,1 0,-1 0,1 0,-1 0,1 0,-1-1,1 1,0-1,-1 0,1 0,-1 0,1 0,0 0,-1 0,1-1,0 1,-1-1,1 0,-1 1,2-2,15-6,0 0,-1-1,0-1,-1-1,0 0,-1-1,0-1,11-12,-2 1,-2-1,-1 0,-2-2,18-27,-36 51,0 0,0 0,-1 0,1 0,-1 0,1 0,-1-1,0 1,0 0,0-1,-1 1,1-1,-1 1,0-1,0 1,0-1,-1 1,1-3,-10-15</inkml:trace>
  <inkml:trace contextRef="#ctx0" brushRef="#br0" timeOffset="-1228.145">5782 2970,'4'-5,"11"-5,6-5,9-6,8-6,-3-9,-2-1,-12 0,-9 7</inkml:trace>
  <inkml:trace contextRef="#ctx0" brushRef="#br0" timeOffset="-1227.145">5782 2585,'30'-13,"20"-9,4 0,3-2,-4 5,-8 0,-10 3</inkml:trace>
  <inkml:trace contextRef="#ctx0" brushRef="#br0" timeOffset="-892.724">6269 2457,'4'70,"2"40,4 15,0-1,-1-18,-3-21,-1-30,-3-34,-1-28,-5-27,-2-7</inkml:trace>
  <inkml:trace contextRef="#ctx0" brushRef="#br0" timeOffset="-561.585">6217 2482,'32'2,"1"0,-2 2,1 2,0 1,-1 1,-1 2,1 1,1 2,7 5,-2 1,0 2,-1 1,-1 2,27 24,-54-41,0 0,0 0,-1 1,0 0,-1 0,0 1,0-1,0 1,-1 1,-1-1,1 1,-4-4,1 0,-1-1,0 1,0 0,-1 0,1 0,-1-1,-1 1,1 0,-1 0,0 0,0-1,-1 1,0 0,0-1,0 1,0-1,-1 0,0 0,-1 2,-14 18,-1 0,0-1,-2-2,-1 0,-13 10,-126 95,139-111,-20 17,17-13,0-1,0-1,-2-1,0-1,-1-2,-11 4,14-14,9-9</inkml:trace>
  <inkml:trace contextRef="#ctx0" brushRef="#br0" timeOffset="1607.499">4652 4073,'-34'16,"-2"-3,-25 7,31-11,-1 1,1 2,1 0,-4 5,24-12,1 0,-1 1,1 1,0-1,0 1,1 0,0 1,1 0,-1 0,1 1,1-1,0 1,0 0,-3 10,5-13,1 0,0 1,0-1,1 1,-1 0,1-1,1 1,0 0,0 0,0-1,0 1,1 0,0-1,1 1,0 0,0-1,0 0,1 1,-1-1,1 0,1 0,-1 0,2-1,-1 1,1 0,1-1,-1 0,1 0,0-1,0 1,1-1,-1-1,1 1,0-1,0 0,0-1,0 1,0-1,0-1,1 0,-1 0,1 0,-1-1,7 0,8-2,1 0,-1-2,0 0,-1-2,1 0,-1-1,6-4,15-8,-1-2,0-2,-2-1,36-27</inkml:trace>
  <inkml:trace contextRef="#ctx0" brushRef="#br0" timeOffset="1973.799">4961 4099,'-33'32,"1"1,2 2,2 1,-3 7,24-31,0 0,0 0,1 0,1 1,0 0,0 0,2 1,0-1,0 1,1 0,1 0,0-1,1 1,0 0,3 12,-3-23,0 0,0 0,1 0,-1 1,1-1,0 0,0 0,0 0,0 0,1 0,-1 0,1 0,-1-1,1 1,0 0,0-1,1 1,-1-1,0 0,1 0,-1 0,1 0,0 0,0-1,0 1,0-1,0 0,0 0,0 0,0 0,0 0,0-1,0 1,1-1,-1 0,0 0,0 0,1 0,-1-1,0 1,0-1,0 0,0 0,0 0,3-1,8-4,0 0,-1 0,0-1,0-1,-1 0,1-1,-2 0,1-1,5-6,-6 4,0-1,0-1,-1 1,-1-2,0 1,-1-1,-1-1,0 1,-1-1,0-1,-5 12,1-1,-1 1,0 0,-1-1,1 1,-1-1,0 1,0 0,-1-1,0 1,0 0,0-1,0 1,-1 0,0 0,0 0,0 0,-1 0,0 1,0-1,0 1,0-1,-1 1,1 0,-1 0,0 1,0-1,-1 1,1 0,-1 0,1 1,-1-1,-1 1,-92-36,83 32</inkml:trace>
  <inkml:trace contextRef="#ctx0" brushRef="#br0" timeOffset="2321.495">5191 4253,'2'38,"2"1,7 30,-3-22,-8-43,1 0,0 0,0-1,0 1,0-1,1 1,-1-1,1 1,1 1,-2-5,-1 1,1-1,-1 1,1-1,-1 1,1-1,0 1,-1-1,1 0,0 1,-1-1,1 0,0 1,-1-1,1 0,0 0,-1 0,1 0,0 0,0 0,-1 0,1 0,0 0,0 0,-1 0,1 0,0-1,-1 1,1 0,0 0,-1-1,1 1,0 0,-1-1,1 1,-1-1,1 1,-1-1,1 1,-1-1,1 1,-1-1,1 0,-1 1,0-1,1 0,-1 1,0-1,0 0,1 1,-1-2,12-20,-1-2,0 1,-2-2,-1 1,-1-1,2-17,10-30,-16 63,-1 0,1 0,0 0,0 1,1-1,0 1,5-8,-9 16,1 0,-1 0,0-1,1 1,-1 0,0 0,1-1,-1 1,0 0,1 0,-1 0,1 0,-1 0,0 0,1-1,-1 1,1 0,-1 0,1 0,-1 0,0 0,1 1,-1-1,1 0,-1 0,0 0,1 0,-1 0,1 0,-1 1,0-1,1 0,-1 0,0 1,1-1,-1 0,0 0,1 1,-1-1,0 0,0 1,0-1,1 1,-1-1,0 0,0 1,0-1,0 0,1 1,-1-1,0 1,0-1,0 1,0-1,0 0,0 1,0-1,0 1,9 32,-8-27,5 17,0 0,2-1,0 0,8 14,-13-29,1-1,0 1,1-1,-1 0,1 0,0 0,1-1,-1 0,1 0,0 0,0 0,1-1,-1 0,1-1,0 0,3 1,22 6</inkml:trace>
  <inkml:trace contextRef="#ctx0" brushRef="#br0" timeOffset="2639.705">5628 4099,'0'31,"2"0,1 0,1 0,2-1,3 7,-5-22,1 1,0-1,2-1,0 1,0-1,1 0,1-1,0 0,1 0,10 9,-17-19,0 0,0 0,0 0,1 0,-1-1,1 0,-1 0,1 0,0 0,0 0,0-1,0 0,0 0,0 0,4 0,-5-1,0 0,0 0,1 0,-1-1,0 0,1 0,-1 0,0 0,0 0,0-1,0 1,0-1,0 0,-1 1,1-1,0-1,5-5,0-1,0 0,-1-1,0 1,-1-1,0-1,0 1,-1-1,0 0,-1-1,12-33,-3 0,-2-1,-1 0,2-39,-10 64</inkml:trace>
  <inkml:trace contextRef="#ctx0" brushRef="#br0" timeOffset="2973.723">6192 4201,'17'-27,"24"-45,-38 66,0 0,-1 0,0 0,-1 0,1-1,-1 1,0 0,-1-1,1 1,-1 0,-1-3,1 8,0 0,0 0,0 0,0 0,0-1,0 1,0 0,-1 0,1 0,0 0,-1 0,1 0,-1 0,1 0,-1 0,0 0,1 0,-1 0,0 0,0 0,1 0,-1 0,0 1,0-1,0 0,0 1,0-1,0 1,0-1,0 1,0 0,-1-1,1 1,0 0,0 0,0-1,0 1,0 0,-1 0,1 0,0 1,0-1,0 0,0 0,-1 1,0-1,-2 2,-1 0,1 0,-1 1,1-1,0 1,0 0,0 0,0 0,1 0,-3 4,0 0,0 0,1 1,0 0,0 0,1 0,0 0,1 1,-1-1,2 1,-1 0,1 0,1 0,-1 0,2 0,-1 1,1-1,1 0,-1 0,2 1,-1-1,1 0,1 0,-1-1,2 1,-1 0,1-1,0 0,1 0,0 0,0-1,1 1,0-1,0 0,0-1,1 0,0 0,1 0,-1-1,1 0,0 0,0-1,1 0,-1 0,7 1,0-1,0 0,0-1,1-1,1 0,15-1</inkml:trace>
  <inkml:trace contextRef="#ctx0" brushRef="#br0" timeOffset="3299.406">6449 4278,'0'-22,"4"-15,2-7,4 1,4 2,5 5,3 3,3 8,5 4,-3 5</inkml:trace>
  <inkml:trace contextRef="#ctx0" brushRef="#br0" timeOffset="3639.91">6783 3868,'-8'6,"0"0,1 0,0 1,0-1,1 2,0-1,0 1,0 0,1 0,1 1,-1-1,1 1,1 0,-1 0,2 1,-1 2,2-4,0 0,0 1,1-1,1 1,-1-1,1 1,1-1,-1 1,2-1,-1 0,1 0,0 0,1-1,0 1,0-1,0 1,1-1,4 4,3 3,1 0,0-1,2-1,-1 0,3 0,47 43,-62-54,0 0,-1 1,1 0,-1-1,1 1,-1 0,0 0,1-1,-1 1,0 0,-1 0,1 0,0 0,0 1,-1-1,1 0,-1 0,0 0,0 0,0 1,0-1,0 0,0 0,0 0,-1 0,1 1,-1-1,0 0,1 0,-1 0,0 0,0 0,0 0,-1 0,1-1,0 1,-1 0,1-1,-1 1,1-1,-1 1,0-1,0 0,0 0,0 1,-10 6,-1-1,0 0,-1 0,1-2,-1 1,-3-1,-15 5,-1-2,-13 1,-4-2</inkml:trace>
  <inkml:trace contextRef="#ctx0" brushRef="#br0" timeOffset="4220.588">6987 3971,'17'-3,"1"0,-1-1,-1 0,1-2,-1 0,0-1,0 0,13-9,8-3,-6 4,-17 7,1 1,-1 0,1 2,0-1,1 2,2 0,-17 3,0 1,0 0,0 0,0 0,1 0,-1 0,0 0,0 0,0 1,0-1,0 0,0 1,0-1,0 0,0 1,0-1,0 1,0 0,0-1,0 1,0 0,0 0,0-1,-1 1,1 0,0 0,-1 0,1 0,-1 0,1 0,-1 0,1 0,-1 0,0 0,1 0,-1 0,0 1,0-1,0 0,0 0,0 0,0 0,0 0,0 0,0 1,-1 0,0 10,-1 0,0 0,-1 0,-3 5,2-3,-9 55,10-46,-2 0,0 0,-2 0,-4 10,8-27,1 0,-1 0,-1-1,1 1,-1-1,0 1,0-1,-1 0,1-1,-1 1,0-1,-1 0,1 0,-1 0,1-1,-1 0,-6 2,-54 13,56-16,0 0,-1 0,1 1,0 0,0 1,1 0,-1 0,1 1,0 1,0-1,-8 8,17-13,0 0,0 0,-1 1,1-1,0 0,0 1,0-1,-1 0,1 0,0 1,0-1,0 0,0 1,0-1,0 0,0 1,0-1,0 0,0 1,0-1,0 0,0 1,0-1,0 0,0 1,0-1,0 0,0 1,0-1,0 0,1 1,-1-1,0 0,0 1,0-1,1 0,13 9,25 1,-36-10,31 7,0-2,0-2,0-1,0-1,1-3,-1 0,0-2,27-7,-55 9,0 1,0-1,0-1,-1 1,1-1,-1 0,1 0,-1-1,0 1,-1-1,1 0,0-1,-1 1,4-5,4-11</inkml:trace>
  <inkml:trace contextRef="#ctx0" brushRef="#br0" timeOffset="4568.677">7398 3971,'16'-2,"-1"0,0-1,-1-1,1 0,0-1,-1 0,5-4,26-8,168-49,-197 63,-13 7,-20 14,-3 2,15-9,0 0,0 0,1 1,0-1,1 1,1 0,0 0,0 0,1 8,0 6,1 1,1 0,4 22,-3-37,1 0,-1 0,2-1,0 1,1 2,-3-10,-1-1,1 1,0-1,0 1,0-1,1 0,-1 0,1 0,0 0,-1-1,1 1,0-1,1 0,-1 1,0-1,1-1,-1 1,1 0,18 2</inkml:trace>
  <inkml:trace contextRef="#ctx0" brushRef="#br0" timeOffset="4904.68">8039 3996,'-4'9,"-2"11,5 7,3 8,4 1,7-4,4-8,1-13,-4-12,-4-6</inkml:trace>
  <inkml:trace contextRef="#ctx0" brushRef="#br0" timeOffset="5237.222">7988 3714,'13'8,"9"8,9 6,4-2,4 1,-3-4</inkml:trace>
  <inkml:trace contextRef="#ctx0" brushRef="#br0" timeOffset="5571.433">8476 3816,'-27'23,"2"0,1 2,0 1,-14 21,30-35,0-1,0 1,1 0,1 1,0 0,1 0,0 0,1 1,1-1,0 1,0 0,1 12,2-23,-1 0,1 0,1 0,-1 0,0 0,1 0,0 0,-1-1,1 1,0 0,0 0,1-1,-1 1,1 0,-1-1,1 1,0-1,0 0,0 0,0 0,1 1,-1-1,1-1,-1 0,1 0,-1 0,1-1,0 1,-1 0,1-1,0 0,-1 0,1 0,0 0,-1 0,1 0,0 0,-1-1,1 0,-1 1,1-1,-1 0,1 0,-1-1,3 0,7-5,-1 0,0 0,0-1,0-1,-1 0,0 0,-1-1,0 0,-1-1,0 0,0 0,-1-1,-1 0,0 0,-1 0,0-1,-1 0,0 0,-1 0,0 0,-1 0,-1-1,0 1,-1-1,0 1,-1-1,-1-6,0 13,2 1,-1-1,1 1,0-1,0 1,0-1,1 0,0 1,1-1,-2 6,1 0,-1 0,1 0,-1 0,1 0,-1 0,1 0,-1 0,1 0,0 0,0 0,-1 0,1 1,0-1,0 0,0 1,0-1,0 1,0-1,0 1,0-1,0 1,1 0,1-1,-1 1,0 0,0 1,0-1,0 0,0 1,1-1,-1 1,0-1,0 1,0 0,0 0,0 0,0 0,0 1,7 4,0 1,0 1,-1 0,0 0,0 0,-1 1,0 0,-1 1,5 8,-6-9,1 0,0 0,1-1,-1 1,2-1,-1-1,1 1,0-1,0-1,5 3,-10-8,0 0,1 0,-1 0,0 0,0-1,1 1,-1-1,0 0,0 0,1 0,-1 0,0-1,0 0,1 1,-1-1,0 0,0 0,0-1,0 1,0-1,0 1,-1-1,1 0,0 0,-1 0,1-1,1-1,8-8,0-1,-1 0,0 0,5-10,0-4,19-25,-33 48,0 1,1 0,0 1,-1-1,1 0,0 1,0-1,1 1,-1 0,0 0,1 0,2 0,-5 1,1 1,-1 1,0-1,0 0,1 0,-1 0,0 1,0-1,1 0,-1 1,0-1,0 1,0 0,0-1,0 1,0 0,0 0,0-1,0 1,0 0,0 0,-1 0,1 0,0 0,-1 0,1 0,0 1,-1-1,0 0,1 0,-1 0,0 1,1-1,-1 0,0 0,0 1,0-1,0 1,6 57,-6-51,2 18,-2-6,1 0,1 0,0 0,2 0,6 19,-10-38,0-1,0 1,0 0,0-1,0 1,0 0,0-1,1 1,-1 0,0-1,0 1,1 0,-1-1,1 1,-1 0,0-1,1 1,-1-1,1 1,-1-1,1 1,-1-1,1 0,0 1,-1-1,1 1,0-1,-1 0,1 0,0 1,-1-1,1 0,0 0,-1 0,1 0,0 0,0 0,-1 0,1 0,0 0,-1 0,1 0,0-1,11-8</inkml:trace>
  <inkml:trace contextRef="#ctx0" brushRef="#br0" timeOffset="8672.275">4833 173,'-10'-8,"1"1,-1 0,0 0,0 0,-1 2,0-1,0 1,0 1,-4-1,-30-8,-36-6,67 16,-135-24,-1 7,-83 1,-305 8,-953 21,150 0,1228-11,33-2,1 4,-1 4,-77 14,147-17,-1 0,1 1,0 0,0 1,0 0,0 0,1 1,-1 1,1-1,0 1,-3 4,7-5,0 1,0 0,0 0,1 0,0 0,0 1,1 0,0-1,0 1,0 0,1 1,0-1,1 0,-1 1,1-1,1 5,-1 42,2-1,3 0,2 1,2-2,15 50,2 16,180 1172,-54 34,-51 288,-98-1535,9 164,-7-192,3 1,2-1,11 33,-17-74,-1 1,1-1,0 0,1 0,0 0,0 0,1 0,0-1,0 0,0 0,1 0,0-1,1 0,-1 0,1-1,1 1,-1-1,0-1,1 0,0 0,0 0,1-1,-1 0,0-1,1 0,0 0,-1-1,9 1,45 2,0-3,0-2,13-5,189-27,-174 20,817-121,749-93,-1271 194,-295 29,1 5,-1 3,16 7,-81-8,0 2,0 0,-1 2,9 3,-27-8,-1 0,1 1,0-1,-1 1,1 0,-1 1,0-1,0 1,-1 0,1 0,-1 1,0-1,0 1,0 0,0 0,-1 0,0 1,0-1,0 3,-2-2,0 0,-1-1,0 1,0 0,0 0,-1 0,0-1,0 1,0 0,-1-1,0 1,0-1,0 0,-3 5,-12 42,14-16,2 1,1-1,3 26,0-24,-2 1,-1 0,-3 9,-1-25,-1 1,-1-1,-1 0,-1-1,-1 1,-1-2,-1 1,-1-1,0-1,-7 7,17-26,1 0,1 0,-1 0,0 1,0-1,0 0,1 0,-1 1,0-1,1 0,-1 1,1-1,0 1,-1-1,1 1,0-1,0 2,1-3,-1 0,1 0,-1 1,1-1,-1 0,1 0,0 0,-1 0,1 0,-1 0,1 0,0 0,-1 0,1 0,0 0,-1 0,1 0,-1 0,1-1,0 1,-1 0,1 0,-1-1,1 1,-1 0,1-1,50-29,52-44,-4-5,12-18,-73 61,-2-1,-1-2,-2-1,-2-2,-2-1,16-31,-37 58,-1 0,0-1,-1 0,-1 0,0 0,-2 0,0-1,0 0,-2 0,0-2,-1 13,0 1,-1-1,0 0,0 0,0 0,-1 1,0-1,0 1,-1-1,0 1,0 0,0 0,-1 0,0 0,0 1,0-1,-1 1,0 0,0 1,0-1,0 1,-1 0,0 0,0 1,0-1,0 2,-2-2,3 2,0-1,0 1,-1 0,0 0,1 1,-1 0,0 0,1 0,-1 1,0 0,0 0,-5 0,11 1,0 0,0-1,0 1,0-1,0 1,0 0,0-1,1 1,-1-1,0 1,0-1,1 1,-1-1,0 1,0-1,1 1,-1-1,1 1,-1-1,0 1,1-1,-1 0,1 1,-1-1,1 0,-1 1,1-1,-1 0,1 0,-1 0,1 1,0-1,20 13,-3-5,1-1,0 0,0-2,1 0,0-2,0 0,0-1,0 0,13-2,43-3,68-12,-132 14,294-38,482-50,536 27,-1006 52,998-10,-1281 21,-15 1,-1-2,0-1,0 0,0-1,14-4,-29 5,1 0,-1-1,0 1,0-1,0 0,0 0,0 0,0-1,0 0,-1 1,1-1,-1 0,0-1,0 1,0-1,0 1,-1-1,1 0,-1 0,0 0,0 0,-1 0,1 0,-1-1,0 1,0-2,5-32,-2-1,-2 0,-2 0,-3-24,1-4,-8-1191,66-1,-36 1040,21-281,-31 275,-11-49,1 248,-2 1,0-1,-2 1,-1 0,-3-7,5 23,0 0,-1 0,0 1,0 0,-1 0,0 0,0 1,-1-1,0 1,0 0,-1 1,0 0,0 0,0 0,-1 1,-2-1,-20-10,-1 1,0 2,-1 1,0 1,-1 2,-9 0,-72-11,-22 2,55 8,-421-40,-2 23,-1 21,-138 30,559-19,-1181 39,1220-45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0:41.44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1 248,'779'-23,"632"-106,-998 92,0 18,59 20,-457-1,-4 1,-1-1,1 0,-1-1,1 0,0-1,-1 0,2-1,10-15,2 11,4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2.993"/>
    </inkml:context>
    <inkml:brush xml:id="br0">
      <inkml:brushProperty name="width" value="0.2" units="cm"/>
      <inkml:brushProperty name="height" value="0.2" units="cm"/>
      <inkml:brushProperty name="color" value="#F6630D"/>
      <inkml:brushProperty name="ignorePressure" value="1"/>
    </inkml:brush>
  </inkml:definitions>
  <inkml:trace contextRef="#ctx0" brushRef="#br0">73 0,'0'3,"0"2,0 4,0 6,-3 9,-2 7,-4 5,-2 7,-1 2,0 1,1-3,2-8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0:42.279"/>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4 318,'-3'-1,"9"-1,26-6,47-7,493-50,46 22,-151 13,12-9,321-21,1 39,-766 23,32-3,-67 1,0 0,0 0,0 0,0 0,0 0,0-1,0 1,0 0,0 0,0 0,0 0,0 0,0 0,0 0,0 0,-1 0,1 0,0-1,0 1,0 0,0 0,0 0,0 0,0 0,0 0,0 0,0 0,0 0,1-1,-1 1,0 0,0 0,0 0,0 0,0 0,0 0,0 0,0 0,0 0,0 0,0 0,0-1,0 1,0 0,0 0,0 0,1 0,-1 0,0 0,0 0,0 0,0 0,0 0,0 0,0 0,0 0,0 0,1 0,-1 0,0 0,0 0,0 0,-13-6,-16-4,6 3,4-1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0:43.18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659 0,'-3'29,"-1"-1,-1 0,-2-1,-1 1,-1-1,-1 0,-2-1,0 0,-15 33,-3-2,-2-1,-3-1,-10 9,16-26,-1-2,-2 0,-1-3,-2-1,-2-1,-5 1,35-26,0-1,-1-1,0 0,0 0,0 0,0-1,0 0,-1-1,0 1,-6-1,12-1,-1-1,1 0,-1 0,1-1,0 1,-1-1,1 1,-1-1,1 0,0 0,0-1,0 1,0-1,0 0,0 1,0-1,0 0,0-1,1 1,-1 0,1-1,0 0,0 1,0-1,0 0,0 0,1 0,-1-2,1 5,0-1,1 0,0 1,-1-1,1 0,-1 0,1 1,0-1,0 0,-1 0,1 1,0-1,0 0,0 0,0 0,0 1,0-1,0 0,0 0,0 0,0 0,0 1,1-1,-1 0,0 0,1 1,-1-1,0 0,1 1,-1-1,1 0,-1 1,1-1,-1 0,1 1,0-1,0 1,1-1,0 0,-1 1,1 0,-1-1,1 1,0 0,0 0,-1 0,1 0,0 0,-1 0,1 0,0 1,-1-1,2 1,17 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0:55.788"/>
    </inkml:context>
    <inkml:brush xml:id="br0">
      <inkml:brushProperty name="width" value="0.1" units="cm"/>
      <inkml:brushProperty name="height" value="0.1" units="cm"/>
      <inkml:brushProperty name="ignorePressure" value="1"/>
    </inkml:brush>
  </inkml:definitions>
  <inkml:trace contextRef="#ctx0" brushRef="#br0">3515 200,'-811'20,"-147"50,573-30,-356 86,633-99,-43 18,123-35,1 0,0 2,1 1,1 1,-3 2,23-12,1-1,-1 1,1-1,0 1,0 0,0 1,1-1,0 0,-1 3,3-6,0 1,0 0,0 0,1 0,-1 0,1-1,-1 1,1 0,0 0,-1 0,1 0,0 0,1 0,-1 0,0 0,0 0,1 0,0 1,2 2,0 0,1 0,-1 0,1-1,0 0,1 0,-1 0,1 0,-1 0,1-1,0 0,1 0,-1 0,0-1,1 0,2 1,33 12,1-2,1-2,39 5,80 8,8-6,269 7,490-18,415-68,-828 13,-88-15,-312 40,81-28,-169 43,1-2,-2-1,0-1,0-1,23-17,-46 28,0 0,-1-1,1 1,0-1,-1 0,0 0,0-1,0 1,0-1,0 1,0-1,-1 0,0 0,0 0,0 0,0 0,-1-1,0 1,1 0,-2-1,1 1,0-1,-1 1,0-3,-2 1,0 0,0 0,0 0,-1 0,0 1,0-1,-1 1,1-1,-1 1,-1 0,1 0,0 1,-1 0,0-1,0 1,-4-2,-21-14,-1 0,0 3,-2 0,-33-12,-151-46,-22 9,-75-3,67 22</inkml:trace>
  <inkml:trace contextRef="#ctx0" brushRef="#br0" timeOffset="1128.479">0 764,'12'68,"-4"1,0 49,1 18,63 653,153 1927,-116 200,-110-2725</inkml:trace>
  <inkml:trace contextRef="#ctx0" brushRef="#br0" timeOffset="1461.441">360 8256,'48'20,"1"-2,1-2,0-3,1-1,34 2,-63-10,211 30,2-10,184-6,478-44,314-68,-7-82,-911 113,-2-12,-5-13,156-75,-107 17</inkml:trace>
  <inkml:trace contextRef="#ctx0" brushRef="#br0" timeOffset="2065.937">5209 328,'-12'-39,"9"27,6 36,28 205,125 1352,-10-81,96 320,-150-1175,-77-538,42 334,-43-286,-6 119,-7-252,-2 1,-1-1,0 0,-1-1,-2 1,-2 5,-5-2</inkml:trace>
  <inkml:trace contextRef="#ctx0" brushRef="#br0" timeOffset="2830.623">334 2534,'22'4,"42"6,49 6,62 4,63-1,65-8,63-15,53-24,34-20,14-20,-12-19,-35-9,-58-1,-74 12,-80 15,-77 21</inkml:trace>
  <inkml:trace contextRef="#ctx0" brushRef="#br0" timeOffset="3412.333">667 5895,'0'-1,"-1"1,1 0,-1 0,0 0,1-1,-1 1,0 0,0 0,1 0,-1 0,0 0,1 0,-1 0,0 1,1-1,-1 0,0 0,1 0,-1 1,1-1,-1 0,0 1,1-1,-1 0,1 1,-1-1,1 1,-1-1,1 1,-1-1,1 1,0-1,-1 1,1 0,0-1,-1 1,1 0,0-1,0 1,-1 0,1-1,0 1,0 0,0-1,0 1,0 0,0-1,0 1,0 0,0-1,1 1,-1 0,0-1,0 1,2 2,-1-1,1 1,0-1,-1 0,1 1,0-1,0 0,1 0,-1 0,0-1,1 1,-1 0,1-1,0 1,25 9,0-2,1 0,0-2,0-1,10 0,125 16,1-8,52-5,348-21,-34-26,491-102,-421 20,319-119,-482 100,-78 6,-232 82,-3-6,76-48,-85 29</inkml:trace>
  <inkml:trace contextRef="#ctx0" brushRef="#br0" timeOffset="4868.628">334 2560,'0'13,"4"30,7 39,9 49,5 50,9 51,1 43,0 27,-2 14,-6-2,-8-17,-7-22,-6-33,-8-40,-4-40,-5-40,-1-41</inkml:trace>
  <inkml:trace contextRef="#ctx0" brushRef="#br0" timeOffset="6049.986">5029 2072,'-11'-64,"8"39,-2 1,0 0,-2 0,-1-3,12 86,225 1285,-128-805,93 546,-188-1049</inkml:trace>
  <inkml:trace contextRef="#ctx0" brushRef="#br0" timeOffset="7767.44">3285 379,'-48'3,"1"1,0 3,-14 5,14-3,-173 36,174-33,0 2,1 2,-28 14,66-27,1 0,0 1,0-1,1 1,-1 0,1 1,-3 2,7-6,0 0,0 0,1 0,-1 0,0 0,1 0,-1 0,1 0,-1 0,1 0,-1 0,1 1,0-1,0 0,-1 0,1 0,0 0,0 1,0-1,0 0,1 0,-1 0,0 1,0-1,1 0,-1 0,1 0,-1 0,1 0,-1 0,1 0,0 0,-1 0,1 0,0 0,0 0,0 0,-1-1,1 1,0 0,0-1,0 1,0 0,0-1,1 1,8 5,1-1,-1 0,1-1,0 0,0 0,0-1,1-1,10 2,100 5,-90-8,87 2,1-5,-1-5,0-5,0-6,-2-4,21-12,-120 29,-12 4,0 0,0-1,0 1,0-2,0 1,0 0,-1-1,1 0,-1 0,0-1,0 1,3-4,-8 7,0-1,0 0,0 1,0-1,0 1,0-1,-1 1,1-1,0 1,0-1,0 1,-1-1,1 1,0-1,0 1,-1-1,1 1,0-1,-1 1,1 0,-1-1,1 1,0-1,-1 1,1 0,-1 0,1-1,-1 1,1 0,-1 0,1-1,-1 1,1 0,-1 0,1 0,-1 0,0 0,1 0,-1 0,1 0,-1 0,0 0,-29-5,-95 1,61 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10.724"/>
    </inkml:context>
    <inkml:brush xml:id="br0">
      <inkml:brushProperty name="width" value="0.1" units="cm"/>
      <inkml:brushProperty name="height" value="0.1" units="cm"/>
      <inkml:brushProperty name="ignorePressure" value="1"/>
    </inkml:brush>
  </inkml:definitions>
  <inkml:trace contextRef="#ctx0" brushRef="#br0">1295 1955,'1'-4,"0"1,0-1,0 1,1 0,0-1,-1 1,1 0,0 0,1 0,-1 0,0 1,3-2,2-6,22-23,1 1,1 1,2 2,1 1,3 1,49-32,51-25,-63 43,1 3,10-1,-57 28,0 0,1 2,1 1,0 2,-1 1,2 1,14 0,-41 4,1 0,-1 0,1 0,-1 0,0 1,1-1,-1 1,0 0,1 1,-1-1,0 1,0 0,0 0,0 0,-1 0,1 1,0 0,-1 0,0 0,3 2,-4-1,0 1,0-1,0 0,0 1,0 0,-1-1,0 1,0 0,-1 0,1 0,-1-1,0 1,0 0,0 0,-1 0,0 0,0-1,-1 5,-6 20,-1-1,-2 0,0 0,-2-1,-1-1,-7 9,-37 54,-13 8,36-49,-5 5,20-30,2 1,1 1,0 1,2 0,1 1,1 0,-5 21,16-45,1 1,0-1,0 1,0 0,1 0,-1-1,1 1,0 0,0 0,0 0,0-1,1 1,0 0,-1 0,1-1,1 1,-1 0,0-1,1 0,0 1,0-1,0 0,0 0,1 0,-1 0,1 0,-1 0,1-1,1 1,8 4,0 0,1-1,0 0,1-1,-1-1,1 0,5 0,-7-2,0 1,0 0,-1 1,1 0,-1 1,0 1,0-1,-1 1,8 7,-15-9,1 0,-1 0,0 0,-1 0,1 1,-1 0,0-1,0 1,0 0,0 0,-1 0,0 0,0 0,-1 0,1 4,0 37</inkml:trace>
  <inkml:trace contextRef="#ctx0" brushRef="#br0" timeOffset="348.284">2397 3186,'5'0,"5"5,6 1,0-5,-3-7,-3-6,-9 2,-7 4,-9 7,0 7,6-6,13-12,6-4</inkml:trace>
  <inkml:trace contextRef="#ctx0" brushRef="#br0" timeOffset="2520.992">3219 390,'-30'-9,"1"2,-1 2,0 0,0 2,0 1,-17 2,-52 5,-34 9,116-13,-216 33,2 10,-182 62,-440 175,718-234,-97 34,4 10,3 11,202-91,1 1,0 1,1 1,-8 8,23-16,-1-1,1 2,0-1,1 1,0 0,0 0,0 0,1 1,0-1,0 1,1 0,0 0,0 1,1 2,-2 7,2-1,1 1,0 0,1-1,1 1,2 11,24 108,-10-57,267 1658,-265-1603,53 350,-37-298,35 95,-63-253,1 0,2-1,1 0,1-1,2 0,0 0,10 11,-21-35,-1 0,1 0,0 0,0 0,0 0,0 0,0-1,0 1,1-1,-1 0,1 0,0 0,0-1,-1 1,1-1,1 0,-2 0,1-1,-1 0,0 0,0 0,0-1,1 1,-1-1,0 0,0 0,0 0,0 0,0 0,0-1,0 1,-1-1,2-1,9-8,0-1,-1 0,0 0,-1-2,-1 1,8-14,3-2,0 3,1 2,1 0,1 1,2 2,0 0,1 2,1 1,0 1,6-1,60-27,3 5,25-4,-54 19,614-234,246-150,-881 385,97-43,-140 65,0 0,1 1,-1-1,1 1,-1 0,1 0,-1 0,1 0,-1 1,1 0,0 0,-1 0,1 1,0 0,2 0,-2 2,0-1,0 1,0 0,0 1,-1-1,0 1,0 0,0 0,0 1,0-1,2 5,4 5,-1 1,0 1,-1 0,-1 0,0 1,1 9,-1-7,0 0,1 0,1-1,0 0,5 4,77 97,-53-72,-2 1,-2 2,15 31,-40-62,-6-11,1 0,0 0,1 0,-1-1,1 0,1 0,-1 0,1-1,1 1,-7-7,1 1,-1-1,0 0,1 1,-1-1,1 0,-1 1,1-1,-1 0,0 0,1 0,-1 0,1 1,-1-1,1 0,-1 0,1 0,-1 0,1 0,-1 0,1 0,-1 0,1 0,-1-1,1 1,-1 0,1 0,-1 0,1 0,-1-1,1 1,-1 0,0-1,1 1,-1 0,1-1,-1 1,0 0,1-1,-1 1,0-1,0 1,1 0,-1-1,0 1,0-1,0 1,1-1,-1 1,0-1,0 1,0-1,0 1,0-1,0 0,4-31,-5 3,-2-1,0 1,-2 0,-1 1,-1-1,-8-18,-22-51,-14-20,24 57,5 15,-17-41,36 80,1 0,0 0,1-1,-1 1,1 0,1-1,-1 0,1 1,1-1,0-4,-1 10,1 0,-1 1,1-1,-1 1,1-1,0 1,-1-1,1 1,0-1,0 1,0 0,0 0,0-1,0 1,1 0,-1 0,0 0,0 0,1 0,-1 0,1 1,-1-1,1 0,-1 1,2-1,45-4,-14 3,128-37,-2-7,-3-7,24-17,-181 70,6-2,-1 0,0 0,0 0,0-1,0 1,-1-1,1-1,0 0,-4 3,0 0,0-1,0 1,0 0,-1-1,1 1,-1-1,1 1,-1-1,1 1,-1-1,0 0,0 1,0-1,0 1,0-1,0 0,0 1,0-1,-1 1,1-1,0 0,-1 1,0-1,1 1,-1 0,-1-2,-16-48,1 0,3-1,2 0,2-1,1-24,-11-273,18 294,-2-91,-78-1460,64 1264,13 202,5 136,0 1,-1-1,1 0,-1 0,0 1,0-1,-1 0,1 1,-1 0,0-1,0 1,-1 0,1 0,-1 0,0 0,-3-2,2 2,-1 0,1 1,-1 0,0 0,0 1,-1-1,1 1,-1 0,1 0,-1 1,1 0,-1 0,-4 0,-54-3,0 3,1 2,-1 4,1 2,-6 4,-73 7,137-17,-51-1,56 0,-1 0,0 0,0 0,0 0,0 0,0 0,0 0,0-1,0 1,0 0,0-1,0 1,0-1,0 1,0-1,1 1,-1-1,0 1,0-1,1 0,-1 0,0 1,1-1,-1 0,1 0,-1 0,1 0,-1 0,1 0,0 1,-1-1,1 0,0 0,0 0,0 0,0 0,-1 0,1 0,1 0,-1 0,0 0,0 0,0 0,1 0,-1 0,0 0,1 0,-1 0,24-40,11-5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17.258"/>
    </inkml:context>
    <inkml:brush xml:id="br0">
      <inkml:brushProperty name="width" value="0.1" units="cm"/>
      <inkml:brushProperty name="height" value="0.1" units="cm"/>
      <inkml:brushProperty name="ignorePressure" value="1"/>
    </inkml:brush>
  </inkml:definitions>
  <inkml:trace contextRef="#ctx0" brushRef="#br0">691 0,'-49'4,"0"1,1 3,0 1,0 3,1 2,0 2,-8 6,50-20,-25 8,0 2,1 1,0 1,1 2,1 1,0 1,1 2,23-19,1 1,-1 1,1-1,0 0,0 1,0-1,0 1,0-1,0 1,1 0,0 0,-1 0,1 0,0 0,0 0,1 0,-1 0,1 0,-1 0,1 4,1-4,0 0,0 0,0 0,0 0,1 0,-1 0,1 0,0-1,0 1,0 0,0-1,0 0,0 1,1-1,-1 0,1 0,0 0,-1-1,1 1,3 1,21 9,1-1,1-1,-1-1,2-1,-1-2,1-1,12 0,12 3,163 23,109 19,-308-47,0 1,0 0,0 1,0 1,-1 0,0 2,12 7,-27-15,-1 1,1 0,-1 0,1 0,-1 1,1-1,-1 0,0 0,0 1,0-1,1 1,-1-1,0 1,-1 0,1-1,0 1,0 0,-1-1,1 1,-1 0,0 0,1 0,-1-1,0 1,0 0,0 0,0 0,0 0,-1-1,1 1,-1 0,1 0,-1-1,1 1,-1 0,0-1,0 1,0 0,-1 0,-4 6,0 0,-1-1,0 0,0-1,0 1,-1-1,-1 0,-35 23,0-2,-2-3,-1-1,0-2,-2-2,-19 3,-21 3,-1-4,-2-4,-13-2,69-10,0-1,0-2,0-1,0-2,0-1,-23-6,57 8,1 0,-1 0,0 0,1 0,-1-1,0 1,0-1,1 1,-1-1,1 1,-1-1,0 0,1 0,0 0,-1 0,1 0,-1 0,1 0,0-1,0 1,0 0,0-1,0 1,-1-2,3 2,-1-1,1 0,0 1,0-1,0 1,-1-1,2 1,-1-1,0 1,0 0,0-1,0 1,1 0,-1 0,1 0,-1 0,1 0,-1 0,1 1,-1-1,1 0,0 1,38-19</inkml:trace>
  <inkml:trace contextRef="#ctx0" brushRef="#br0" timeOffset="331.948">1410 128,'4'0,"2"9,3 16,1 16,3 19,0 17,-4 17,-2 6,-2 3,-3-7,-1-16,-1-16,4-29,1-29,0-14</inkml:trace>
  <inkml:trace contextRef="#ctx0" brushRef="#br0" timeOffset="664.599">1845 128,'9'40,"2"34,5 26,3 19,-1 10,0-3,-2-11,-5-15,-3-21,-8-24,-8-25,-8-27,-4-26,0-11</inkml:trace>
  <inkml:trace contextRef="#ctx0" brushRef="#br0" timeOffset="1016.876">1742 102,'32'-3,"1"1,-1 1,0 2,1 1,-1 1,13 5,31 1,367 40,-426-47,-8-1,0 0,0 0,0 0,-1 1,1 1,-1-1,1 1,-1 1,6 2,-13-5,-1-1,1 0,-1 1,1-1,-1 1,1-1,-1 1,0-1,1 0,-1 1,1 0,-1-1,0 1,1-1,-1 1,0-1,0 1,0 0,1-1,-1 1,0-1,0 1,0 0,0-1,0 1,0 0,0-1,0 1,0-1,-1 1,1 0,0-1,0 1,0-1,-1 1,1 0,0-1,-1 1,1-1,0 1,-1-1,1 1,-1-1,-24 20,-27 8,-2-1,-1-4,-27 8,10-4,-52 28,95-37,19-7,10-11,0 0,0 1,0-1,0 0,0 0,0 1,0-1,0 0,0 0,0 1,0-1,0 0,0 1,0-1,0 0,1 0,-1 0,0 1,0-1,0 0,0 0,0 1,1-1,-1 0,0 0,0 0,0 1,1-1,-1 0,0 0,0 0,0 0,1 0,-1 0,0 0,0 1,1-1,-1 0,0 0,1 0,13 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22.944"/>
    </inkml:context>
    <inkml:brush xml:id="br0">
      <inkml:brushProperty name="width" value="0.1" units="cm"/>
      <inkml:brushProperty name="height" value="0.1" units="cm"/>
      <inkml:brushProperty name="ignorePressure" value="1"/>
    </inkml:brush>
  </inkml:definitions>
  <inkml:trace contextRef="#ctx0" brushRef="#br0">180 232,'0'13,"0"22,0 31,0 30,0 26,4 13,6 6,2-8,2-14,0-22,-4-33,-6-35,-6-23</inkml:trace>
  <inkml:trace contextRef="#ctx0" brushRef="#br0" timeOffset="334.943">0 309,'77'-18,"-1"4,2 2,8 4,-36 5,1 3,-1 1,1 3,-1 2,10 4,-45-7,0 1,-1 0,1 1,-1 0,0 1,0 1,-1 0,2 3,-12-9,0 1,0 1,0-1,-1 0,1 1,-1-1,1 1,-1 0,0 0,0 0,0 0,-1 0,1 0,-1 0,1 1,-1-1,0 0,0 1,-1-1,1 1,-1 0,0-1,1 1,-2-1,1 1,0-1,-1 1,1-1,-1 1,0-1,-1 1,1-1,0 0,-1 0,-1 3,-4 5,0-1,-1 0,0 0,-1 0,0-1,0-1,-1 1,0-1,0-1,-1 0,0-1,-9 4,-11 5,-2-1,0-2,0-1,-3-1,8-2,0-1,0-2,0 0,0-2,-1-1,1-1,-18-3,43 2,-1-1,0 1,1-1,-1 0,0 0,1-1,-1 1,1-1,0 0,0 1,-1-1,1-1,-1 0,4 2,-1 0,0 0,0 0,1 0,-1 0,1 0,-1 0,1-1,-1 1,1 0,0 0,-1-1,1 1,0 0,0 0,0-1,0 1,0 0,0 0,1-1,-1 1,0 0,1 0,-1 0,1-1,-1 1,1 0,-1 0,1 0,0 0,-1 0,1 0,0 0,0 0,0 0,0 1,0-2,28-24</inkml:trace>
  <inkml:trace contextRef="#ctx0" brushRef="#br0" timeOffset="754.297">1308 309,'-53'82,"3"2,4 1,3 3,5 2,3 1,-21 93,55-183,-3 14,0 1,1 0,0 0,2 0,0 1,0-1,2 0,-2-15,1 0,0 0,0 0,0 0,0 0,0-1,0 1,0 0,1 0,-1 0,0 0,0 0,1 0,-1-1,0 1,1 0,-1 0,1-1,-1 1,1 0,-1 0,1-1,0 1,-1-1,1 1,0 0,-1-1,1 0,0 1,0-1,0 1,-1-1,1 0,0 1,0-1,0 0,0 0,0 0,0 0,-1 0,1 0,0 0,0 0,0 0,0 0,0 0,0-1,-1 1,1 0,0-1,0 1,4-3,-1 0,1 0,-1 0,0 0,0-1,0 0,-1 1,3-4,11-16,0-1,-2-1,-1 0,11-27,40-116,-45 116,35-108,-17 47,19-33,-56 142,1 0,0 0,-1 0,1 1,1-1,-1 1,1-1,-1 1,1 0,0 0,0 0,0 0,1 0,-3 3,0-1,0 1,0 0,-1 0,1-1,0 1,0 0,0 0,0 0,0 0,0 0,-1 0,1 0,0 0,0 1,0-1,0 0,-1 1,1-1,0 0,0 1,0 0,22 24,9 39,-2 0,-3 2,7 32,-9-28,-1-7,4 10,-3 2,-3 1,-2 11,-18-81,-1 0,0 0,-1 0,1 0,-1 1,-1-1,1 0,-1 0,0 0,0 0,0 0,-1 0,-1 2,-12 13</inkml:trace>
  <inkml:trace contextRef="#ctx0" brushRef="#br0" timeOffset="1086.122">1052 899,'9'0,"20"-4,18-7,19-4,16-5,11-4,2-1,-1-1,-16 3</inkml:trace>
  <inkml:trace contextRef="#ctx0" brushRef="#br0" timeOffset="1421.526">1873 489,'2'80,"3"1,4-1,15 56,-22-122,2-1,0 1,0-1,1 0,1 0,0-1,1 0,0 0,1 0,0-1,1 0,-5-6,1-1,0 0,0 0,0 0,0 0,1-1,-1 0,1 0,0 0,0-1,0 0,0 0,0 0,1-1,-1 0,0 0,1-1,-1 0,1 0,-1 0,0-1,1 0,-1 0,6-2,2-1,1-1,-1 0,-1-1,1-1,-1 0,0-1,0 0,-1-1,0 0,0-1,-1 0,-1-1,0 0,0-1,-1 0,-1-1,0 1,-1-2,3-4,-3 3,-1-1,-1 0,0 0,0 0,-2 0,0-1,-1 0,-1 0,0 1,-1-1,-1 0,-1 0,0 0,-1 1,-1 0,0-1,-3-2,-28-49,29 59,0 0,1 0,0-1,1 1,0-1,0 0,1-1,0 1,1-1,0-1,4-10</inkml:trace>
  <inkml:trace contextRef="#ctx0" brushRef="#br0" timeOffset="1738.318">2771 232,'-14'4,"1"1,0 0,1 1,-1 1,1 0,1 0,-1 1,1 1,-2 2,9-7,1 0,-1 0,1 0,0 0,0 1,1-1,-1 1,1 0,0 0,0 0,1 0,-1 0,1 0,0 0,0 1,1-1,0 0,0 0,0 1,0-1,1 0,0 1,0-1,0 0,2 2,1 6,2 1,0-1,0 0,1 0,1 0,0-1,1 0,0-1,1 0,10 9,17 12,1-2,27 17,-22-17,32 29,-70-55,-1 0,1 0,-1 0,-1 1,1-1,-1 1,1 0,-1 0,-1 0,1 1,-1-1,0 0,0 1,0 0,0 1,-2-2,0-1,0 1,-1-1,1 1,-1-1,0 0,0 0,-1 1,1-1,-1 0,0 0,0 0,0 0,-1-1,1 1,-1-1,0 1,0-1,0 0,-3 2,-21 18,0-1,-2-2,-1-1,0-1,-1-2,-1-1,-1-1,0-2,-23 5,25-12,30-5,0 0,0 0,0 0,0 0,0 0,0 0,0 0,0-1,0 1,0 0,0-1,0 1,1-1,-1 1,0-1,0 1,0-1,1 1,-1-1,0 0,1 1,-1-1,1 0,-1 0,0 0,1 1,0-1,-1 0,0-19</inkml:trace>
  <inkml:trace contextRef="#ctx0" brushRef="#br0" timeOffset="2069.253">3387 309,'-9'15,"1"0,1 1,0 0,1 0,1 0,0 1,0 8,-3 17,3 1,1 15,2-33,1 1,2 0,1-1,1 0,1 1,1-1,8 22,-10-35,2-1,0-1,0 1,1-1,0 0,0 0,1 0,1-1,0 0,0-1,0 0,1 0,0-1,1 0,0 0,0-1,0 0,3 0,1-1,1 1,0-2,0 0,0 0,0-2,1 0,0-1,8 0,-18-1,1 0,0 0,-1 0,1-1,0 0,-1-1,0 0,1 0,-1 0,0 0,0-1,0 0,0-1,0 1,-1-1,0 0,1 0,-1-1,-1 0,5-4,-8 7,1-1,-1 1,0 0,0-1,0 1,0-1,0 1,-1-1,1 1,-1-1,1 0,-1 1,0-1,0 0,0 1,0-1,-1 0,1 1,-1-1,0 0,0 1,0-1,0 0,-2-4,-1 0,0 1,-1-1,1 1,-1 0,-1 0,-2-2,-32-29</inkml:trace>
  <inkml:trace contextRef="#ctx0" brushRef="#br0" timeOffset="2420.25">3413 643,'35'-9,"20"-2,14-5,-1-3,-7 1,-18 0,-26-2,-15 3</inkml:trace>
  <inkml:trace contextRef="#ctx0" brushRef="#br0" timeOffset="2421.25">3567 180,'70'-13,"40"-8,19-2,10 0,-20 3</inkml:trace>
  <inkml:trace contextRef="#ctx0" brushRef="#br0" timeOffset="2747.499">4593 1,'-16'6,"-29"11,-1 2,-26 18,61-31,0 0,0 1,1 1,0 0,1 0,-1 1,1 0,1 1,0 0,0 0,1 0,-3 8,7-12,1 0,0 0,0 1,1-1,-1 1,1 0,1-1,-1 1,1 0,0 0,1-1,-1 1,2 0,-1-1,1 1,-1-1,2 0,-1 1,1-1,0 0,0 0,1-1,-1 1,1-1,1 1,-1-1,5 3,12 13,1-1,1-1,0-1,1-1,19 9,17 8,-33-20,-1 1,0 2,-1 0,-1 2,11 10,-33-27,-1-1,0 1,0-1,1 1,-1-1,0 1,0-1,0 1,-1 0,1 0,0-1,-1 1,1 0,-1 0,1 0,-1 0,0 0,0 0,0 0,0 0,0 0,0-1,-1 1,1 0,0 0,-1 0,0 0,1 0,-1-1,0 1,0 0,0-1,0 1,0-1,-1 1,1-1,0 1,-1-1,1 0,-1 0,1 1,-1-1,0 0,-11 8,1-1,-1-1,-1 0,1-1,-5 1,18-7,-59 24,-2-4,0-2,-1-2,-1-3,0-3,-27-1,26-11,18-6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21.074"/>
    </inkml:context>
    <inkml:brush xml:id="br0">
      <inkml:brushProperty name="width" value="0.1" units="cm"/>
      <inkml:brushProperty name="height" value="0.1" units="cm"/>
      <inkml:brushProperty name="ignorePressure" value="1"/>
    </inkml:brush>
  </inkml:definitions>
  <inkml:trace contextRef="#ctx0" brushRef="#br0">418 1,'-12'1,"-1"2,1 0,0 0,0 1,0 0,0 1,1 1,0 0,0 0,0 1,-7 6,8-6,-13 8,1 2,0 1,1 0,2 1,-1 1,2 1,1 1,1 1,1 0,0 1,-7 19,16-29,1-1,0 0,1 1,1 0,0 0,1 0,1 1,0-1,0 0,3 13,-1-16,1 1,1 0,0-1,1 0,0 0,1 0,0 0,0-1,1 1,1-2,0 1,0-1,0 0,4 2,4 3,1-1,0 0,1-1,0-1,1-1,0-1,0 0,1-1,0-1,1-1,0-1,0 0,0-2,0 0,1-1,16-1,-4-1,0-1,0-2,0-1,0-1,-1-2,0-2,0 0,-1-2,0-2,1-2,-20 9,1-1,-2 0,1-1,-1 0,0-1,-1 0,0-1,0 0,-1 0,1-2,-7 6,1 1,-1-1,0 0,0 0,0 0,-1 0,0 0,0 0,-1-1,0 1,0-1,0 1,-1-1,0 1,0-1,-1 0,0 1,0-1,0 1,-1 0,-2-7,-1 1,-1 0,0 0,0 1,-1 0,-1 0,0 1,0 0,-1 0,-1 1,-5-5,-20-14,-2 1,-20-10,19 13,0-2,1-3,35 28,-1-1,1 0,0 0,-1 0,1 0,0 0,0 0,1 0,-1-1,0 1,1-1,-1 1,1-1,0 0,0 1,0-1,0 0,1 0,-1 0,0-1,7-12</inkml:trace>
  <inkml:trace contextRef="#ctx0" brushRef="#br0" timeOffset="553.149">1316 181,'-27'209,"1"152,25-357,1 8,-1 1,0 0,-1-1,-3 12,1-26,1-13,-2-21,-2-113,13-132,-6 278,0-1,0 1,1 0,-1-1,1 1,0 0,0 0,0 0,1-1,-1 1,1 0,0 1,0-1,0-1,-1 3,1 1,-1-1,0 0,1 1,-1-1,0 1,1-1,-1 1,1 0,-1-1,0 1,1 0,-1 0,1 0,-1 0,1 1,-1-1,1 0,-1 0,0 1,1-1,-1 1,0-1,1 1,-1 0,0-1,1 1,-1 0,0 0,0 0,0 0,0 0,1 1,27 25,0 1,-1 1,-2 2,-2 0,11 19,33 40,-31-42,3-3,1-1,2-2,2-1,42 27,-81-64,0 0,0 0,1-1,-1 1,1-2,0 1,0-1,0 0,0 0,0-1,0 0,1 0,-5-1,1-1,-1 1,0-1,0 1,0-1,0 0,0 0,0-1,-1 1,1 0,0-1,-1 0,1 0,-1 0,1 0,-1 0,0 0,0 0,0-1,0 1,0-1,0 0,-1 1,0-1,1 0,-1 0,0 0,0-1,6-17,-1-1,-1 0,-1 0,-1-1,-1 1,-1-1,-1 1,-1-14,-5-26,-2-1,-9-27,-24-72,23 102</inkml:trace>
  <inkml:trace contextRef="#ctx0" brushRef="#br0" timeOffset="1004.161">2317 334,'-1'13,"-1"0,0 0,-1 0,-1-1,0 1,0-1,-2 2,-14 43,15-37,1 0,1 1,0-1,2 1,0 0,1 0,2 0,0-1,1 1,3 11,-3-21,0-1,1 0,0 0,0 0,1-1,0 1,1-1,0 0,1-1,-1 1,2-1,-1-1,1 1,0-1,1-1,0 1,0-2,0 1,0-1,1-1,2 2,2-2,0 1,0-2,1 0,-1-1,1 0,0-1,-1 0,1-2,0 1,2-2,-8 1,-1 0,1-1,-1 0,0 0,1-1,-1 0,0-1,0 0,-1 0,1 0,-1-1,0 0,0 0,-1-1,0 0,1 0,2-5,-7 7,0 1,0 0,0-1,0 1,-1-1,1 1,-1-1,0 0,0 0,-1 1,1-1,-1 0,0 0,0 0,0 0,0 0,-1 0,1 1,-1-1,0 0,0 0,-1 1,1-1,-1 1,0-1,0 1,0 0,0-1,0 1,-1 0,1 0,-1 1,-2-2,-6-7,-1 0,-1 1,0 1,0 0,-1 1,1 1,-12-5,-79-27,92 35,0 1,1 1,-1 0,0 0,0 1,0 1,0 0,-2 1,2 4,17 3,22 4,-13-9,1 0,0-1,0-1,0 0,10-1,-16 0,-1-1,0 0,0 0,0 0,0-1,-1 0,1-1,0 0,-1 0,0-1,3-1,-9 4,0 0,1 1,-1-1,0 0,0 0,0 0,0 0,0 0,0 0,-1 0,1-1,0 1,-1 0,1 0,0-1,-1 1,0 0,1-1,-1 1,0 0,1-1,-1 1,0-1,0 1,0 0,0-1,-1 1,1-1,0 1,-1 0,1-1,0 1,-10-20</inkml:trace>
  <inkml:trace contextRef="#ctx0" brushRef="#br0" timeOffset="1335.326">2214 334,'13'-4,"13"-6,20-1,15 1,14 3,8 2,3 2,-5-3,-15-1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29.966"/>
    </inkml:context>
    <inkml:brush xml:id="br0">
      <inkml:brushProperty name="width" value="0.1" units="cm"/>
      <inkml:brushProperty name="height" value="0.1" units="cm"/>
      <inkml:brushProperty name="ignorePressure" value="1"/>
    </inkml:brush>
  </inkml:definitions>
  <inkml:trace contextRef="#ctx0" brushRef="#br0">2286 153,'-23'-7,"0"0,-1 1,0 2,1 0,-20 1,-1-2,-154-11,0 9,-1 8,1 9,0 8,-178 42,315-49,0 2,1 4,1 1,1 4,-12 8,62-26,0 0,0 0,1 1,0 1,0-1,0 1,1 0,0 0,-3 4,8-8,-1 0,1 0,0 1,0-1,0 0,1 0,-1 0,0 1,1-1,0 0,-1 1,1-1,0 0,0 1,0-1,1 0,-1 1,0-1,1 0,0 1,-1-1,1 0,0 0,0 0,0 0,0 0,1 0,-1 0,1 0,-1 0,1-1,-1 1,1 0,0-1,0 1,0-1,10 8,1-1,0 0,0 0,1-2,0 1,0-2,0 0,4 0,54 15,1-3,12-2,244 27,343 5,491-37,-740-26,-78-15,-261 19,78-22,-144 29,0 0,0-1,-1-1,0 0,0-1,14-10,-29 17,0 0,0 0,0-1,0 1,0 0,0-1,0 0,-1 1,1-1,-1 0,1 0,-1 0,0 0,1 0,-1 0,0 0,0-1,-1 1,1 0,0-1,-1 1,0 0,1-1,-1 1,0-1,0 1,0 0,0-1,-1 1,1 0,-1-1,1 1,-1 0,0-1,-3-4,-1 1,1 0,-1 1,0-1,0 1,-1 0,1 0,-1 0,0 1,-6-3,-27-16,-1 1,0 2,-2 2,-38-10,-186-46,217 62,-409-87,262 64</inkml:trace>
  <inkml:trace contextRef="#ctx0" brushRef="#br0" timeOffset="850.055">207 205,'-2'-2,"1"1,0 0,-1-1,1 1,-1 0,0 0,1 0,-1 0,0 0,0 1,1-1,-1 0,0 1,0-1,0 1,0 0,0 0,0 0,0 0,0 0,1 0,-1 0,0 1,0-1,0 0,0 1,0 0,1-1,-1 1,0 0,0 0,1 0,-1 0,1 0,-1 1,1-1,-1 0,1 1,0-1,0 1,-1 1,-5 5,1 0,0 1,0-1,1 2,0-1,0 0,0 5,-9 26,3 1,1 0,2 1,1 3,-13 177,19-202,-19 660,34 4,-1-73,0-355,-9-184,-2-70,0 1,0-1,0 0,0 0,0 0,0 0,0 0,1-1,-1 1,1-1,-1 1,1-1,0 0,0 0,-1 0,1 0,0-1,1 1,8 4,78 29,2-4,1-3,11-3,292 43,-104-33,2-12,1-13,-1-13,109-23,-242 10,6-9,-106 14,-1-3,-1-3,0-2,11-8,-56 23,-1-1,0 0,0-1,0-1,-1 0,0 0,0-1,-1-1,-1 0,1-1,-2 0,4-4,11-36</inkml:trace>
  <inkml:trace contextRef="#ctx0" brushRef="#br0" timeOffset="1263.247">4210 205,'-13'8,"1"0,0 1,1 1,0 0,0 1,1 0,1 0,0 1,0 1,1-1,1 1,-3 8,10-21,-40 75,3 2,4 1,4 2,3 1,-3 26,-10 67,8 1,8 3,4 19,8 0,10 50,7-100,7 0,6-1,16 46,-16-121,-7-54,-2-20,4-26,3-24</inkml:trace>
  <inkml:trace contextRef="#ctx0" brushRef="#br0" timeOffset="1761.196">4364 178,'-1'0,"0"-1,0 0,0 0,0 1,0-1,1 0,-1 0,0 0,0 0,1 0,-1 0,1 0,-1 0,1 0,0 0,-1-1,1 1,0 0,0 0,-1 0,1 0,0-1,0 1,0 0,1 0,-1 0,0-1,1 1,0-1,0 1,0 0,0-1,0 1,0 0,1 0,-1 0,0 0,1 0,-1 0,1 0,-1 0,1 1,-1-1,2 0,5-1,-1-1,1 2,0-1,-1 1,1 0,0 1,0 0,1 0,14 4,-1 1,0 1,0 0,-1 2,0 0,0 2,-1 0,0 2,7 5,0 2,-1 0,-1 2,-1 1,-1 0,0 2,5 10,-16-19,-1 1,-1 0,0 1,-1 0,-1 1,0-1,-2 1,0 1,-1-1,-1 1,0 0,-2 0,1 11,-3-14,-1 0,0-1,-1 1,-1-1,0 0,-1 1,-1-1,0-1,-1 1,-1-1,0 0,-1 0,0-1,-1 0,0-1,-11 11,-4 0,-1 0,0-2,-2-1,0-1,-1-1,-1-2,-1-1,0-1,-23 7,7-5,-2-2,1-2,-2-2,1-3,-1-1,-12-2,60-4,-6 1,0-1,0 1,0-1,0-1,-1 1,1-1,0-1,0 1,0-1,1 0,-1-1,-5-2,11 5,1-1,-1 0,0 0,1 0,-1 1,1-1,-1 0,1 0,-1 0,1 0,0 0,-1 0,1 0,0 0,0 0,0 0,0 0,0 0,0 0,0 0,0 0,0 0,0 0,0 0,1 0,-1 0,0 0,1 0,-1 0,1 0,-1 1,1-1,-1 0,1 0,0 0,-1 1,1-1,0 0,0 0,35-31,-32 28,34-25</inkml:trace>
  <inkml:trace contextRef="#ctx0" brushRef="#br0" timeOffset="2146.691">4440 50,'13'-7,"0"0,1 1,-1 0,1 1,1 1,-1 0,0 0,1 2,0 0,-1 1,1 0,0 1,8 1,8 2,0 1,1 1,-2 2,1 1,23 9,-21-4,-1 1,-1 1,0 2,-1 1,-1 2,-1 1,0 0,-2 3,22 22,-38-33,1 0,-1 0,-1 1,-1 0,0 0,-1 1,0 0,-1 0,-1 1,1 4,-3-8,-2 0,1 0,-1 0,-1 0,0 0,-1 0,0 0,-1 0,0 0,-1-1,-1 1,1-1,-2 1,-5 9,-3 4,-2-1,-1 0,-1-1,-1-1,0-1,-2 0,-14 10,-41 32,-47 28,94-71,-45 33,-152 116,187-137,1 2,2 2,2 1,-16 22,38-43,0 0,1 0,1 1,0 0,2 1,0-1,0 2,2-1,1 1,0-1,-1 17,4 25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38.66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81,'2'16,"0"1,1-1,1 0,1-1,0 1,1-1,0 0,1 0,1-1,0 0,6 7,10 21,95 157,127 162,169 169,-116-179,15-12,338 278,-346-362,11-14,10-13,210 102,-286-195,5-10,6-12,4-11,5-12,49 0,-85-36,2-11,2-9,1-11,1-11,0-10,71-15,-34-15,-2-11,83-31,22-25,127-59,363-168,-14-35,-621 257,2112-829,-1171 528,57 40,-18 71,12 54,8 53,8 55,436 41,-1030 80,-70 19,-75 21,-81 17,-225-18,107 35,-228-46,-1 4,-1 3,-2 4,-1 2,8 9,-50-25,-2 1,25 21,-45-32,1 0,-1 1,-1 1,0-1,0 1,-1 1,0-1,-1 1,1 3,-5-10,-1-1,0 1,0-1,0 1,-1-1,1 1,-1 0,0-1,0 1,0 0,0-1,-1 1,1-1,-2 3,2-5,0 0,-1-1,1 1,0 0,-1 0,1 0,-1 0,0 0,1-1,-1 1,1 0,-1 0,0-1,0 1,1 0,-1-1,0 1,0-1,0 1,0-1,0 0,0 1,0-1,1 0,-1 1,0-1,0 0,0 0,0 0,0 0,0 0,0 0,0 0,0 0,0-1,0 1,0 0,0-1,0 1,0 0,0-1,0 1,0-1,1 1,-1-1,0 0,0 1,1-1,-1 0,0 0,-5-4,0-1,0 1,0-1,1-1,0 1,0 0,1-1,0 0,0 0,0-1,-2-6,-5-18,1 0,-1-11,8 30,-17-65,-67-245,60 241,-3 1,-36-68,-25-10,47 85,-25-59,67 129,0 1,0-1,0 0,1 0,0 0,0 0,0 0,0 0,1-1,-1 1,1 0,0 0,0 0,1-1,-1 1,1 0,0 0,0 0,0 0,1 0,-1 0,2 1,-1 0,1 1,0-1,0 1,0-1,0 1,0 0,1 0,-1 0,0 1,1-1,-1 1,1 0,0 0,-1 0,1 0,0 1,0 0,0 0,-1 0,1 0,0 0,0 1,20 1,-2 1,1 1,0 1,-1 2,0 0,0 1,-1 1,0 1,-1 1,0 0,1 3,27 19,-1 1,-3 3,36 37,-27-20,-3 2,-2 3,-3 2,-2 1,-3 2,-3 2,-3 2,20 58,-34-71,-2 1,-3 1,-2 1,-2 0,-3 0,-3 1,-2 0,-3 0,-2 0,-3 0,-8 31,12-83,0 0,-1 0,0 0,0 0,-1-1,1 1,-1-1,-2 3,3-7,0 0,1 0,-1 0,0 0,0-1,0 1,0-1,0 1,0-1,-1 0,1 0,0 0,-1 0,1 0,0-1,-1 1,1-1,-1 1,1-1,-1 0,1 0,-1 0,0 0,0-1,-36 0,0 1,0 3,1 0,-1 3,1 1,1 2,-1 1,1 2,1 2,-9 6,-387 193,98-43,250-132,32-17,2 3,0 3,2 1,24-11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1:42.717"/>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6200 929,'-143'-96,"-5"7,-3 6,-4 6,-2 8,-4 6,-2 8,-3 6,-35 1,39 17,-1 7,-1 7,0 7,-1 7,0 8,1 7,0 7,-97 26,81-1,2 7,2 8,3 8,3 8,4 6,3 8,4 7,5 7,-40 40,59-34,4 5,6 6,5 6,6 4,5 5,7 5,6 4,6 5,7 3,4 7,24-31,6 3,6 1,5 3,6 1,7 1,5 1,6 1,6 0,7 1,12 98,1-120,6-1,4 0,5-2,6-1,4-1,5-2,5-2,5-3,4-1,5-4,4-2,60 68,-45-74,3-5,5-3,3-4,3-4,4-4,92 51,-56-48,3-6,4-7,2-5,2-7,29 1,31-1,2-8,3-10,118 0,-55-19,0-13,135-22,-105-9,-1-14,-3-13,166-58,-230 43,-3-11,-4-9,-5-10,138-89,-219 105,-3-6,-5-6,-4-6,-5-5,101-116,-144 132,-3-4,-5-3,-4-3,-5-3,-4-2,-6-4,-4-1,3-26,-19 34,-5-1,-4-1,-6-2,-3 0,-6-1,-5 0,-4-1,-5 1,-5 0,-5 0,-5 1,-4 1,-5 1,-5 1,-4 1,-5 3,-24-41,-5 15,-6 3,-4 3,-6 4,-6 4,-4 4,-4 4,-98-77,6 25,-6 8,-8 8,-5 10,-48-13,-11 8,-5 12,-6 12,-184-44,112 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6.173"/>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1,'0'2,"2"4,3 2,2 3,3 4,3 4,1 4,1 5,3 3,2 2,4 2,1 0,2 1,1-5,0-4,-4-8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2:02.262"/>
    </inkml:context>
    <inkml:brush xml:id="br0">
      <inkml:brushProperty name="width" value="0.1" units="cm"/>
      <inkml:brushProperty name="height" value="0.1" units="cm"/>
      <inkml:brushProperty name="ignorePressure" value="1"/>
    </inkml:brush>
  </inkml:definitions>
  <inkml:trace contextRef="#ctx0" brushRef="#br0">1 1899,'9'-9,"15"-15,22-18,25-14,26-15,23-13,17-10,7-2,-3 7,-18 14,-24 15,-30 19</inkml:trace>
  <inkml:trace contextRef="#ctx0" brushRef="#br0" timeOffset="328.06">668 1335,'-4'56,"-2"37,5 15,6 3,8-9,9-18,6-23,2-26,-3-19</inkml:trace>
  <inkml:trace contextRef="#ctx0" brushRef="#br0" timeOffset="665.915">796 513,'31'202,"37"120,70 188,-112-418,-20-70,-2-6,0-1,1 1,1-1,0 0,1-1,4 6,-11-20,0 1,0-1,0 0,0 1,0-1,1 0,-1 1,0-1,0 0,1 1,-1-1,0 0,0 1,1-1,-1 0,0 0,1 0,-1 1,0-1,1 0,-1 0,1 0,-1 0,0 0,1 1,-1-1,0 0,1 0,-1 0,1 0,-1 0,0 0,1 0,-1 0,1-1,-1 1,0 0,1 0,-1 0,1 0,-1 0,0-1,1 1,-1 0,0 0,1-1,-1 1,0 0,0 0,1-1,-1 1,0 0,0-1,0 1,1 0,-1-1,0 1,0-1,0 1,0 0,0-1,10-28,-9 25,17-91,4-73,-13 82,4 0,12-33,-25 117,1-1,0 0,-1 1,1-1,0 1,0-1,1 1,-1-1,0 1,1 0,0-1,-1 1,3-1,-4 2,1 1,-1 0,1 0,0 0,-1 0,1-1,-1 1,1 0,0 0,-1 0,1 0,-1 0,1 1,0-1,-1 0,1 0,-1 0,1 0,-1 1,1-1,-1 0,1 1,-1-1,1 0,-1 1,1-1,-1 0,1 1,-1-1,0 1,1-1,-1 1,0-1,1 1,5 9,0 1,-1-1,-1 1,1 0,-1 3,-3-12,5 14,20 59,27 47,-43-101,1 0,1-1,2 0,0-1,0 0,2-1,16 14,-31-30,1 0,-1-1,1 1,0 0,0-1,0 1,0-1,0 0,0 1,1-1,-1 0,0 0,1-1,-1 1,0 0,1-1,-1 0,1 1,-1-1,1 0,-1 0,2-1,11-8</inkml:trace>
  <inkml:trace contextRef="#ctx0" brushRef="#br0" timeOffset="1008.364">1566 1258,'0'18,"1"0,1-1,0 1,2 0,0-1,1 0,0 0,2 0,0-1,0 0,2 0,0 0,1-2,5 7,-12-17,0-1,0 1,1-1,-1 0,1 0,0 0,0-1,0 1,1-1,-1 0,0 0,1 0,-1-1,1 0,0 1,-1-2,1 1,0-1,0 1,2-1,0-1,-1-1,1 1,-1-1,1 0,-1-1,0 0,0 0,0 0,0 0,0-1,-1 0,0 0,2-3,10-9,-1-1,-1-1,-1 0,-1-1,0-1,-2 1,0-2,0-2,4-12,-2 0,-1 0,-2-2,-1-2,-5 24,-2 0,0 0,-1-1,0 1,-1 0,-1-1,-1 1,0 0,0 0,-2 0,-1-4,-14-16,18 33,0 1,0-1,0 1,0 0,0 0,-1-1,1 1,0 0,-1 0,1 0,-1 0,1 0,-1 1,0-1,1 0,-1 1,0-1,0 1,1 0,-2-1,-4 4</inkml:trace>
  <inkml:trace contextRef="#ctx0" brushRef="#br0" timeOffset="1466.072">2079 1078,'17'57,"14"38,-27-86,0 0,0 0,1-1,0 1,1-1,0-1,0 1,6 5,-10-12,-1 0,0 1,0-1,0 0,1 0,-1 0,1 0,-1 0,1 0,-1-1,1 1,-1 0,1-1,0 1,-1-1,1 0,0 0,0 1,-1-1,1 0,0 0,0 0,-1-1,1 1,0 0,0-1,1-1,-1 1,1-1,-1 0,0 0,1 0,-1 0,0 0,0 0,0-1,-1 1,1-1,-1 1,1-1,0-1,5-14,-1 0,0 0,-1 0,1-12,-4 23,25-143,-17 131,-10 19,0 0,0 0,1 0,-1 0,0 0,0 0,1 0,-1 0,0 0,1 0,-1 0,0 0,0 0,1 0,-1 0,0 0,1 0,-1 0,0 1,0-1,0 0,1 0,-1 0,0 0,0 1,1-1,-1 0,0 0,0 0,0 1,0-1,1 0,-1 0,0 1,0-1,0 0,0 0,0 1,15 42,-8-20,-5-18,1 1,-1-1,1 1,1-1,-1 0,1 0,0 0,0-1,0 0,0 1,1-1,0-1,3 3,-5-5,-1 0,0 0,1 0,-1-1,1 1,-1-1,1 0,-1 0,1 1,-1-2,1 1,-1 0,1 0,-1-1,1 1,-1-1,1 0,-1 0,0 0,1 0,-1 0,0-1,0 1,0-1,0 1,0-1,0 0,0 1,-1-1,1 0,-1 0,1 0,-1-1,0 1,11-16,0 0,-2 0,0-1,1-7,-3 7,1 1,1 0,0 0,9-9,-18 25,0 0,1 0,-1 1,1-1,-1 0,1 1,0-1,0 1,-1 0,1-1,0 1,0 0,0 0,0 1,1-1,-1 0,0 1,0-1,0 1,0 0,0 0,-1 0,1 1,-1-1,1 1,0-1,-1 1,1 0,-1-1,1 1,-1 0,0 0,1 0,-1 0,0 0,0 0,0 1,0-1,1 2,6 8,-2 1,1 0,-2 0,1 0,2 13,1 0,-7-20,31 63,-31-65,0 0,0 0,0 0,1 0,-1 0,0 0,1-1,0 1,0-1,0 0,0 0,0 0,0 0,0 0,1-1,-1 1,1-1,-1 0,-1-1,0 0,-1-1,1 1,0 0,-1-1,1 1,0-1,-1 0,1 0,-1 1,1-1,-1 0,0 0,1 0,-1 0,0-1,0 1,0 0,0 0,0-1,0 1,0-1,0 1,0-1,-1 1,1-1,0 1,-1-1,0 0,1 1,-1-2,11-34</inkml:trace>
  <inkml:trace contextRef="#ctx0" brushRef="#br0" timeOffset="1811.642">2849 0,'0'9,"0"20,4 18,6 24,6 20,8 22,5 13,6 3,2-8,-1-15,-3-17,-11-24,-14-28,-7-19</inkml:trace>
  <inkml:trace contextRef="#ctx0" brushRef="#br0" timeOffset="2151.545">2951 873,'18'-17,"1"0,0 1,2 2,-1 0,2 1,0 1,4-1,-10 6,0 1,0 0,0 1,1 1,-1 0,1 2,0 0,0 0,0 2,16 1,-31-1,0 0,1 0,-1 0,0 1,1-1,-1 1,0-1,1 1,-1 0,0 0,0 0,0 0,0 0,0 0,0 1,0-1,0 1,1 1,-3-2,1 0,-1 0,0 0,1 0,-1 0,0 1,0-1,0 0,0 0,0 1,0-1,0 0,0 0,0 0,0 1,-1-1,1 0,-1 0,1 0,-1 0,1 0,-1 0,1 0,-2 1,-4 7,-1-1,0-1,-1 1,1-1,-1 0,-1-1,-3 3,-73 45,-6-2,2-1,78-44,20-10,21-12,7-6</inkml:trace>
  <inkml:trace contextRef="#ctx0" brushRef="#br0" timeOffset="2511.414">3695 410,'-17'9,"0"1,1 0,0 1,1 1,0 0,0 1,-2 4,13-13,1 0,-1 1,1-1,1 0,-1 1,1 0,-1 0,1-1,1 1,-1 0,1 1,0-1,-1 1,2-3,0 1,1 0,-1 0,1-1,-1 1,1 0,0-1,0 1,1-1,-1 1,1-1,-1 0,1 1,0-1,1 0,-1 0,0 0,1-1,0 1,0 0,9 6,0 0,1 0,0-1,1-1,-1 0,1-1,1 0,13 3,-9-3,-1 0,0 2,0 0,14 10,-30-17,0 0,-1 1,1-1,0 0,-1 1,1-1,-1 1,1 0,-1-1,0 1,1 0,-1 0,0 0,0 0,-1 0,1 0,0 0,-1 0,1 0,-1 0,1 0,-1 1,0-1,0 0,0 0,0 0,-1 0,1 1,-1-1,1 0,-1 0,0 0,1 0,-1 0,0 0,0 0,-1-1,1 1,0 0,0 0,-1-1,-1 2,-7 8,0-1,0 0,-1-1,0 0,-13 7,-46 27,-2-2,-4-4,2-1</inkml:trace>
  <inkml:trace contextRef="#ctx0" brushRef="#br0" timeOffset="2843.178">1848 1950,'2'10,"1"-1,-1 0,1 0,1-1,0 1,0-1,1 1,0-1,0-1,1 1,0-1,0 0,6 5,-1-2,1 0,-1 0,2-1,0-1,0 0,0-1,1 0,0-1,0 0,1-1,-1-1,1-1,0 0,0 0,0-2,1 0,-1-1,13-1,-18 1,-1-1,1-1,-1 0,1 0,-1 0,0-1,0-1,0 0,0 0,-1 0,1-1,-1 0,-1-1,1 0,-1 0,0-1,0 0,-1 0,1 0,-2-1,1 0,-1 0,0-1,-1 1,0-1,-1 0,1 0,-2 0,1-1,-1-1,0 2,-1 0,-1-1,0 1,0 0,-1 0,0-1,0 1,-1 0,0 0,-1 0,0 1,0-1,-1 1,0-1,0 1,-1 0,0 1,-1-1,0 1,0 0,-2-1,-22-22</inkml:trace>
  <inkml:trace contextRef="#ctx0" brushRef="#br0" timeOffset="3177.247">2669 1771,'17'26,"11"26,9 22,2 15,-1 15,-2 7,-3 2,-3-9,-7-14,-7-18,-10-25,-7-25,-7-30,-3-26,2-7</inkml:trace>
  <inkml:trace contextRef="#ctx0" brushRef="#br0" timeOffset="3499.417">2617 1924,'19'-13,"1"1,0 0,0 1,1 2,1 0,-1 1,2 1,3 0,53-11,51-3,-113 18,41-6,-1 3,1 2,46 3,-98 1,1 1,-1-1,1 1,-1 1,1-1,-1 1,2 1,-7-2,-1-1,1 0,0 1,-1-1,1 0,-1 1,1-1,0 1,-1-1,1 1,-1 0,1-1,-1 1,0-1,1 1,-1 0,1-1,-1 1,0 0,0 0,1-1,-1 1,0 0,0 0,0 1,-1-1,1 1,-1 0,1-1,-1 1,0-1,1 1,-1-1,0 1,0-1,0 0,0 1,0-1,0 0,-1 0,0 1,-40 33,-2-2,-1-1,-33 16,-7 6,-172 118,240-161,12-10</inkml:trace>
  <inkml:trace contextRef="#ctx0" brushRef="#br0" timeOffset="3949.136">3747 1129,'0'4,"0"11,0 15,0 16,4 18,2 10,4 7,4 2,1-5,-3-6,-4-15</inkml:trace>
  <inkml:trace contextRef="#ctx0" brushRef="#br0" timeOffset="4280.651">3849 2078,'4'5,"2"5,4 1,0-5,-1-9,-3-7,3-11,-1-3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47:31.300"/>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7910 4463,'-4'-4,"-1"-6,0 3,5 8,6 6,7 16,5 15,4 14,6 15,6 11,2 7,3-1,-1-5,-3-8,-3-13,-3-11,-2-10,-11-15,-7-16,-9-12,-5-6</inkml:trace>
  <inkml:trace contextRef="#ctx0" brushRef="#br0" timeOffset="599.279">8201 4342,'0'4,"4"5,1 6,5 8,-1 9,4 7,2 9,4 8,2 4,-2 4,0-2,0-2,2-3,-3-4,-1-6,-3-7,1-10,-3-7,-4-7</inkml:trace>
  <inkml:trace contextRef="#ctx0" brushRef="#br0" timeOffset="1344.046">8370 5358,'4'0,"6"0,5 0,4 0,3-4,1-2,2 1,1-3,-1-5,0 1,0-3,-5 6,-9 4,-7 4</inkml:trace>
  <inkml:trace contextRef="#ctx0" brushRef="#br0" timeOffset="2065.12">7935 5527,'-4'0,"-2"4,1 6,-3 5,-1 4,2 3,2 6,1 2,3 0,0 0,1-6</inkml:trace>
  <inkml:trace contextRef="#ctx0" brushRef="#br0" timeOffset="2677.418">7959 5672,'-4'0,"2"4,7 2,5-1,6 3,9 1,7-2,7-2,10-6,8-2,7-6,5-4,-2-5,2-4,0-5,-3-3,-5 0,-4 0,-8 2,-4 5,-9 3,-7 5,-9 0,-3 3,-5 0,0 1,-2-1,-3 2</inkml:trace>
  <inkml:trace contextRef="#ctx0" brushRef="#br0" timeOffset="4450.023">7306 5164,'-4'0,"-6"-4,-5-1,-4-1,-3 2,-2 1,0 5,-2 3,1 4,0 9,4 5,2 8,4 6,5 5,3 4,4 2,6-3,6-1,11-3,5-10,8-9,5-9,5-6,3-9,-1-8,-6-6,-4-5,-4 1,-8 1,-3 2,-9 5,-11 8,-6 10,3 7,2 5,5 5,2 6,4 6,4 6,5 3,2 4,2 5,1 2,1-4,0-3,0-5,4-2,-3-4,-1-8,-2-4,-4-4,-2-4,-3-1,0-4,2-3,2-4,2 2,2-1,1-1,1 3,0 0,1-2,0-5,-1-4,1 0,3-1,2-3,-1 0,4 0,0-2,2 0,0-2,-2 1,-3 1,-2-1,-2 1,-9 2,-8 2</inkml:trace>
  <inkml:trace contextRef="#ctx0" brushRef="#br0" timeOffset="6098.636">8926 4705,'0'-4,"5"-6,4-5,6 0,4-1,3 1,6 4,2 0,5 1,0 2,-2 8,2 2,-1 2,-2 4,-3 5,-5 4,-4 0,-4 0,-6 2,-4 2,-3 1,-7 1,-1 1,-6 0,-4 1,-3-1,-4 1,-1-1,-2-3,4-3,6 1,5 1,4 2,3 0,3 1,4 1,3 0,-1 5,3 0,5 1,-1-1,-3 2,2 1,-2-2,2 3,-1 0,-2-2,0-6,0-3,-2-2,-2 1,-2 0,-2 1,-4 1,-3 1,-4-5,-4 0,-4 0,-3 1,-2 2,-2-4,0 0,0 0,0-2,0 0,1 2,-1-3,5 0,1-2,0 1,-1-2,-1-3,3 0,0 0,4-2</inkml:trace>
  <inkml:trace contextRef="#ctx0" brushRef="#br0" timeOffset="6912.198">8443 6132,'4'0,"5"0,2 4,3 6,2 4,4 1,2 2,1 1,1 3,1-3,0-4,4-1,1-2,0-7,-2-5,4-5,-1-11,0-6,-3-8,0-2,-7-4,-1-4,-5 1,-5 3,-4 4,-3 3,-6 3,-3 10,0 8</inkml:trace>
  <inkml:trace contextRef="#ctx0" brushRef="#br0" timeOffset="8619.584">8660 6253,'0'4,"-4"6,-1 4,-5 5,1 7,-4 4,-2 4,-4 5,-2 4,-2 3,-1 6,3 2,2 5,3 4,5 0,9 1,8-1,7 0,10-2,10-3,6-4,10-2,8-6,8-3,8-4,5-5,9-8,11-9,9-6,7-7,0-2,2-7,-3-2,1 0,-8-3,-5 1,-7-3,-7 1,-7-2,-8-3,-12 2,-9-2,-8 3,-7 3,-7 3,-3-1,-2 1,-1 1,-1-2,1-4,0 0,0 2,-3-1,-2 1,1 2,1 3,1 2,2 2,0-4,1 0,0 0,0 1,1 2,-1 0,1 1,-1 1,0 0,1 0,-1 0,0-3,0-3,0 1,0 1,1 1,-1 1,0 1,0 1,0-4,1-2,-1 1,0 1,-4-2,-9-2,-8-2,-3 0</inkml:trace>
  <inkml:trace contextRef="#ctx0" brushRef="#br0" timeOffset="9702.158">11418 6350,'0'4,"0"5,0 10,0 10,0 8,0 5,0 5,0 6,4 3,2 0,-1 2,3-4,1-3,-2-6,2-7,0-6,-2-3,-6-4,-8-5,-6-3,-1-3</inkml:trace>
  <inkml:trace contextRef="#ctx0" brushRef="#br0" timeOffset="10967.55">9410 6398,'4'0,"6"4,9 6,9 0,13 4,12 3,13-2,15-3,16-3,15-4,9-6,9-4,7-4,1-5,-3-5,-3-2,-8-3,-13 4,-13 0,-10 4,-17 1,-11 2,-13 4,-18 3,-14 3</inkml:trace>
  <inkml:trace contextRef="#ctx0" brushRef="#br0" timeOffset="14353.942">11394 6422,'4'0,"6"0,4-4,5-1,3-1,6-2,3 0,-1 0,0 3,2 2,0 1,-1 1,-2 1,-2 0,-1 1,-5-5,-2-1,-5-4,0-1,-2-2,-4-4,1-2,4-4,3-1,3-1,2 0,7-1,1-4,1-6,4 0,-1-3,3-3,-1 1,2 0,-1 2,1 3,-1 4,-3 3,-2 6,-8 3,-2 4,-6 10,-9 8,-5 10,-8 9,-6 6,-5 6,-4 5,-2 1,-1 1,-1-1,1-5,4-3,1-3,5-3,4-1,1-6,1-1,2 1,-1-4,4-4,0-4,3-3,-1-2,3-2,-2 0,-2 3,5 2,10-1,6 0,10-5,11-3,12-5,5 0,6-3,4 0,0-1,0 1,-2-2,-8 2,-10-1,-8 1,-15 4,-11 2</inkml:trace>
  <inkml:trace contextRef="#ctx0" brushRef="#br0" timeOffset="14916.031">12144 6471,'0'4,"4"1,6 0,4 0,5-2,3 2,6 2,7-1,9-2,10-1,8-2,5-4,9-2,3-5,0-4,0 0,-6-1,-7 1,-10 3,-11 0,-9 1,-11 7,-13 4,-9 1</inkml:trace>
  <inkml:trace contextRef="#ctx0" brushRef="#br0" timeOffset="15521.002">12120 6712,'4'0,"5"0,6 5,4 0,7 4,8 1,9 2,7 0,7 1,10-1,5-3,4 2,1-2,0-2,-6-2,-9-2,-9-2,-8-1,-16 0,-13 0</inkml:trace>
  <inkml:trace contextRef="#ctx0" brushRef="#br0" timeOffset="18839.754">10330 5188,'4'0,"1"9,0 6,4 13,-1 10,3 11,4 14,-1 12,2 6,1 6,3 4,-3-1,1-3,-3-9,-1-8,3-9,-3-10,-3-10,1-8,-2-5,-7-12,-4-8</inkml:trace>
  <inkml:trace contextRef="#ctx0" brushRef="#br0" timeOffset="21202.374">10450 5116,'-4'0,"-5"0,2 0,11 0,10-4,13-2,16-3,16-5,15-4,15-2,22-8,16-5,15-7,17-4,10-3,9-2,7 0,6-1,2 4,-2 3,-1 3,-4 1,-5 3,-4-1,-4 2,-6-2,-7 2,-6 3,-13-2,-10 1,-14 2,-16 6,-16 4,-14 4,-15 2,-14 4,-9 2,-6 4,-4 3,-6 1</inkml:trace>
  <inkml:trace contextRef="#ctx0" brushRef="#br0" timeOffset="22739.265">14781 4100,'0'4,"0"6,0 8,0 7,0 6,0 11,0 6,-5 12,0 7,0 10,-4 11,1 8,-3 8,0 7,-2 5,2 3,-2 2,1 6,-1 1,-3-1,2 0,-1-3,1-5,5-2,-2-5,2-5,-2-4,0-3,-1-2,1-2,-1-4,1-6,2-9,3-5,2-7,-2-6,0-5,1-4,1-1,2-2,1-4,0-1,1 0,0-3,0-3,1-1,-1-1,0-3,-4-2,-1-2,-1-2,2 0,1-2,1 1,1-4</inkml:trace>
  <inkml:trace contextRef="#ctx0" brushRef="#br0" timeOffset="24553.212">10934 7269,'-4'-4,"3"-2,5 5,3 6,3 11,1 11,2 9,-1 2,2 4,-2 2,2-2,-3-4,2-5,-1-3,-3-3,1-6,-2-2,3-5,0-9,1-5,3-2,3-2,3 1,1 0,2 1,1-3,4-1,1 1,4 0,4 3,4 0,4 1,1 1,6 0,1 0,0 0,0 0,-2 1,-1-1,-2 0,0 0,0 0,-1 0,4 0,2 4,-1 1,3 1,1-2,3-1,-1-1,-2-1,1-1,0 0,-2 0,1 4,0 1,-2 0,-2-1,-6 3,-2 0,-2 0,2 1,0 1,1-2,1-2,1-2,-4 3,-1 0,0-1,1-1,2-1,-4-2,0 4,-3 1,0-1,-3-1,-3-2,1 0,-1-5,-2-2,-3-1,-1 2,-2 5,0 2,-1 1,0 0,-1-1,1-1,0-1,0 0,0-1,0 0,1 0,-1-1,0 1,0 0,0 0,1 0,-9 0,-7-4,-5-2</inkml:trace>
  <inkml:trace contextRef="#ctx0" brushRef="#br0" timeOffset="26752.806">14781 4051,'0'-4,"4"-1,5 0,6 5,4 2,7 6,8 4,5 6,10 7,7 3,8 6,9 5,12 8,13 5,10 5,12 1,5 0,7 2,5-2,0-1,2-3,-3-6,-8-4,-5-4,-7-1,-7-4,-5-3,-8-2,-4-4,-10-1,-6 0,-7-2,-4 1,-9-1,-1 1,-6 0,-3 0,-5 0,-2-4,1-1,-2 0,1 1,-3-3,-3 0,-2-3,-8 0,-3-2,-5 0,-4 4,-2-2,0 0,-8 3,-2 3,-2 1,-1 6,1 6,-3 2,-1 7,-3 5,0 7,2 6,-2 6,0-1,3 1,2 2,-2 2,0 1,-3 1,0 0,-2 5,1 1,-2 1,-3-2,-2-6,-3-2,-2 0,3-1,1-2,4-5,4 0,0-3,2-7,2-3,3-2,-3-1,1-4,1 0,1-4,1-3,2-4,-4-2,0-3,0-1,1 0,-3-5,-4-5,-5-5,-3-4,-7-3,-8-2,-9 3,-7 2,-6-1,-11 3,-6 1,-7-1,-6-2,-5-2,-4 3,-2 0,-1 0,0-2,-4-2,-1-4,0-3,1 0,2 1,2 0,0 2,1 1,0 1,1-1,3 2,2-1,4 0,4 0,0 0,2 0,2 0,2 0,2 0,6 0,6 0,1 0,3 5,8 0,4 0,6-1,6-1,4-1,8-5,8-2</inkml:trace>
  <inkml:trace contextRef="#ctx0" brushRef="#br0" timeOffset="28843.488">7161 4995,'0'-4,"-5"-6,0-5,-4-4,-5-3,-4-6,-3-6,-2-6,-5-8,-7-9,-4-7,-5-4,-3 0,-2 1,4 2,1 8,0 7,3 2,4 6,5 6,4 1,2 2,5 2,7 3,1 2,4 1,2 1,3 0,6 5,7 0,6 1,4 2,4 1,1-2,2-2,3-2,2 3,0 0,-2-1,-2 3,0 4,-2 0,-1 2,-4-2,-9-2,-8-3,-7-3,-4-7,-4-2,-4-4,-4-2,2 2,-1 3,4 1,4 2,3 2,8 0,8 1,7 5,4 4,4 11,2 4,0 8,1 5,-1 6,1 2,-1 4,-1 0,1 0,-1 1,0-1,4 0,-2-1,-2 1,-1-1,0 0,0-4,-4-1,-1-4,1-5,-4 1,1-3,-3-5,-3-9,-4-10,-3-8,-2-3,0-5,-2-2,5-3,0-3,5-8,5-3,3-2,4-4,2 0,1 1,1 6,0 3,0 5,0 7,-5 4,-1 8,-4 3,0 6,1 4,2 5,-2 7,-4 3</inkml:trace>
  <inkml:trace contextRef="#ctx0" brushRef="#br0" timeOffset="29277.683">7644 3156,'0'5,"-4"0,3 0,1-5,5-6,6-7,5-5,4-4,7-2,2-1,2 0,2-1,1-3,2-1,4-4,2-1,4 3,1-3,1 2,-3 1,-6 7,-5 3,-4 6,-3 5,-2 4,-6 9,-9 2,-11 6,-6 5,-5 4,-1-2</inkml:trace>
  <inkml:trace contextRef="#ctx0" brushRef="#br0" timeOffset="29675.817">7886 3447,'0'-4,"0"-6,4-5,6-4,5-3,4-2,3 0,6-2,10-3,8-2,7-3,8 0,6 1,7-1,4 0,-3 3,-2 5,-5 4,-6 6,-10 5,-9 5,-8 3,-6 2,-11 1,-10 6,-10 0,-4 0</inkml:trace>
  <inkml:trace contextRef="#ctx0" brushRef="#br0" timeOffset="30523.21">8564 3471,'0'-4,"4"-2,1 5,0 7,0 5,-2 11,-2 8,0 9,4 8,0 10,5 3,-1 4,3-1,-1-3,3-7,2-5,-2-2,2-5,-3-5,1-5,-1-4,0-1,-2-2,-2-1,1-4,-1-1,-3 0,3-2,-1-1,-5-2,-4-4</inkml:trace>
  <inkml:trace contextRef="#ctx0" brushRef="#br0" timeOffset="32943.898">9144 6035,'4'0,"6"0,9 4,5 2,8 3,5 5,6-1,7 3,8 2,6 2,9 2,4-3,6-5,0-4,4-5,-2-2,-2-2,-4-2,-2 1,-6 3,-7 1,-6 1,-9-1,-9-2,-7 0,-4 3,-13 1,-11 3,-8 1</inkml:trace>
  <inkml:trace contextRef="#ctx0" brushRef="#br0" timeOffset="34873.007">9386 7656,'-4'0,"-1"-4,3-2,8 5,6 11,9 7,9 14,9 9,5 14,7 11,8 11,2 8,3 7,-2 0,-2 1,-8-2,-4-5,-7-8,-5-6,-6-5,-3-7,-6-9,-3-4,-4-7,-5-5,0-9,-1-4,2-6,4-5,3-5,3-3,2-2,2 0,4-6,7 0,4-4,9-9,8-5,8-6,4-7,3-5,-1-4,-2-2,-3-1,-1-1,-6 1,-6-1,-3 5,-6 2,-6-1,-5 4,-4 4,-3 5,-5 2,-7 3,-5 6</inkml:trace>
  <inkml:trace contextRef="#ctx0" brushRef="#br0" timeOffset="37529.2">10402 9059,'4'0,"2"-4,3-2,5 1,4 1,7 1,11 1,13 5,10 6,11 10,14 6,14 6,15 3,12 4,11 3,10-1,9 0,11 3,11 2,8 1,5 1,3 5,2 2,1 0,-1 3,1 0,-6-5,-5-4,-6-5,-8-7,-13-5,-9-3,-9-3,-12-5,-11-2,-9-1,-10 2,-11 2,-10-4,-15 1,-10-4,-10 1,-7-3,-10-8,-5-3,-6-8,-6-5,1-10,-2-4,-2-7,3-10,-1-6,-1-6,-2-3,-1-4,-1 1,-2 2,0 4,0 6,0 7,0 8,-1 4,1 4,0 2,4 5,1 2,1 8,-6 5,-3 4</inkml:trace>
  <inkml:trace contextRef="#ctx0" brushRef="#br0" timeOffset="45632.416">11563 8285,'-4'0,"-5"0,-2-4,6-2,11 5,9 2,15 6,14 5,16 4,15 9,10 8,12 2,10 3,7 4,9 7,8 4,3 0,3 0,2-1,4 3,-4 0,1 0,0-2,-3-2,1-1,-4-1,-3-4,-4-2,-7-1,-3-2,-5-4,-5-1,-5-1,-2-3,-7-2,-6-2,-6-2,-5-1,-6 0,-7 0,-6-5,-9 0,-4-1,-6-2,-5-4,-3-1,-4-1,-6 1,-6-5,-10-4,-9-2,-4-1</inkml:trace>
  <inkml:trace contextRef="#ctx0" brushRef="#br0" timeOffset="47998.655">15385 9954,'4'4,"6"2,1 3,2 1,8 2,4 4,2 2,1-1,-1 1,0 1,-1-3,-5 0,-6-6,-2-6,-2-6,-4-9,-2-5,-3-5,-6-2,-1-6,3-6,3-14,0-10,1-17,4-11,1-11,3-10,0-3,3 1,-2 2,-1 13,0 12,-1 14,-1 14,-3 11,-2 11,-2 5,4 8,0 4,0 0,-2-2,0-1,-1-2,2 3,2 0,-1-1,-1-1,-1-1,-1-2,-1-1,3 4,1 2,0-2,3 4,1 0,-6 3,-8 4,-7 2,-5 4,-4 2,-7 1,-2 0,-5 1,-4-1,-5 1,-2 4,-1 0,2 1,1-2,4-1,5-1,4-1,3-1,6 4,8 10,5 6,5 12,2 13,3 11,0 9,0 9,0 5,0 5,0 1,-1-6,-4-8,-1-12,0-12,1-10,-4-11,1-10</inkml:trace>
  <inkml:trace contextRef="#ctx0" brushRef="#br0" timeOffset="51445.371">10426 9131,'0'5,"0"8,4 12,2 8,3 13,1 13,2 14,0 11,1 12,3 1,-1 2,0-5,-1-5,0-6,-2-9,-3-8,1-12,-1-6,-2-8,-3-2,-1-4,-2-3,0-3,-5-6,-6-7,-6-6,-3-4,-3-4,-2-1,-1-1,-1-5,1 0,0-1,0 3,1 0,-5-2,-1-5,-3-4,-5-4,-4-3,-3-5,-2-7,-2-6,0-4,0-3,0-6,0-2,0 0,4 6,2 2,0 5,3 6,0 5,3 3,-1 3,3 5,2 3,3-1,3 3,1 0,2 3,0-2,0 3,1-2,-1 2,4-1,2 1,3-2,1 2,2-2,-1 2,-2 2,1-1,4 5,2 8,4 7,2 10,-3 6,0 7,-4 10,0 6,-3 6,-3 4,1 2,-2 0,2-2,0 1,2-5,-2-5,3-1,-2-6,2-2,2-3,3-5,3-3,1-3,2-2,0-1,-3-5,2-5,6-5,1-4</inkml:trace>
  <inkml:trace contextRef="#ctx0" brushRef="#br0" timeOffset="52662.929">11466 9301,'5'0,"0"-4,0 2,-1 7,-1 5,-1 10,3 10,1 8,0 9,-2 10,-2 7,0 10,3 3,1 2,-1-4,3-3,0-5,-1-7,-2-4,2-4,1-6,-2-3,-2-5,-1-5,-2-3,0-4,-1-1,0-1,-1-1,1 1,0-1,4-4,1 0,0-1,-1-6,-5-6,-2-8,-2-3</inkml:trace>
  <inkml:trace contextRef="#ctx0" brushRef="#br0" timeOffset="53865.309">8999 9712,'-4'0,"-2"-4,-3-6,-5 0,-3-4,-4-3,-6-2,-3-7,-4-3,-1-1,-2 2,0 0,3 1,3 1,3 2,2 3,5 3,2 3,5 1,0 2,7 4,4 6,7 5,3 5,0 6,-5 4,-3 12,-5 8,-7 11,-8 13,-5 13,-6 10,-7 6,-4 1,1-3,0-4,2-5,4-11,4-14,8-12,7-9,7-14,6-15,2-13,3-4</inkml:trace>
  <inkml:trace contextRef="#ctx0" brushRef="#br0" timeOffset="56714.051">10305 5043,'4'0,"-2"0,-2-4,-6-1,0-5,-5 1,1-4,-3-2,-3-4,-3-6,-7-8,-2-6,-5-4,-2-4,-2-2,1 4,-2 0,-3 5,2 8,3 7,4 6,7 3,4 4,10 4,10 4,10 2,7-3,6 0,2 1,6-4,2 0,3-2,5-1,7-1,8-4,8 2,8-2,10-1,7-3,9-2,9-1,6 0,6-2,2 1,3-5,-1-1,5 0,1 2,3 0,1 2,1 1,0 1,-3 3,-2 3,-4-1,-5 4,-3-1,-4-1,-5-2,-5 3,-2-1,-3-1,-4-2,-3 2,-3 1,-5-1,-8 2,-4 0,-6 3,-5 3,-5 0,-3 1,-2 2,-2-2,-4 1,-1-2,0 0,-2 2,-1 2,-2-2,-3 1,-4 1,1 2,-4-3,2 0,-1 2,0 0,-2 3,0-4,-1 0,-1 0,1 2,-1 2,0 0,0 1,-4-3,-2-1,1 0,-3 5,0 7,-3 6,-4 5,1 4,-1 6,-2 2,-3 1,-1 3,-2-1,-1-1,0-2,0-2,-1-2,1-1,4-9,1-11,0-7</inkml:trace>
  <inkml:trace contextRef="#ctx0" brushRef="#br0" timeOffset="58534.172">14805 4027,'4'-4,"5"-5,6-6,4-8,3-5,6-5,3-1,-1-4,-1 1,-1 3,-1 3,-1 2,-1 3,-5 0,-2 6,-3 2,-1 0,-2-2,0 4,3 3,3 9,2 5,2 2,2 5,0 1,0 3,1-1,0 3,4 2,1-1,3 0,5 3,0 2,2 1,2 2,2 1,2 0,1 1,2-5,-1-1,1 0,0-2,0-2,3-2,2 1,0 2,-1-2,-6 0,-2-1,-1 1,0-2,2 1,0 2,1-1,1 2,0 1,1-2,-1 1,1-3,-5 1,-1 2,-4-1,0 0,1 2,-1 2,0-2,1 1,-1 0,1-2,2 0,-3-2,1-5,2 2,1 2,-1-1,-1 2,-2-2,-1 2,-1 2,-4-2,1 1,-1 3,-3-3,-1 1,2 1,0-1,-1 0,-2 1,-1-2,-2 1,0-3,-1 1,0-2,0 1,4-2,2 2,-1-2,-1 2,-1-2,-1 2,0-2,-6 2,-1-2,-4 2,-1-1,-2 0,-4 4,-7 2,-4 3,-5 1,-5 2,-2 0,-1 5,-2 1,-3 4,-1 1,3 1,0 0,4-2,4-4,4-10,4-17,1-9</inkml:trace>
  <inkml:trace contextRef="#ctx0" brushRef="#br0" timeOffset="59781.356">10983 2431,'0'-4,"0"2,4 7,1 9,5 12,3 13,5 17,3 14,2 13,1 13,5 10,2 3,-1 1,-1-3,-1-3,-2-7,-1-7,0-11,-1-11,-4-12,-2-13,-3-8,-5-7,1-8,-3-3,-1-8,-7-7,-8-3,-1-1</inkml:trace>
  <inkml:trace contextRef="#ctx0" brushRef="#br0" timeOffset="62651.865">10958 2431,'-4'4,"-5"1,-6 1,-8 2,-5 0,-5 3,-1 0,-4 2,-3 3,-3 2,2-1,0 0,-1 2,2 1,1-2,2-1,0-2,2-1,3-2,7 1,4-1,2-4,4 2,8-2,11-1,8-2,7-3,4 0,3 2,0 6,2 0,-1-1,-5 2,-1-1,-1-2,-3 1,-4 4,-8 4,-10 2,-7 3,-2 2,-2-4,-2-1,-3-3,4-1,-1-3,0 1,7-1,9-4,10-3,7-2,2 3,2 0,2-1,2-2,1 0,5-2,2 0,0 3,-1 1,-2 0,0-1,-2-1,-4 3,-3 0,-3 4,-9-1,-9 4,-9 2,-6 4,-4 2,-3-3,0 1,-1 0,0-2,4-1,3-2,-1 0,0 1,-2 0,4 0,5 2,8-2,9 0,9-1,5-5,5 2,2-2,0-2,1-2,0 1,0 1,-1-1,-5 2,-9 4,-11 0,-6 2,-5-1,-5 1,-5-2,-2 1,-1-1,-1 1,-1 3,1-2,0 1,8-2,12 1,10-2,9-3,6-3,-1 2,1-1,1-2,2 3,0 0,0 3,1-1,-4 2,-1-1,-4 2,-4 3,-4 3,-8 2,-3 1,-2 2,2 0,0 1,1 0,1 0,1-1,5-4,2-1,-1-8,0-6</inkml:trace>
  <inkml:trace contextRef="#ctx0" brushRef="#br0" timeOffset="66200.02">12192 2503,'0'-4,"-4"-1,-1 4,4 6,2 7,1 5,0 8,0 8,0 7,-1 0,-1 2,1-2,-1-4,0-4,0-3,-1-3,1-9,-4-8,3-6,5-2,7-7,5-2,8 1,8-3,8 1,8 1,9-2,7 1,5-2,7 0,7 3,2 2,-1 3,-3 1,-2 1,-7 1,-8 1,-5 3,-10 6,-4 6,-6-1,-6 1,-4 3,-3 2,-1 1,-2 1,0-3,-8-5,-11-5,-10-4,-4-4</inkml:trace>
  <inkml:trace contextRef="#ctx0" brushRef="#br0" timeOffset="67339.599">12144 2431,'0'-4,"0"-6,4-1,6 2,8-2,7 0,6 3,11 3,6 1,7 3,12 0,5 5,8 2,2 0,4-2,0 0,-7 2,-9 1,-7-2,-7 4,-8-1,-9-1,-7 2,-4-1,-3 3,-2 0,0-3,-1 2,1-1,0-2,1-2,-5 2,-4 4,-6 5,0 3,-1 2,-2 3,-3 0,-1 1,-1 0,-1 0,0 0,4-1,1 1,-4-5,-3-9,0-8</inkml:trace>
  <inkml:trace contextRef="#ctx0" brushRef="#br0" timeOffset="68171.238">12749 2794,'0'4,"-5"5,0 10,0 10,1 3,-4 6,1 8,1 4,-3 2,1 1,1-1,2-5,2-2,1-5,1-1,1-3,1-3,-5-4,-1-2,0-1,1-2,1-1,1 1,1-1,1-7,0-11,0-11,0-4</inkml:trace>
  <inkml:trace contextRef="#ctx0" brushRef="#br0" timeOffset="68840.352">12894 2939,'0'-4,"0"-6,4-1,1-2,1 4,2 5,0 6,-1 11,3 13,-1 8,2 8,-1 5,3 2,2 6,-1 1,-2 0,0-2,-2-2,2-5,-2-3,-1-4,-4-6,-2-3,3-4,0-2,-1-1,-1-9,-2-11,-4-14,-3-15,0-1</inkml:trace>
  <inkml:trace contextRef="#ctx0" brushRef="#br0" timeOffset="73988.761">16522 2648,'4'-4,"6"-1,1 4,-6 6,-3 7,-7 5,-2 4,-4 3,0 4,-2 3,1 0,-2-1,2-2,2-2,0-4,1-3,6-4,8-5,3 0,4-1,4-3,4-2,-2 2,0 1,2-2,1-1,1-2,1 0,1 3,0 0,0 0,-4 3,-1 0,-4 3,-4-4,0-8,-3-8,-1-6,1-5,0-3,2-2,0-5,2-1,-1 0,-2 2,1 1,-1 1,-2 2,-2 0,-2 1,3 4,-4 6,-3 1,-4 2,-7 4,-4 3,-4 1,-3-1,-1-2,-1 1,-1 2,1 0,4-2,2-1,0 0,-2 2,0 1,3 6,4 2</inkml:trace>
  <inkml:trace contextRef="#ctx0" brushRef="#br0" timeOffset="74759.36">16522 3108,'0'-4,"4"-2,6 1,5 1,-4 1,-5 5,-2 7,-6 5,-7 5,-7 8,-4 6,-2 7,-3 9,0 3,-1 3,1-5,4-3,2-5,3-5,6-6,3-3,0-2,0-2,6-9,7-11,7-15,5-9,4-10,-3 1</inkml:trace>
  <inkml:trace contextRef="#ctx0" brushRef="#br0" timeOffset="75155.435">16716 3060,'0'4,"0"5,-4 6,-2 4,-3 3,-1 2,-2 5,-4 2,-3 3,-2 9,-2 5,-1 7,0 2,-1 0,0-2,0-2,5-1,1-6,4-7,4-5,5-14,3-13,1-12,2-6</inkml:trace>
  <inkml:trace contextRef="#ctx0" brushRef="#br0" timeOffset="78608.838">14200 2576,'0'-4,"4"2,2 7,3 9,1 12,2 9,-1 11,3 10,-2 8,-3 1,1 2,-1-2,-1-8,-4-6,3-7,0-7,-1-14,-6-15,-3-13,-1-5</inkml:trace>
  <inkml:trace contextRef="#ctx0" brushRef="#br0" timeOffset="79308.006">14200 2527,'4'0,"2"5,-1 4,-5 6,-3 4,0 7,0 8,-4 5,0 10,-4 3,1 6,-3 2,2-2,2-2,3-3,2-6,2-3,1-4,1-6,1-4,-1-2,5-8,-4-9,-1-13,4-4,0-6,0-5,0 0</inkml:trace>
  <inkml:trace contextRef="#ctx0" brushRef="#br0" timeOffset="80312.348">14345 3277,'4'-4,"2"-5,3-6,5-8,0-5,5-5,4-10,3-5,0-8,4-1,1-5,0 1,-2 3,-5 2,-4 7,0 8,-3 6,-2 6,-2 3,-4 2,1 5,-1 2,-3-1,-2 7,-1 10,-2 9,-1 7,0 5,-4 4,-2 1,0 1,2 4,0 5,3 5,-1 0,-2 1,-2 2,-3 2,-4 2,-1-4,3 0,-1-4,2-4,1-4,0 1,0-1,3-2,1-1,2-1,2-2,0-1,1 0,-3-4,-2-10,0-10,1-6</inkml:trace>
  <inkml:trace contextRef="#ctx0" brushRef="#br0" timeOffset="83529.541">17901 3253,'0'4,"0"6,-4 5,-1 4,-5 7,-4 3,-3 5,-4 1,-2-1,-1-3,-1-2,4-3,1-4,5-3,8-5,10-4,8 1,7-3,4 2,7 0,2 1,0 4,-1-1,-1 1,-2-2,-6 1,-1-2,-5 2,-1-3,2-2,-2-8,0-7,3-11,1-7,3-8,-2-2,-1-3,1-1,-3 3,0 4,-2 2,0 6,-3 3,-2 1,1 4,-6 4,-7 0,-3 2</inkml:trace>
  <inkml:trace contextRef="#ctx0" brushRef="#br0" timeOffset="84746.144">17901 3229,'0'-4,"-4"-2,-6 1,-4 1,-5 1,-3 1,-2 5,-1 2,0 1,-1 2,1 5,1 0,-1 1,1 4,-1 1,1 3,0 1,0 1,4 1,5 4,2 1,2 0,4-2,2 0,3-2,1-1,1 0,0-1,5 0,1 0,4-4,4-2,4 1,3-3,2-1,1-2,1-3,-4 0,-1-1,-1-3,-7-1,-9 1,-6 5,-6 0,-6 2,-5 4,-2 2,-2 7,-1 2,-1 1,1 0,0-1,4-1,6-10,5-7</inkml:trace>
  <inkml:trace contextRef="#ctx0" brushRef="#br0" timeOffset="85956.89">18312 3326,'-4'0,"3"4,1 5,5 6,2 4,3 3,1 6,2 3,3-1,-1 4,1-1,-3 3,-2-1,-5 3,-2-3,-2-1,-2 0,0-1,-5-1,-1-3,-4-2,-4-2,-4 0,-3-5,-2-2,-1-3,-1-5,0-4,0-3,0-2,-4-1,-1-1,1 0,-4-4,1-1,-4 1,1 0,3 2,1 1,3 1,2 1,5 4,3 6,3 5,1 4,3 3,-2 2,-1 1,0 4,0 2,1-1,3 0,4-3,2-1,2 0,6-2,2-4</inkml:trace>
  <inkml:trace contextRef="#ctx0" brushRef="#br0" timeOffset="87744.848">11466 2600,'0'4,"0"10,5 10,4 14,6 17,4 15,3 17,2 13,1 11,0 3,0-1,-4-8,-2-10,-3-16,-6-14,-3-21,-4-24,-6-22,-2-11</inkml:trace>
  <inkml:trace contextRef="#ctx0" brushRef="#br0" timeOffset="88331.778">11418 2600,'0'-4,"4"-2,2-3,3-1,5 2,4 2,2-2,3 0,2 2,0-2,4-1,1-1,0-1,-1 3,-1 2,-6 7,-3 2,-3 6,-6 5,-4 8,1 9,4 11,3 7,5 8,2 10,2 6,1 3,1 1,0 0,0-5,-1-7,-3-6,-2-9,-4-8,-5-8,1-10,-7-8,-3-12,-2-10,-5-4,-1-5,0 0</inkml:trace>
  <inkml:trace contextRef="#ctx0" brushRef="#br0" timeOffset="88677.921">11999 3302,'4'-5,"5"0,6-4,4-1,7-2,4 0,4-1,1 1,-2-1,2 1,0 3,-7-1,-4 1,-2 6,-4 8,-2 7,-3 5,0 9,-2 4,1 0,-1 0,1-2,-1 0,-2-2,-8-5,-3-6</inkml:trace>
  <inkml:trace contextRef="#ctx0" brushRef="#br0" timeOffset="89729.215">13257 3035,'0'5,"0"4,4 10,1 10,0 3,0 6,-2 3,-2 4,0-2,0 0,-1-3,0-5,-1-3,1-4,4-10,1-13,1-7</inkml:trace>
  <inkml:trace contextRef="#ctx0" brushRef="#br0" timeOffset="90171.807">13208 3108,'4'0,"6"-4,5-2,8 1,4-3,6-1,2 2,3-2,2 0,0 2,-3 2,-5 2,-2-3,-3 0,-2 1,-5 5,-2 3,-4 5,-4 5,0 5,-2 7,3 7,-2 4,-1 2,1 4,0-1,2-4,-1-4,2-7,4-9,-2-10,-3-8</inkml:trace>
  <inkml:trace contextRef="#ctx0" brushRef="#br0" timeOffset="90810.445">15240 2310,'0'-4,"0"-6,0 3,0 8,0 10,-4 17,-5 20,-2 18,-3 18,-2 16,-4 11,2 3,0-1,3-11,4-12,4-16,3-13,3-20,0-26,2-16</inkml:trace>
  <inkml:trace contextRef="#ctx0" brushRef="#br0" timeOffset="91393.129">15192 2237,'4'0,"6"0,4 4,5 2,7-1,8 3,5 1,10 2,4 0,1 1,0 0,-2-3,0-3,-2 2,-4-1,-7-1,-6-2,-3-1,-4-2,-2 0,-1-1,-4 3,-5 7,-6 4,-3 9,-3 8,-6 8,-3 9,-3 9,-5 7,1 5,2 7,-1 3,2 0,3 4,-2 0,2-7,1-3,3-6,1-2,-3-8,1-5,-1-8,3-7,0-14,1-15,2-13,0-9,0-12,0 0</inkml:trace>
  <inkml:trace contextRef="#ctx0" brushRef="#br0" timeOffset="92062.224">15821 3253,'4'0,"5"0,6 4,4 2,7-1,4-1,4-1,1-1,2 3,0 1,-3-1,-7 3,-4 1,-2 2,-4 3,-2 0,-2 1,0-1,-2 0,1-2,-1-2</inkml:trace>
  <inkml:trace contextRef="#ctx0" brushRef="#br0" timeOffset="92797.115">16595 3592,'0'-4,"4"-2,6 1,4 1,5 1,3 1,6 1,7 1,1 4,2 1,4 5,3 0,1 2,-2 0,-1-3,-3-2,-5-3,-4-2,-7 3,-4 0,-5 4,-5 4,-5 5,-2 6,-3 4,-4 6,-3 0,1 4,-3 2,0 0,1 0,3-2,1-3,2-4,-3-11,0-9</inkml:trace>
  <inkml:trace contextRef="#ctx0" brushRef="#br0" timeOffset="94096.798">15337 2479,'4'0,"2"4,3 2,5-1,3-1,8 3,4 1,0-2,0-2,-1-1,-1-1,-1-1,-1-1,-9 0,-6-1</inkml:trace>
  <inkml:trace contextRef="#ctx0" brushRef="#br0" timeOffset="94551.024">15216 2648,'4'0,"6"0,4 0,6 0,1 0,3 0,-3 5,-1 0,0 0,-3-1</inkml:trace>
  <inkml:trace contextRef="#ctx0" brushRef="#br0" timeOffset="94900.072">15240 2794,'4'0,"6"0,5 0,4 0,3 0,2 0,-4 4,-4 1</inkml:trace>
  <inkml:trace contextRef="#ctx0" brushRef="#br0" timeOffset="95461.931">15216 2963,'4'0,"6"0,4 4,6 1,6 1,3-2,1-1,4 3,-1 0,4 0,-2-2,-2-1,-2-1,-3-2,-6 1</inkml:trace>
  <inkml:trace contextRef="#ctx0" brushRef="#br0" timeOffset="95881.533">15240 3132,'4'0,"6"0,5 0,4 0,3 0,-3 4,-7 2,-7-1</inkml:trace>
  <inkml:trace contextRef="#ctx0" brushRef="#br0" timeOffset="96114.548">15192 3253,'0'4,"4"2,6-1,4-1,5-1,3-1,2-1,-3-1</inkml:trace>
  <inkml:trace contextRef="#ctx0" brushRef="#br1" timeOffset="109535.009">14974 5285,'-4'0,"-6"0,-4 0,3 0,8-4,13-1,13-5,14 1,18-4,16 2,13-3,12 3,6-3,2 2,1 3,-6 3,-8 3,-10 1,-15 2,-15 0,-12 0,-13 5,-14 1,-14 0,-10-2,-8 3,0 1</inkml:trace>
  <inkml:trace contextRef="#ctx0" brushRef="#br1" timeOffset="110018.911">15361 5285,'0'4,"0"6,0 5,0 8,-4 8,-6 12,-4 11,-5 8,-3 10,-2 9,-1 4,4 3,1 0,4-4,5-7,4-9,4-12,2-11,1-9,0-7,1-12,0-13,0-12,-1-4</inkml:trace>
  <inkml:trace contextRef="#ctx0" brushRef="#br1" timeOffset="110616.275">15724 5648,'0'-4,"0"-6,-4 0,-6 0,0 7,-4 8,-3 7,-2 10,-3 13,-2 9,0 10,-1 3,1 5,3 0,6-3,5-2,9-4,8-6,8-11,4-8,8-8,4-8,4-6,5-8,3-7,-1-8,1-7,-4-5,-3-6,-5-4,-7-1,-7-1,-8-2,-8-1,-9 1,-7 1,-6 3,-2 4,-2 4,-1 4,4 1,2 1,0 6,3 1,5 4</inkml:trace>
  <inkml:trace contextRef="#ctx0" brushRef="#br1" timeOffset="111351.019">16305 5745,'-5'0,"-4"4,-6 6,0 4,-1 5,-3 7,-2 8,-1 5,-1 10,-1 4,3 5,2 5,0 1,3-3,4-4,8-2,9-8,8-7,10-6,9-9,4-9,3-11,4-11,2-8,2-6,-2-7,-6-9,-5-1,-4-2,-7-4,-7-2,-7-2,-9-1,-5-1,-4 0,-7 4,-3 2,-3-1,-2 4,-1 4,0 4,0 4,-1 2,2 6,3 10,10 11,7 5</inkml:trace>
  <inkml:trace contextRef="#ctx0" brushRef="#br1" timeOffset="111905.844">16740 5866,'0'4,"0"5,0 10,-4 6,-2 6,1 7,-3 4,-1 5,-2 5,1 3,-3 0,1-6,-1-2,1-5,4-2,-3-3,2-4,6-8,4-4,6-5,5-6,5-4,4-3,3-3,5 0,1-1,1 4,-2 1,-1 1,-1-2,-6-4,-6-3</inkml:trace>
  <inkml:trace contextRef="#ctx0" brushRef="#br1" timeOffset="112718.008">17442 5963,'0'-5,"0"-4,0-6,-5 0,-4-1,-6 1,-4 4,-3 4,-2 2,-1 7,-4 3,-2 5,5 4,3 5,4 6,7 4,4 1,9-1,3-1,10-1,6-1,4-1,6-5,2-1,4 0,0-3,-2-1,1 2,-1 2,-6 2,-4 1,-2 1,-4 1,-6 5,-5 1,-3 4,-3 0,-1 3,-5-1,-5-3,-2-2,-2-3,-4-2,-6-5,-3-2,-2-5,-3-4,-2-4,-2-3,1-2,2-2,2 1,3-1,2-4,1-1,5-4,5-4,7-4,3-3,3-2,2-1,5 3,2 2,3-1,9 3,1 5</inkml:trace>
  <inkml:trace contextRef="#ctx0" brushRef="#br0" timeOffset="117571.127">7354 10293,'0'-4,"0"-6,0-5,-4-4,-6 1,-4 0,-5 2,-3 5,-6 3,-3 4,1 2,0 6,2 6,2 6,0 4,5 2,3 3,3-4</inkml:trace>
  <inkml:trace contextRef="#ctx0" brushRef="#br0" timeOffset="117820.853">6919 10172,'-4'0,"-6"0,-5 0,-4 4,-3 5,-2 6,-1 4,4 3,6 2,4 1,6 0,6-4,8-1,6-5,1-4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8:23.456"/>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0,'93'257,"12"-3,10-6,82 120,0-44,13-9,78 73,-46-95,12-11,12-12,12-12,11-11,10-14,13-11,119 57,11-19,12-19,10-21,103 18,130 15,11-30,8-31,613 78,-360-134,4-43,651-31,136-121,-1092-4,399-100,-425 18,-107-18,-351 95,60-38,-131 51,-3-5,75-55,-126 72,-1-1,-2-4,-3-2,-2-2,7-12,-3-6,1-8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47:56.797"/>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ignorePressure" value="1"/>
    </inkml:brush>
    <inkml:brush xml:id="br2">
      <inkml:brushProperty name="width" value="0.1" units="cm"/>
      <inkml:brushProperty name="height" value="0.1" units="cm"/>
      <inkml:brushProperty name="color" value="#F6630D"/>
      <inkml:brushProperty name="ignorePressure" value="1"/>
    </inkml:brush>
  </inkml:definitions>
  <inkml:trace contextRef="#ctx0" brushRef="#br0">6363 2790,'-9'11,"0"0,1 0,1 1,-1 0,2 0,-5 12,2-6,-32 74,3 2,5 2,3 1,1 20,-1 29,7 0,0 82,16-126,6 0,9 75,-4-128,3-2,2 1,2-1,2 0,2-1,17 34,-25-63,2 0,0-1,1 0,0 0,2-2,0 1,0-1,1-1,1 0,0-1,13 8,-17-13,1-1,0-1,0 0,0-1,1 1,0-2,-1 0,1-1,0 0,0 0,1-1,-1-1,0 0,0-1,0 0,0-1,0 0,3-1,9-5,0-1,0-1,-1 0,0-2,-1-1,-1-1,0 0,0-2,-2 0,0-1,-1-1,0-1,-2-1,10-14,5-11,-1-2,-2-1,-3-1,-2-1,-2-1,5-21,-2-11,-3 0,-3-2,-5 0,-3 0,-3-1,-5-1,-3 1,-5 0,-2 0,-5 1,-3 0,-4 2,-14-34,18 75,-1 0,-1 1,-3 1,-1 0,-2 2,-2 1,-1 1,-9-7,23 29,-2 0,1 1,-2 0,1 2,-2-1,1 2,-2 0,1 1,-6-1,10 6,0 0,0 0,0 1,0 1,-1 0,1 1,0 1,-1 0,1 0,0 2,-1-1,1 2,0 0,-4 1,9-2,0 0,1 1,-1 0,0 0,1 1,0 0,0 0,0 0,0 1,1 0,-1 1,1-1,1 1,-1 1,1-1,0 1,0-1,-2 8,-2 13</inkml:trace>
  <inkml:trace contextRef="#ctx0" brushRef="#br0" timeOffset="590.008">5799 5664,'13'-9,"22"-12,31-14,35-20,35-13,34-8,27-1,15 6,1 9,-16 16,-30 19,-43 16</inkml:trace>
  <inkml:trace contextRef="#ctx0" brushRef="#br0" timeOffset="1174.388">5876 5536,'1'7,"0"-1,0 1,0 0,1 0,0 0,1-1,1 4,7 23,39 154,21 159,2 204,4 336,-38 73,-34 898,-7-1599,3-79,0-11,-14 84,-1-175,-3-40</inkml:trace>
  <inkml:trace contextRef="#ctx0" brushRef="#br0" timeOffset="1804.728">7493 5074,'6'131,"6"0,24 107,-13-100,74 476,78 530,-39 3,-89-539,-25 94,-22-685,1 41,-3 0,-3 0,-9 43,13-93,-1-1,0 1,-1 0,0-1,0 1,-5 6,-17 11</inkml:trace>
  <inkml:trace contextRef="#ctx0" brushRef="#br0" timeOffset="2773.329">5645 5561,'-5'116,"-5"-1,-5 4,-6 50,-69 1015,17-173,40-736,31-254,3-23,4-33,-4-16,-1 1,-2 0,-3-1,-2 1,-2 1,-3 0,-1 0,-3 1,-1 1,-3 0,-2 2,-6-9,-15-19,-3 1,-3 2,-3 2,-3 3,-3 3,-55-48,25 38,-2 3,-4 4,-2 4,-3 4,-2 5,-39-11,-184-64,-143-27,178 61,193 56,76 27</inkml:trace>
  <inkml:trace contextRef="#ctx0" brushRef="#br0" timeOffset="3271.683">3772 6792,'-80'3,"1"3,0 3,0 4,1 3,-57 20,29 0,2 4,2 4,-76 47,167-85,-19 9,1 2,0 0,2 2,0 1,1 2,-15 15,40-36,-1 0,1 1,-1-1,1 0,0 1,0-1,-1 1,1-1,0 1,0 0,1-1,-1 1,0 0,1-1,-1 1,1 0,-1 0,1 0,0 0,0 0,-1 0,2 1,0-2,1 0,0 0,-1 0,1 0,0 0,0-1,0 1,-1-1,1 0,0 1,0-1,0 0,0 0,0 0,0 0,0 0,0-1,0 1,-1 0,1-1,0 0,0 1,0-1,-1 0,97-28,-2-3,58-31,18-6,595-208,-625 228</inkml:trace>
  <inkml:trace contextRef="#ctx0" brushRef="#br0" timeOffset="4070.329">7518 5176,'167'176,"-91"-91,4-4,3-3,39 24,-109-92,0 0,1-2,0 0,0 0,1-1,0-1,8 2,-18-7,0 1,0-1,0 0,0-1,1 0,-1 1,0-2,0 1,0 0,1-1,-1 0,0 0,0-1,0 0,0 1,0-2,-1 1,1 0,0-1,-1 0,0 0,0 0,0-1,3-3,8-11,-2 0,0-2,-1 1,-1-1,-1-1,-1 0,4-14,-11 28,135-343,91-216,-30 151,75-92,272-374,-448 738,172-279,-262 411,20-43,-26 53,0-1,0 0,-1 0,1 1,-1-1,1 0,-1 0,1 0,-1 0,0 0,0 1,0-1,0 0,0 0,0 0,-1 0,1 0,-1 0,1 1,-1-1,0 0,1 0,-1 1,-1-2,-11-3</inkml:trace>
  <inkml:trace contextRef="#ctx0" brushRef="#br0" timeOffset="4584.987">9571 3355,'40'-25,"1"3,2 1,0 2,0 2,2 2,22-4,37-5,0 5,31 0,-46 9,0 4,-1 3,1 5,0 3,0 4,-1 4,4 5,-72-14,1 1,-1 2,0 0,0 1,-1 1,0 0,0 2,-2 0,2 2,-16-11,0 0,-1 1,1-1,-1 0,1 1,-1 0,0-1,0 1,0 0,-1 0,1 0,-1 1,1-1,-1 0,0 0,0 1,-1-1,1 0,0 3,-2-3,1 0,-1 1,0-1,0 0,0 0,0 0,0 0,0 0,-1 0,0 0,0 0,1-1,-2 1,1-1,0 1,0-1,-1 0,-9 8,0-1,0-1,-1 0,-1-1,1 0,-1-1,0 0,-3 0,-47 12,-1-2,0-3,-1-4,0-1,-58-3,-97-8,-18-11,225 13,-516-51,516 51,-29-7,41 8,0-1,0 1,0-1,1 1,-1-1,0 0,1 0,-1 1,1-1,-1 0,1-1,-1 1,1 0,-1 0,1-1,0 1,-1-1,2 1,0 1,0-1,0 0,0 1,0-1,0 1,0-1,0 1,1-1,-1 1,0-1,0 1,0-1,1 1,-1-1,0 1,1-1,-1 1,0-1,1 1,-1 0,1-1,-1 1,0 0,1-1,-1 1,1 0,-1-1,1 1,-1 0,1 0,-1 0,1 0,-1-1,1 1,39-14,12 0</inkml:trace>
  <inkml:trace contextRef="#ctx0" brushRef="#br0" timeOffset="6571.11">14728 6125,'-34'59,"3"1,2 1,3 1,3 2,3 0,0 9,-7 31,4 2,4 1,6 0,3 21,7-69,3 1,2-1,3 0,3-1,2 1,3-2,2 1,11 22,-17-58,0-1,1-1,1 0,1-1,1 0,0 0,1-2,15 14,-21-23,1 0,0 0,1-1,-1-1,1 0,1 0,-1-1,1 0,0-1,0 0,0 0,1-2,-1 1,1-1,-1-1,1 0,5-1,-1-1,0-1,0-1,0-1,-1 0,1 0,-1-2,0 0,-1-1,1 0,-1-1,-1-1,0 0,0-1,0 0,-1-1,-1 0,9-12,4-6,-2 0,-1-1,-2 0,-1-2,-1-1,-2 0,5-17,-1-6,-3-1,-3 0,-2-1,-2 0,-3-1,-3 1,-2-1,-3 0,-2 0,-3 1,-2 0,-3 0,-3 1,-2 1,-2 0,-3 2,-24-43,31 68,-2 0,-2 2,0 0,-2 1,-17-16,30 33,-1 0,-1 1,1 0,-1 0,0 1,-1 1,0 0,0 0,0 1,-1 1,0 0,1 0,-1 1,-1 1,1 0,-7 0,-18 4</inkml:trace>
  <inkml:trace contextRef="#ctx0" brushRef="#br0" timeOffset="7359.176">13958 8460,'124'6,"0"6,81 19,-82-11,790 117,-882-133,-23-4,0 1,0 0,1 1,-1 0,0 0,0 1,6 2,-14-4,0-1,0 0,0 0,0 0,0 0,1 0,-1 0,0 0,0 0,0 0,0 1,0-1,0 0,0 0,0 0,1 0,-1 0,0 0,0 1,0-1,0 0,0 0,0 0,0 0,0 1,0-1,0 0,0 0,0 0,0 0,0 1,0-1,0 0,0 0,0 0,0 0,0 0,0 1,0-1,-1 0,1 0,0 0,0 0,0 0,0 1,0-1,0 0,0 0,0 0,-1 0,1 0,0 0,0 0,-14 8,-21 5,32-12,-14 6,1 0,0 1,0 1,1 0,0 1,1 1,0 0,0 1,1 0,1 1,0 1,1-1,-4 9,-19 31,3 1,2 1,-4 18,8-20,-333 731,35 14,-72 348,269-684,21 4,-18 265,110-652,13-78,0 1,0-1,0 0,-1 1,1-1,0 0,-1 0,1 1,-1-1,1 0,-1 0,0 0,1 0,-1 0,0 0,0 0,0 0,0 0,-7-10</inkml:trace>
  <inkml:trace contextRef="#ctx0" brushRef="#br0" timeOffset="7988.324">13984 8332,'-1'6,"-1"-1,0 0,0 0,0 0,0 0,-1 0,0 0,0-1,0 1,-1-1,1 0,-1 0,-1 1,-9 11,-211 283,14 10,-41 99,60-53,-75 210,170-330,11 5,11 3,8 12,46-163,5 1,-3 60,17-63</inkml:trace>
  <inkml:trace contextRef="#ctx0" brushRef="#br0" timeOffset="8658.141">13906 8460,'-23'46,"2"1,2 1,2 1,2 0,3 1,1 1,-1 36,7-29,3 0,3-1,2 1,3 0,2-1,3 0,2 0,3-2,2 1,2-2,3-1,9 13,-6-20,1 0,2-2,3-1,1-2,1-1,3-2,1-1,2-2,1-2,2-2,1-1,1-3,28 13,-8-11,2-2,0-3,2-3,0-4,9-1,23 1,1-5,1-5,31-4,71-11,0-9,-1-9,56-21,68-19,124-50,-432 108,-19 4,-29 3,-3 2</inkml:trace>
  <inkml:trace contextRef="#ctx0" brushRef="#br0" timeOffset="9485.921">17011 10077,'49'-28,"0"3,2 2,0 2,2 3,37-8,-83 24,86-25,1 4,1 4,1 4,16 3,-70 9,0 2,1 1,-1 2,0 3,0 1,-1 2,1 1,-2 3,1 1,29 15,-54-20,0 1,0 1,-1 0,0 1,-1 0,5 7,-12-11,0 0,-1 0,0 0,0 1,-1 0,0 0,-1 1,0-1,0 1,0 0,-1 0,1 7,-4-14,1 0,-1 1,1-1,-1 0,0 0,0 0,1 1,-2-1,1 0,0 0,0 0,-1 0,1 1,-1-1,0 0,0 0,0 0,0 0,0 0,-1 1,1-2,-1 0,1 0,-1 0,1 0,-1 0,1-1,-1 1,0 0,0-1,1 1,-1-1,0 0,0 0,1 1,-1-1,0 0,0 0,0-1,-1 1,-11-3,0 0,1-1,-1-1,1 0,-9-6,15 8,-74-29,-2 3,-1 4,-1 3,-1 4,0 4,-1 4,-1 4,1 3,-1 4,1 4,-4 4,85-8,-43 5,0 2,-1 2,39-7,-1 0,1 0,0 1,0 1,0 0,1 0,-1 1,2 1,-1-1,1 2,-2 1,9-8,1 0,0 0,-1 1,1-1,0 0,-1 1,1 0,0-1,0 1,0-1,1 1,-1 0,0 0,1 0,-1-1,1 1,-1 0,1 0,0 0,0 0,0 0,0 0,0 0,0 0,1-1,-1 1,1 0,-1 0,1 0,-1 0,1-1,0 1,0 0,0-1,0 1,0-1,1 1,-1-1,0 1,1-1,-1 0,1 0,-1 0,1 0,-1 0,1 0,0 0,0 0,-1 0,1-1,0 1,0-1,0 0,0 1,0-1,0 0,-1 0,1 0,0 0,1-1,16-1</inkml:trace>
  <inkml:trace contextRef="#ctx0" brushRef="#br0" timeOffset="10488.983">17576 8845,'-9'9,"2"0,-1 0,1 1,-3 7,-11 14,-295 417,-129 177,-23-20,227-331,192-225,-2-2,-2-2,-1-3,-15 6,41-30,24-16,6-3,13-6,0 0,0 0,12-2,59-10,1 3,1 4,0 4,1 4,7 4,453 32,-440-23,192 17,184 15,78-21,-411-21,0-7,0-7,-1-6,-2-7,121-39,-204 46,57-27,-99 37,0-1,-1-1,-1-2,0 0,-1-1,7-8,18-25</inkml:trace>
  <inkml:trace contextRef="#ctx0" brushRef="#br0" timeOffset="11037.134">17549 9051,'8'-7,"0"0,0 1,1 0,0 1,0 0,0 0,0 1,1 0,-1 1,4-1,24-5,1 1,6 1,-18 3,93-11,0 5,26 4,247 10,-343-3,-14 0,1297 65,-1328-65,153 20,-137-17,0 1,0 1,-1 0,0 1,0 2,3 2,-15-7,-1 0,1 1,-1 0,0 0,-1 0,1 1,-1 0,0 0,-1 0,1 1,-1 0,-1-1,1 1,-1 1,0-1,-1 0,0 1,0-1,0 1,-1 0,0 0,-1-1,0 1,0 0,-1 6,-3 22,-1 0,-3-1,0 1,-2-2,-3 3,3-4,-45 139,-72 255,101-320,4 1,5 1,5 6,10-80,2-23,0 0,-1-1,-1 1,-2 8,-3-11,-2-13</inkml:trace>
  <inkml:trace contextRef="#ctx0" brushRef="#br0" timeOffset="12128.517">20885 4483,'-31'571,"11"-309,-2 69,-103 1458,-55 0,175-1759,3-23,0 0,1 0,0 0,1 0,0-1,0 1,0 2,0-15</inkml:trace>
  <inkml:trace contextRef="#ctx0" brushRef="#br0" timeOffset="13742.212">20834 4458,'107'2,"0"4,-1 5,88 21,-186-31,2 1,-1 0,1 1,-1 0,0 0,3 3,-10-6,0 1,-1 0,1 0,-1 0,1 0,-1 0,0 0,1 0,-1 1,0-1,0 0,0 1,0-1,0 1,0-1,0 1,-1-1,1 1,0 0,-1-1,1 1,-1 0,0 0,0-1,1 1,-1 0,0 0,-1-1,1 1,0 0,-1 1,-54 179,-10 161,5 83,42-283,-28 196,-167 1511,192-1424,19 23,2-387,-3 0,-3 0,-3-1,-8 29,10-50,6-34,1 1,-1-1,0 1,0-1,-1 1,0-1,0 0,-1 0,1 0,-1 0,0 0,-1-1,0 1,0-1,0 0,0 0,-3 1,-5 5,1 1,1 0,0 0,-8 13,8-10,-1-1,-1-1,1 0,-2 0,-24 20,-1-2,-2-2,-37 22,39-31</inkml:trace>
  <inkml:trace contextRef="#ctx0" brushRef="#br1" timeOffset="17306.018">11495 173,'0'13,"4"31,2 38,4 40,5 34,3 26,4 12,3-1,0-15,6-25,-3-35,-2-36,-5-33</inkml:trace>
  <inkml:trace contextRef="#ctx0" brushRef="#br1" timeOffset="17710.596">11367 379,'15'-3,"473"-73,-311 55,132 4,-268 16,0 2,0 1,0 3,-1 1,24 7,-59-12,0 0,0 0,0 1,0 0,-1 0,1 0,-1 1,1 0,-1-1,0 1,0 1,0-1,0 1,-1-1,1 1,-1 0,0 0,2 5,-4-5,0 0,-1 0,1 0,-1 0,0 0,0 0,0 0,-1 0,1 0,-1 0,0 0,0 0,0 0,-1-1,1 1,-1 0,0-1,0 1,-1-1,1 1,0-1,-1 0,0 0,0 0,-18 21,-2-1,0-1,-1-1,-1 0,-10 3,-142 86,141-89,-236 126,-7-11,-152 45,408-173,22-7,9-5,18-6</inkml:trace>
  <inkml:trace contextRef="#ctx0" brushRef="#br1" timeOffset="18124.573">13111 225,'0'8,"-9"21,-11 27,-11 35,-14 32,-7 26,0 13,5 2,6-15,10-23,15-34,9-36,11-36,5-23</inkml:trace>
  <inkml:trace contextRef="#ctx0" brushRef="#br1" timeOffset="18457.988">13111 148,'26'57,"22"44,20 32,16 19,16 6,8-7,-2-16,-9-18,-22-19,-23-23,-25-24,-26-16,-13-14</inkml:trace>
  <inkml:trace contextRef="#ctx0" brushRef="#br1" timeOffset="18812.069">12752 1174,'57'-9,"49"-11,37-12,25-8,10-7,-8 1,-20-1,-35 8</inkml:trace>
  <inkml:trace contextRef="#ctx0" brushRef="#br1" timeOffset="19143.523">14034 404,'9'44,"7"35,5 32,4 22,2 11,-4 3,-2-11,-3-20,-6-25,-4-28</inkml:trace>
  <inkml:trace contextRef="#ctx0" brushRef="#br1" timeOffset="19476.625">14009 327,'56'-10,"0"2,1 3,-1 2,1 2,0 3,-1 3,1 2,-1 2,53 17,-95-22,0 1,-1 0,1 2,-1-1,0 2,-1-1,0 2,4 3,-13-10,-1 0,1 0,-1 1,0-1,0 0,0 1,0 0,0 0,-1-1,1 1,-1 0,0 0,1 1,-2-1,1 0,0 0,0 0,-1 1,0-1,0 0,0 0,0 1,0-1,-1 0,1 0,-1 1,0-1,0 0,0 0,0 0,-1 0,1 0,-1 0,0-1,0 1,0 0,0-1,-2 2,-10 11,0 0,-1-2,0 0,-1 0,-1-2,0 0,-9 4,-44 20,-24 8,28-14,22-10,10-5,1 1,1 2,0 0,1 3,1 0,-13 14,40-32,0 0,0 1,0-1,1 1,-1 0,1 0,-1 0,1 0,0 0,1 0,-1 0,0 1,1-1,0 1,0-1,0 1,0 0,0-1,1 1,0 0,0-1,0 1,0 0,0 0,1-1,-1 1,1 0,0-1,0 1,1-1,-1 1,1-1,0 0,-1 0,1 0,1 1,-1-2,0 1,1 0,0 0,-1-1,1 0,0 1,0-1,1 0,18 14,0-1,1-1,1-1,0-1,1-1,26 8,41 8,30 4,-42-13,1-3,17-2,-69-10,0-1,0-2,0-1,0-1,0-2,-1-1,1-1,-1-1,29-14</inkml:trace>
  <inkml:trace contextRef="#ctx0" brushRef="#br1" timeOffset="19811.95">15138 353,'13'-5,"22"-5,27-6,33-4,31-7,25-4,17-6,1 0,-9 2,-29 6,-36 9</inkml:trace>
  <inkml:trace contextRef="#ctx0" brushRef="#br1" timeOffset="20145.267">15831 533,'13'91,"9"53,4 23,3 1,1-16,-1-28,0-36,-2-37,-4-28</inkml:trace>
  <inkml:trace contextRef="#ctx0" brushRef="#br1" timeOffset="20460.82">16652 482,'-13'113,"-9"60,-1 17,4-15,5-32,1-45,2-53,3-33</inkml:trace>
  <inkml:trace contextRef="#ctx0" brushRef="#br1" timeOffset="20811.893">16600 379,'69'146,"138"280,-136-295,6-3,18 15,-87-132,9 14,2-1,19 20,-33-39,0 0,0-1,0 1,1-1,0 0,-1 0,1-1,1 0,-1 0,0 0,1-1,-1 0,1 0,0-1,1 1,-5-2,1 0,-1-1,1 1,-1 0,1-1,-1 0,1 0,-1 0,0 0,1-1,-1 1,0-1,0 0,0 0,0 0,-1 0,1-1,0 1,-1-1,0 1,1-1,-1 0,0 0,-1 0,2-1,4-9,-1-1,0 0,-1 0,0 0,1-9,5-27,-2 0,-3-1,-2 0,-2-1,-2 1,-2 0,-6-27,-4-4,-4 0,-3 1,-4 1,-10-19,20 62,-2 1,-2 0,-1 1,-2 1,-1 1,-15-17,29 42,-18-27,24 34,1 1,-1-1,1 1,-1-1,1 1,0-1,-1 0,1 1,0-1,-1 1,1-1,0 0,0 1,0-1,-1 0,1 1,0-1,0 0,0 1,0-1,0 0,0 0,1 1,-1-1,0 0,0 1,0-1,1 1,-1-1,0 0,1 1,-1-1,0 1,1-1,-1 1,1-1,-1 1,1-1,-1 1,1-1,-1 1,1-1,0 1,0 0,17-3</inkml:trace>
  <inkml:trace contextRef="#ctx0" brushRef="#br1" timeOffset="21143.628">17806 301,'0'12,"-1"1,-1-1,0 0,-3 8,-5 26,-4 61,5 0,4 13,5-72,2 0,2 0,2 0,2-1,14 46,-17-78,0 0,1 0,1-1,0 0,1 0,0 0,1-1,1-1,0 1,1-1,0-1,1 0,-5-5,1 0,0-1,0 0,0 0,1-1,0 0,0-1,0 0,0 0,0-1,1 0,-1 0,1-1,-1 0,1-1,-1 0,1-1,-1 0,1 0,4-2,2-2,0 0,0-1,0-1,-1 0,0-1,0-1,-1-1,0 0,-1 0,0-1,0-1,-2 0,12-14,23-35</inkml:trace>
  <inkml:trace contextRef="#ctx0" brushRef="#br1" timeOffset="21461.27">17780 892,'48'-9,"29"-7,15-9,0-6,-12-5,-18 2</inkml:trace>
  <inkml:trace contextRef="#ctx0" brushRef="#br1" timeOffset="21462.27">17729 353,'83'-22,"49"-11,24-5,3-5,-26 6</inkml:trace>
  <inkml:trace contextRef="#ctx0" brushRef="#br1" timeOffset="21813.084">18987 404,'-9'105,"-3"60,1 20,2-8,3-31,2-34,2-42,1-37,1-24</inkml:trace>
  <inkml:trace contextRef="#ctx0" brushRef="#br1" timeOffset="22143.778">18781 430,'31'-25,"1"0,2 3,0 0,1 2,1 2,1 2,1 0,-8 5,0 1,1 1,1 2,0 1,0 1,0 2,0 2,28 1,-51 1,0 0,0 0,0 1,0 0,0 1,0 0,5 3,-11-5,-1 0,-1 0,1 0,0 0,0 0,0 1,0-1,-1 1,1-1,-1 1,1-1,-1 1,0 0,1 0,-1 0,0 0,0 0,0 0,-1 0,1 0,0 0,-1 0,1 0,-1 1,0-1,0 0,0 0,0 0,0 1,0-1,-1 0,1 0,-1 1,-1 4,-1 0,0 0,-1 0,0 0,0 0,0-1,-1 0,0 0,0 0,0-1,-5 4,-74 55,57-45,-23 15,-12 10,-17 18,62-47,1 0,0 1,1 1,0 0,2 1,-8 14,18-27,0 0,0 1,0 0,1-1,0 1,0 0,1 0,0 0,0 0,0 0,1 1,-1-1,2 0,-1 0,1 0,0 1,0-1,0 0,1 0,0-1,0 1,1 0,-1-1,1 1,0-1,1 0,-1 0,1 0,0 0,1-1,3 4,9 7,1 0,0-2,1 0,0-1,1-1,1-1,0-1,2 1,28 9,1-1,1-3,0-2,1-2,1-3,-1-2,1-3,0-1,23-5,-8-9,-20-4</inkml:trace>
  <inkml:trace contextRef="#ctx0" brushRef="#br1" timeOffset="22462.099">20397 97,'-4'4,"-2"15,1 21,1 26,1 28,1 28,1 20,0 7,5-3,2-19,4-26,5-31,4-31,-1-22</inkml:trace>
  <inkml:trace contextRef="#ctx0" brushRef="#br1" timeOffset="23065.304">21039 250,'-18'85,"-51"244,10 32,56-317,6-40,3-12,5-17,9-59,-3-2,-3 0,-5-1,-2-31,12-107,-18 220,11-56,-12 60,0 0,0 1,0-1,1 0,-1 0,0 0,1 0,-1 0,1 1,-1-1,1 0,-1 0,1 0,-1 1,1-1,0 0,-1 1,1-1,0 1,0-1,-1 1,1-1,0 1,0-1,0 1,0 0,-1 0,1-1,0 1,0 0,0 0,0 0,0 0,0 0,0 0,0 0,0 0,0 0,-1 1,1-1,0 0,0 0,0 1,0-1,0 1,-1-1,1 1,0-1,0 1,-1-1,1 1,0 0,-1-1,1 1,0 0,18 20,-1 0,-1 1,-1 1,0 0,-2 2,0 2,20 30,141 212,-135-214,3-3,1-1,39 32,-71-71,1-1,0-1,1 0,0-1,1-1,12 6,-24-13,1 1,0 0,-1-1,1 0,0 0,0 0,0-1,0 1,0-1,0 0,0 0,0 0,0 0,0-1,0 0,0 0,0 0,-1 0,1 0,0-1,-1 0,1 0,-1 0,1 0,-1 0,0-1,0 1,0-1,3-3,1-5,0 0,-1 0,0 0,0-1,-1 0,-1 0,0-1,0 1,-2-1,1 1,-2-1,0 0,0-3,1-39,-3 0,-5-25,5 69,-5-58,-3 1,-3 0,-17-53,15 77,-1 1,-3 1,-1 1,-2 0,-1 2,-9-10,24 41,6 6,-1 1,1-1,0 1,0-1,-1 1,1-1,0 0,0 1,0-1,1 0,-1 0,0 0,1 1,-1-1,1 0,0 0,-1 0,1 0,0 0,0 0,0 0,0 0,1-1,10-6</inkml:trace>
  <inkml:trace contextRef="#ctx0" brushRef="#br1" timeOffset="23529.67">22989 70,'-7'-2,"0"0,0 0,0 0,0 1,0-1,-1 2,1-1,0 1,0 0,0 1,-1 0,1 0,0 0,0 1,0 0,0 1,1-1,-6 4,-12 5,1 2,0 0,1 2,-12 10,-9 9,1 3,1 2,2 1,2 2,2 2,2 1,2 2,2 0,2 3,2 0,-12 38,31-71,1 0,0 0,1 1,1 0,1 0,0 0,1 0,1 0,1 0,2 10,-2-20,1 0,0 0,1 0,0 0,0-1,1 1,0-1,0 0,0 0,1 0,0 0,0-1,1 0,0 0,0-1,0 1,1-1,0-1,0 1,0-1,0 0,1-1,5 2,8 2,-1-2,1 0,1-1,-1-1,1-1,-1-1,1-1,-1-1,1-1,-1-1,0-1,0 0,0-2,17-6,2-3,-1-2,-1-1,0-2,-1-1,-2-2,0-2,1-3,25-28,-44 39,1 0,1 2,7-5,-25 19,0 0,0 1,-1-1,1 1,0-1,0 1,0-1,0 1,0-1,0 1,0 0,0 0,0 0,0 0,1-1,-1 1,0 0,0 1,0-1,0 0,0 0,0 0,0 1,0-1,0 0,0 1,0-1,0 1,0-1,-1 1,1 0,0-1,0 1,0 0,-1 0,1 0,20 37,-16-27,17 38,3-2,3 0,27 35,-38-58,2-1,1-1,0 0,2-2,0-1,2 0,20 12,-5-11,-8-9</inkml:trace>
  <inkml:trace contextRef="#ctx0" brushRef="#br0" timeOffset="29350.069">1 10616,'1'8,"0"1,0-1,1 0,0 1,1-1,0 0,2 4,4 12,104 267,21 11,-47-108,100 214,-177-383,-21-38,-22-41,3 4,3-2,3-1,1-1,3-1,0-11,12 36,1 0,1-1,2 1,1-1,2 0,1 0,1 0,2 0,1 1,5-21,-6 39,1 1,0 0,0 0,1 0,0 1,1 0,1 0,-1 0,3-2,-7 10,0 0,-1 0,1 1,0-1,0 0,1 1,-1-1,0 1,0 0,1 0,-1 0,1 0,-1 0,1 0,-1 1,1-1,-1 1,2 0,-1 0,0 1,0 0,0-1,0 1,0 1,0-1,0 0,0 1,-1-1,1 1,-1 0,1 0,-1 0,1 0,-1 0,0 1,0-1,0 1,0 0,19 28,-2 1,-1 1,-1 0,8 26,21 43,-36-83,11 21,1 0,16 19,-32-50,1 0,-1-1,1 1,1-2,0 1,0-1,0 0,1-1,0 0,0 0,1-1,-1 0,5 1,-11-6,-1 1,1 0,-1-1,1 1,-1-1,1 0,-1 0,1 0,-1 0,1-1,0 1,-1 0,1-1,-1 0,0 0,1 0,-1 0,1 0,-1 0,0 0,0-1,0 1,0-1,0 0,0 0,0 1,-1-1,1 0,-1 0,1-1,-1 1,0 0,1 0,-1-1,0-1,11-27</inkml:trace>
  <inkml:trace contextRef="#ctx0" brushRef="#br0" timeOffset="29666.433">899 11103,'4'8,"6"17,6 17,8 14,5 11,7 2,0-1,0-12,-3-16,-7-19,-7-18,-12-17,-11-16,-5-3</inkml:trace>
  <inkml:trace contextRef="#ctx0" brushRef="#br0" timeOffset="29998.538">693 10898,'13'0,"13"-4,11-2,13 0,10-3,3 0,-8 2</inkml:trace>
  <inkml:trace contextRef="#ctx0" brushRef="#br0" timeOffset="30347.337">1387 10820,'-17'0,"1"0,0 1,0 1,0 1,0 0,-15 5,24-5,0 0,0 1,0 0,0 0,0 0,1 1,-1 0,1 0,1 1,-1 0,1 0,0 0,0 0,-3 8,-1 2,2-1,0 2,1-1,0 1,2 0,0 0,1 0,0 1,1-1,2 1,-1-1,2 1,0-1,2 1,-1-1,2 0,2 6,-3-12,1 0,1 0,-1 0,2-1,-1 1,2-2,-1 1,1 0,1-1,-1-1,1 1,3 0,-4-3,1 0,-1-1,2 0,-1-1,0 0,1 0,0-1,0 0,0 0,0-1,0 0,1-1,-1 0,0 0,1-1,1 0,4-2,0 1,0-2,0 0,0 0,-1-2,1 0,-1 0,0-1,-1-1,0 0,0-1,0-1,-1 0,0 0,-1-1,0-1,-1 0,0 0,0-1,-1 0,-1-1,0 0,-1 0,0-2,8-28</inkml:trace>
  <inkml:trace contextRef="#ctx0" brushRef="#br0" timeOffset="30348.337">1771 10616,'-18'17,"-9"15,-5 15,-2 12,6 5,11 1,13-3,17-7,13-8,17-13,9-12,9-9,3-12,-1-14,-7-10,-8-10,-13-3,-12 5</inkml:trace>
  <inkml:trace contextRef="#ctx0" brushRef="#br0" timeOffset="30733.638">2027 10616,'1'40,"1"0,2 0,2 0,7 22,-10-47,1 0,1 0,0-1,1 0,0 0,1-1,1 1,0-2,1 1,0-1,1 0,0-1,6 4,-13-12,1 0,1 0,-1 0,0 0,1-1,-1 0,1 0,0 0,0-1,0 1,0-1,0 0,0 0,0-1,0 0,0 0,4 0,-2-1,0-1,0 0,0 0,-1 0,1-1,-1 0,1 0,-1-1,0 1,0-1,5-5,3-4,-1 0,0-1,-1-1,0 0,-1 0,-1-1,0-1,-1 0,0-4,-2 5,0 0,-2-1,0 0,-1 0,0-1,-2 1,0-1,-1 1,-1-1,0 0,-2-5,1 15,0 0,-1 0,0 0,-1 0,1 0,-2 1,1-1,-1 1,0 0,0 0,-1 0,0 1,0 0,-1 0,1 0,-1 0,-1 1,1 0,-1 0,0 1,0 0,0 0,0 1,-1-1,-2 1,-58-11,12 4,48 7</inkml:trace>
  <inkml:trace contextRef="#ctx0" brushRef="#br0" timeOffset="31065.421">2515 10334,'9'17,"7"15,9 19,6 18,5 20,10 12,6 6,3-2,1-6,-1-15,-5-18,-11-15,-12-21,-15-20,-19-21,-16-16,-5-5</inkml:trace>
  <inkml:trace contextRef="#ctx0" brushRef="#br0" timeOffset="31400.053">2515 10564,'9'-14,"0"-1,0 2,2-1,0 1,0 1,1 0,0 0,1 1,1 1,-1 0,2 1,-1 1,1 0,1 1,-1 0,1 2,0-1,0 2,1 0,0 1,-1 1,1 1,0 0,0 1,0 1,0 0,9 3,-20-3,-1 0,0 0,0 1,0-1,-1 1,1 1,0-1,-1 1,1-1,-1 1,0 0,0 1,0-1,0 1,-1 0,1 0,-1 0,-1 0,0-1,0 1,-1 0,1 0,-1 0,0 0,0 0,0 0,-1 0,1 0,-1 0,0 1,0-1,-1 0,1 0,-1 0,0 0,0 0,0 0,0 0,-2 2,-5 11,0 0,-2 0,0-1,-1-1,-1 1,0-2,-1 1,0-2,-9 7,-1-1,0 0,-1-2,-1 0,-1-2,-21 9,45-22,0-1,1 0,-1 0,0 0,0 0,-1-1,1 1,0 0,0-1,0 1,0-1,0 0,-1 0,1 0,0 0,0 0,0-1,-1 1,1-1,1 1,1-1,-1 0,1 0,0 0,-1 0,1 0,0 0,0 0,-1 0,1 0,0 0,0 0,0 0,0 0,0 0,1 0,-1 0,0 0,0 1,1-1,-1 0,0 0,1 0,-1 0,1 0,-1 0,1 0,7-13,0 0,1 1,0 0,3-3,27-29</inkml:trace>
  <inkml:trace contextRef="#ctx0" brushRef="#br0" timeOffset="31731.818">3284 9949,'-16'10,"1"0,-1 2,2 0,0 0,0 2,1-1,1 2,0 0,1 0,1 1,1 0,0 1,1 0,-5 15,11-28,0 1,0 0,1-1,0 1,0 0,0 0,1 0,0 0,0 0,0 0,0 0,1 0,0 0,0-1,0 1,1 0,-1 0,1-1,0 1,1-1,-1 0,1 1,1 0,0-1,1 0,0 1,-1-2,2 1,-1 0,0-1,1 0,-1-1,1 1,0-1,0 0,0 0,0-1,0 0,0 0,3 0,17 1,0-2,-1 0,1-2,5-2,-11 1,1 1,-1 1,1 1,0 0,-1 2,18 3,-35-4,0-1,0 1,-1 0,1 0,0 0,-1 0,1 0,-1 1,1-1,-1 1,1 0,-1 0,0 0,0 0,0 0,0 0,-1 0,1 1,0-1,-1 0,0 1,1 0,-1-1,0 1,0 0,-1-1,1 1,-1 0,1 0,-1 0,0 0,0 0,0-1,0 1,0 0,-1 0,0 2,-3 9,1 0,-2 0,0-1,-1 0,0 0,-1 0,-1 0,-22 35,-3-2,-1-1,-2-1,-2-3,-2 0,-1-3,-28 19,26-28</inkml:trace>
  <inkml:trace contextRef="#ctx0" brushRef="#br0" timeOffset="33082.451">488 10307,'8'0,"8"-4,10-10,13-8,14-8,10-12,4-4,-2-2,-2 2,-8 10,-17 10,-16 10</inkml:trace>
  <inkml:trace contextRef="#ctx0" brushRef="#br0" timeOffset="33397.744">796 10153,'22'44,"15"18,11 8,2-8,0-15,-3-15,-10-13</inkml:trace>
  <inkml:trace contextRef="#ctx0" brushRef="#br0" timeOffset="33713.582">1206 10179,'22'-21,"57"-57,62-81,-136 153,-1 0,0-1,0 0,0 0,-1 0,0 0,0 0,-1-1,0 0,-1 7,-1 0,0 0,0 0,0-1,0 1,0 0,0 0,0 0,0 0,0 0,-1-1,1 1,0 0,-1 0,1 0,0 0,-1 0,0 0,1 0,-1 0,0 0,1 0,-1 0,0 0,-1 0,0 1,0-1,0 0,0 1,-1-1,1 1,0-1,0 1,0 0,0 0,-1 0,1 0,0 1,0-1,0 0,0 1,-1 0,0 0,-12 3,0 2,1 0,-1 1,1 0,0 1,1 1,0 0,0 1,1 0,-7 8,10-10,1 0,0 1,0 0,1 1,0 0,1 0,0 0,1 1,0-1,0 1,1 1,1-1,0 0,-1 9,4-15,0-1,0 1,0 0,0-1,1 1,0-1,0 1,0 0,1-1,-1 0,1 1,0-1,1 0,-1 0,1 0,2 3,1 0,0-1,1 1,0-2,0 1,0-1,0 0,1 0,7 3,6 1,-1-1,1-1,0-1,0-1,1-1,0 0,2-2,-14-1,1-1,0 0,0 0,0-2,0 1,0-1,0-1,-1 0,0 0,1-1,-1-1,0 0,-1 0,7-5,30-23</inkml:trace>
  <inkml:trace contextRef="#ctx0" brushRef="#br0" timeOffset="34053.447">1771 9769,'-13'22,"-9"16,0 10,3 5,9-1,16-6,14-6,14-9,13-11,8-9,8-10,1-9,-5-13,-9-12,-8-8,-12-6,-10 5</inkml:trace>
  <inkml:trace contextRef="#ctx0" brushRef="#br0" timeOffset="34368.589">1797 9384,'70'103,"58"112,-111-185,20 41,-26-45,2-2,0 1,2-2,1 0,1-1,8 9,-24-30,-1 0,1 0,0-1,-1 1,1 0,0 0,0-1,-1 1,1 0,0-1,0 1,0-1,0 1,0-1,0 1,0-1,0 0,0 1,0-1,0 0,0 0,0 0,0 0,0 0,0 0,0 0,0 0,1 0,-1-1,0 1,0 0,0-1,0 1,0 0,-1-1,1 1,0-1,0 0,0 1,0-1,0 0,-1 0,1 1,0-1,-1 0,1 0,-1 0,1 0,-1 0,1 0,-1 0,1 0,3-9,-1 0,0 0,0 0,-1 0,0-4,0 4,13-94,-10 64,1-1,3 1,1 0,2 0,-12 38,1 0,0 0,-1 0,1 0,0 0,1 0,-1 1,0-1,0 0,1 1,-1-1,1 1,-1-1,1 1,0 0,0-1,0 1,-1 1,0 0,0-1,1 1,-1 0,0 0,1 0,-1 0,0 0,1 0,-1 0,0 0,1 0,-1 1,0-1,1 0,-1 1,0-1,1 1,6 4,0 0,-1 1,0 0,0 0,0 0,4 7,7 5,6 3,1-1,0 0,2-2,0-1,1-2,1 0,20 6,-28-12</inkml:trace>
  <inkml:trace contextRef="#ctx0" brushRef="#br2" timeOffset="39396.58">8673 7203,'1'13,"1"0,0 0,0-1,2 1,0-1,0 0,3 4,4 15,23 59,5-2,3-1,4-2,45 61,12 0,6-4,24 14,-7-18,6-6,5-5,6-7,5-6,5-6,111 56,-140-96,2-6,4-6,1-5,3-6,1-6,2-5,2-7,0-6,23-4,-109-14,-19-2,0 2,0 1,2 3,-35-7,1 0,-1 0,0 0,0 1,1-1,-1 0,0 1,0-1,0 1,1 0,-1-1,0 1,0 0,0 0,0-1,0 1,1 1,-2-1,0-1,0 1,0-1,0 1,-1-1,1 1,0-1,0 1,0-1,0 1,0-1,-1 0,1 1,0-1,0 1,-1-1,1 1,0-1,-1 0,1 1,0-1,-1 0,1 1,0-1,-1 0,1 0,-1 1,1-1,-1 0,-43 18,-135 26,87-24,2 4,-36 17,73-21,0 3,2 2,0 2,-2 5,39-21,15-8,27-11,87-29,93-33,-175 57,-1-2,-1-1,0-1,-1-2,0-2,-24 17,-1-1,0 1,0-1,0 0,-1 0,1 0,-1-1,-1 0,1 0,-1 0,0 0,0 0,-1 0,0-1,0 0,0 1,-1-1,0 0,0 1,-1-1,0 0,0 0,-1 0,0 0,0 1,-1-5,-6-18,-1 1,-1 0,-2 1,-1 0,-10-16,-1-3,-5-16,3-1,-2-14,9 17</inkml:trace>
  <inkml:trace contextRef="#ctx0" brushRef="#br2" timeOffset="40148.344">10058 5023,'43'0,"430"2,55 26,-373-12,-1 6,0 7,-3 7,-1 6,55 27,-91-21,-2 4,-3 6,-2 4,-3 5,59 51,-44-21,-3 6,-5 5,-5 4,22 39,-121-143,9 11,-1 1,0 1,-1 2,-8-6,-6-17,0 1,0-1,0 0,-1 0,1 1,0-1,0 0,-1 0,1 1,0-1,0 0,-1 0,1 0,0 1,0-1,-1 0,1 0,0 0,-1 0,1 0,0 0,-1 0,1 0,0 0,-1 0,1 0,0 0,-1 0,1 0,0 0,-1 0,1 0,0 0,-1 0,1 0,0 0,0-1,-1 1,1 0,0 0,-19-7</inkml:trace>
  <inkml:trace contextRef="#ctx0" brushRef="#br2" timeOffset="41099.056">10007 4945,'10'12,"0"1,-1 0,-1 0,0 1,0 2,17 28,34 50,-5 2,3 17,-249-510,189 392,1 1,-1-1,1 0,0-1,0 1,1 0,-1-1,1 1,0-5,1 8,0 0,1 0,-1 1,1-1,-1 0,1 1,0-1,0 0,0 1,0-1,0 1,0-1,0 1,0 0,0-1,1 1,-1 0,1 0,-1 0,1 0,-1 0,1 0,-1 0,1 0,0 1,0-1,-1 1,1-1,0 1,0 0,0 0,113-22,-85 18,-1-1,-1-1,1-1,-1-2,22-10,-10-3,0-2,-1-2,-1-1,1-5,-25 22,10-9</inkml:trace>
  <inkml:trace contextRef="#ctx0" brushRef="#br0" timeOffset="47099.556">3438 14284,'6'0,"-1"-1,0 0,0 0,0-1,0 1,0-1,0 0,-1 0,1-1,-1 0,1 1,-1-1,2-3,50-47,-39 31,0-1,-2 0,0-1,-2-1,0 0,-2-1,-1-1,-1 1,-1-1,-2-1,0 1,-2-1,-1 0,-1 0,-2 0,0-1,-3-1,3 25,-1-1,0 0,-1 1,1 0,-1-1,0 1,-1 0,1 0,-1 0,0 0,0 0,0 1,-1 0,0-1,0 1,0 0,-1 0,1 2,1 0,-1 0,0 0,0 0,1 1,-1 0,0 0,0 0,-1 0,1 1,0-1,0 1,0 0,0 0,0 1,0-1,-1 1,1 0,0 0,0 0,1 1,-1-1,-1 2,-6 2,0 2,0 0,0 0,1 1,0 0,1 0,-1 1,2 1,-1 0,1 0,1 0,0 1,1 0,0 0,0 1,1 0,1 0,-1 3,-2 7,1 1,0 0,2 0,1 1,1-1,1 1,1-1,1 1,3 13,-1-19,0 0,2 0,0-1,1 1,1-1,1 0,0-1,1 0,1 0,0-1,1 0,1-1,0 0,1-1,1-1,2 2,-6-6,1 0,-1-1,1-1,1 0,-1-1,1 0,0 0,0-1,0-1,1 0,-1-1,1 0,0-1,-1 0,1-1,0-1,-1 0,1 0,0-1,-1-1,1 0,-1-1,8-3,1-3,-1 0,0-1,0-1,-1-1,-1-1,0 0,-1-2,0 0,-2 0,0-2,8-9,-2-2,-1 0,-2-1,0-1,-3-1,1-4,15-44</inkml:trace>
  <inkml:trace contextRef="#ctx0" brushRef="#br0" timeOffset="47486.949">4208 13643,'14'58,"-3"-7,3 0,1-1,21 44,-34-90,0 1,1-1,-1 0,1 0,0-1,0 1,0-1,0 1,0-1,2 1,-5-4,1 1,-1-1,1 0,-1 0,1 1,-1-1,1 0,-1 0,1 0,0 1,-1-1,1 0,-1 0,1 0,0 0,-1 0,1 0,-1 0,1 0,-1-1,1 1,-1 0,1 0,0 0,-1-1,1 1,-1 0,1-1,0 0,0-1,1 1,-1-1,0 1,0-1,-1 0,1 1,0-1,0 0,-1 0,1 1,-1-1,0 0,1-1,4-38,-1 0,-3-1,-2-33,-1 39,2 1,2-1,1 0,1 1,6-17,-10 51,0-1,0 1,0 0,0 0,1 0,-1 0,0-1,1 1,-1 0,1 0,0 0,-1 0,1 0,0 0,-1 0,1 1,0-1,0 0,0 0,0 0,0 1,0-1,0 0,0 1,0-1,0 1,1 1,-1-1,0 0,0 1,0-1,0 1,0 0,0-1,1 1,-1 0,-1-1,1 1,0 0,0 0,0 0,0 0,-1 0,1 0,0 0,0 0,8 15,0 0,-1 1,3 8,-3-7,1 0,0-1,2 0,0-1,1 0,0-1,2 0,4 3,-12-12,1 0,0 0,0-1,1 0,-1 0,1-1,0 0,1 0,-1-1,0 0,1-1,0 0,0 0,0-1,-1 0,10 0,21-5</inkml:trace>
  <inkml:trace contextRef="#ctx0" brushRef="#br0" timeOffset="48140.909">4952 13310,'-10'11,"0"1,0 1,1 0,1 0,0 1,1 0,0 0,2 1,-1 0,2 0,0 0,1 1,0-1,1 1,1-1,0 1,1 0,1 0,1-1,0 1,1-1,0 1,2-1,2 8,-6-20,1 0,-1 0,0 0,1-1,0 1,-1 0,1-1,0 1,1-1,-1 1,0-1,1 0,-1 0,1 0,-1-1,1 1,0 0,1 0,-1-2,-1 1,1-1,-1 0,0 0,1 0,-1 0,1 0,-1 0,1-1,-1 1,0-1,1 0,-1 1,0-1,0 0,1-1,-1 1,2-1,4-5,0 0,0 0,0-1,-1 0,0 0,0 0,-1-1,0 0,3-8,2-5,0-1,-2-1,-1 0,-1 0,-1-1,1-12,-4 24,-2-1,1 0,-2 1,0-1,0 0,-2 1,1-1,-2 1,0-1,0 1,-2 0,-3-9,-7 0,14 23,1-1,0 0,-1 0,1 0,0 0,0 0,-1 0,1 1,0-1,-1 0,1 0,0 0,0 1,-1-1,1 0,0 0,0 1,0-1,0 0,-1 1,1-1,0 0,0 0,0 1,0-1,0 0,0 1,0-1,0 0,0 1,0-1,0 0,0 1,0-1,0 0,0 1,0-1,0 1,0 7,1 1,0-1,0 1,0-1,3 5,14 44,4-1,1-1,3-1,5 3,130 206,-107-180,-27-40,114 191,-120-195,-2 1,-2 1,-2 0,-1 1,-2 3,-9-34,-1-1,0 1,-1 0,0 0,-1 0,0 0,-1 0,0 0,0 0,-1 0,-1-1,0 1,-3 5,3-10,0 0,-1 0,0 0,0 0,0 0,-1-1,0 0,0 0,0 0,-1-1,0 0,0 0,0 0,0-1,0 1,-1-1,1-1,-1 0,0 0,0 0,-1 0,-15 1,0 0,0-1,-1-1,1-1,-1-2,1 0,0-1,0-2,-7-2,-19-6,1-3,0-1,-35-20,63 28,0-2,0 0,1-2,1 0,0 0,-7-9,18 15,0-1,0 1,1-1,0 0,0-1,1 0,0 0,1 0,0 0,0 0,1-1,0 0,1 0,0 0,0-5,2-6,0 1,1-1,1 0,1 1,1 0,1 0,1 0,1 0,0 1,9-16,18-31,3 2,16-19,-44 68,47-70</inkml:trace>
  <inkml:trace contextRef="#ctx0" brushRef="#br0" timeOffset="48734.009">5286 13207,'4'-1,"-1"1,1-1,0 0,0 0,0-1,-1 1,1-1,-1 0,1 0,-1 0,0 0,2-2,39-34,-36 30,68-66,-23 21,35-25,-84 74,1 0,-1 1,1 0,0 0,0 0,0 1,1 0,-1 0,1 0,-1 0,2 1,-4 1,0-1,-1 1,1 1,-1-1,1 0,-1 1,1-1,-1 1,1 0,-1 0,0 0,1 0,-1 0,0 0,0 0,0 1,0 0,0-1,0 1,0 0,0 0,-1 0,1 0,-1 0,2 2,8 13,-1 0,-1 1,0 0,-2 1,0-1,-1 2,0-1,-2 1,-1-1,2 17,-6-33,1 0,0 0,-1 1,1-1,-1 0,0 0,0 0,-1 0,1 0,0 0,-1 0,0 0,0-1,0 1,0-1,0 1,0-1,-1 0,1 0,-1 0,0 1,-10 5,0 0,0 0,-1-1,-3 0,-14 8,-18 12,0 3,-28 23,62-42,0 2,1 0,0 0,1 1,0 1,2 0,-1 1,2 0,-6 12,14-25,1 0,-1 0,1 0,0 0,0 0,0 0,0 1,1-1,-1 0,1 0,0 1,0-1,0 0,0 1,1-1,-1 0,1 1,0-1,0 0,0 0,0 0,1 1,0-1,1-1,-1 1,0-1,1 0,0 0,-1 0,1 0,0 0,0 0,0-1,0 0,0 1,0-1,0 0,1-1,-1 1,0 0,1-1,-1 0,0 0,1 0,0 0,14-1,0-1,0-1,0 0,0-1,0-2,-1 1,1-2,-2 0,1-1,-1-1,0 0,2-3,5-4,-1 0,-1-2,-1-1,0 0,-1-1,-1-1,12-18,-18 18,0-1,-1 1,-2-2,0 1,-1-2,-1 1,-1-2,-2 7</inkml:trace>
  <inkml:trace contextRef="#ctx0" brushRef="#br0" timeOffset="49421.939">6158 12822,'-11'4,"0"1,0 1,0 0,1 0,-1 1,2 0,-1 1,1 0,0 0,1 1,0 0,0 1,1 0,0 0,1 1,-3 4,6-10,1 1,0-1,0 1,0-1,0 1,1 0,0 0,0-1,0 1,1 0,0 0,0 0,1 0,0 0,0 0,0-1,0 1,1 0,0-1,0 1,1-1,-1 0,1 0,1 0,-1 0,0 0,1 0,0-1,0 0,1 0,-1 0,1 0,0-1,1 1,-1 0,0-1,1 0,-1 0,1 0,-1-1,1 1,0-1,0-1,0 1,0-1,0 0,0-1,0 1,1-1,-1 0,0-1,5 0,-4-1,1 0,0-1,-1 0,1 0,-1-1,0 0,0 0,0-1,-1 0,0 0,0 0,3-4,3-4,0-2,-1 1,0-1,-2-1,1 0,-2 0,0-1,-1 0,-1 0,-1 0,2-12,-4 17,-1 1,0-1,-1 0,-1-1,0 1,0 0,-1 0,-1 0,0 0,-1 0,0 1,-1-1,-4-10,2 15,8 18,9 22,92 175,74 108,-64-122,64 159,-174-347,18 44,-2 1,2 12,-17-50,-1 0,0 0,-1 1,0-1,-1 1,-1-1,0 1,-1-1,0 1,-1-1,-2 7,3-16,-1 1,0-1,0 1,0-1,-1 0,1 0,-1 0,0 0,0 0,0 0,-1-1,1 0,-1 1,0-1,0-1,0 1,0-1,-1 1,1-1,0 0,-1-1,0 1,1-1,-1 0,0 0,0 0,0-1,1 0,-1 0,-4 0,-10-1,1-1,0-1,0 0,0-2,0 0,1 0,-11-6,-13-8,0-1,1-2,1-2,1-1,-19-19,32 24,1-1,1-2,1 0,1-1,2-1,0-1,1-1,-4-12,15 25,1 0,1-1,0 1,1-1,0 0,1 0,1 0,1-1,0 1,1-1,1-13,3 3,0-1,2 1,1 0,1 1,1-1,4-5,21-44</inkml:trace>
  <inkml:trace contextRef="#ctx0" brushRef="#br0" timeOffset="49835.522">6569 12591,'4'4,"6"15,10 13,6 14,7 16,7 11,5 2,0-3,-4-9,-13-21,-16-25,-9-16</inkml:trace>
  <inkml:trace contextRef="#ctx0" brushRef="#br0" timeOffset="50151.962">6389 12386,'9'-5,"7"0,9 8,6 8,-3 3</inkml:trace>
  <inkml:trace contextRef="#ctx0" brushRef="#br0" timeOffset="50491.524">6902 12822,'8'-48,"-3"0,-1-9,-3 24,2-1,1 1,1 0,2 0,3-4,-9 35,-1 0,0 1,1-1,-1 1,1-1,-1 0,1 1,0-1,-1 1,1 0,0-1,0 1,0 0,0-1,0 1,1 0,-1 0,0 0,0 0,1 0,-1 0,1 0,-1 1,1-1,-1 0,1 1,-1-1,1 1,0 0,-1-1,1 1,0 0,-1 0,1 0,-1 0,1 0,0 1,-1-1,1 0,0 1,-1-1,1 1,-1 0,1-1,-1 1,1 0,-1 0,0 0,0 0,2 1,10 8,-1 1,0 1,0 0,-1 0,2 4,5 5,-11-13,1 0,0 0,0-1,0-1,1 1,0-1,1-1,3 2,-8-5,-1 0,1-1,-1 0,1 0,-1 0,1-1,0 1,-1-1,1 0,0-1,-1 1,1-1,-1 0,1 0,0 0,-1-1,0 1,1-1,-1 0,3-2,26-17</inkml:trace>
  <inkml:trace contextRef="#ctx0" brushRef="#br0" timeOffset="50990.798">7390 12258,'-15'12,"0"2,1 0,0 0,1 1,1 1,0 0,-2 7,7-12,1 0,1 1,0-1,0 2,1-1,1 0,0 1,1-1,0 1,1 0,0 7,1-15,0-1,0 0,1 1,-1-1,1 0,0 0,0 1,0-1,1 0,0 0,-1 0,1-1,1 1,-1 0,1-1,-1 1,3 1,-3-3,1 0,0 0,0 0,1 0,-1 0,0-1,1 1,-1-1,1 0,-1 0,1 0,0 0,-1-1,1 0,0 0,2 0,4 0,0-2,-1 1,1-1,-1-1,0 0,1 0,-1-1,0 0,-1-1,1 1,-1-2,0 1,0-1,2-3,2-3,-1-1,0 0,-1 0,0-1,-2-1,1 0,-2 0,0-1,0 1,-2-1,2-6,-3 8,-1 0,0 0,-1 0,0 0,-2 0,1 0,-1 0,-1-1,-1 1,0 0,-1 0,0 0,-4-8,2 14,5 16,6 19,35 72,3-3,5-1,42 59,-23-37,-2-2,129 234,-147-252,-4 3,20 67,-62-161,11 35,-1 0,4 35,-14-66,0 0,-1 0,-1 0,0 1,0-1,-1 0,0 0,-1 0,0 0,0 0,-1 0,0-1,-1 1,-2 2,3-7,0-1,1 0,-2 0,1 0,0 0,-1 0,0-1,0 0,0 0,0 0,0 0,-1 0,0-1,1 0,-1 0,-4 1,1-1,-1-1,1 1,0-2,-1 1,1-1,-1 0,1-1,-1 0,-6-2,-8-2,1-2,0-1,1 0,0-2,0 0,1-1,-2-4,-16-10,2-2,1-1,2-2,1-2,1 0,1-2,2-2,2 0,1-2,0-5,8 13,2-1,1-1,1 0,2-1,1-1,2 1,1-1,2-1,1 1,2-1,1 1,2-1,3-16,6-14,3 1,3 1,21-55,82-179,-71 189,-5-1,-5-3,10-58,-47 168,12-77,-12 73,-1 0,0-1,0 1,0 0,-1-1,0 1,0 0,-1 0,0 0,0-1,1 5,1 1,-1 0,1-1,-1 1,0 0,0 0,0-1,0 1,0 0,0 0,0 0,0 0,0 0,-1 0,1 1,0-1,0 0,-1 1,1-1,-1 1,1-1,0 1,-1-1,1 1,-1 0,1 0,-1 0,1 0,-1 0,1 0,-1 0,1 1,-1-1,1 0,-1 1,1-1,0 1,-1 0,1-1,0 1,-1 0,1 0,-7 3,0 1,1 0,0 1,0 0,0 0,0 1,-32 36</inkml:trace>
  <inkml:trace contextRef="#ctx0" brushRef="#br0" timeOffset="52089.388">8391 15106,'4'8,"15"21,17 23,15 20,17 19,14 12,6 6,-2-3,-4-10,-11-18,-18-17,-17-19</inkml:trace>
  <inkml:trace contextRef="#ctx0" brushRef="#br0" timeOffset="52419.928">8852 15824,'-11'-31,"1"0,1-1,2 0,1 0,2-1,1 0,1 1,2-1,2 0,0 0,3 1,0-1,2 1,2 0,0 1,13-26,-18 49,0 0,0 0,1 0,0 1,0-1,1 1,0 0,0 1,1 0,0 0,2-1,-6 5,-1 0,2 1,-1-1,0 1,0 0,0 0,0 0,1 1,-1-1,0 1,1 0,-1-1,0 2,1-1,-1 0,1 1,-1-1,0 1,0 0,1 0,-1 0,0 1,0-1,0 1,0-1,-1 1,1 0,0 0,-1 1,3 1,14 16,-1 0,0 1,-2 1,-1 1,0 0,-2 1,0 1,3 12,49 85,-56-108,0 0,2-1,-1 0,2-1,0 0,12 10,-22-21,-1 1,1-1,-1 1,1-1,0 0,0 0,-1 0,1 0,0 0,0-1,0 1,0 0,0-1,0 0,0 1,0-1,0 0,0 0,0 0,0 0,0 0,0-1,0 1,0-1,0 1,0-1,0 0,0 1,1-2,0 0,0-1,-1 0,1 0,-1 1,1-1,-1-1,0 1,0 0,0-1,-1 1,1-1,-1 1,0-1,1-3,6-29</inkml:trace>
  <inkml:trace contextRef="#ctx0" brushRef="#br0" timeOffset="52753.322">9391 15079,'-9'31,"1"-1,1 1,2 1,1-1,0 28,3-44,1 0,1 0,1 1,0-1,0 0,2 0,0 0,1-1,0 1,1-1,1-1,7 13,-12-22,1 0,0 0,1 0,-1 0,0-1,1 0,0 1,0-2,0 1,0 0,0-1,1 1,-1-1,1 0,-1-1,1 1,4 0,-5-2,-1 0,1 0,0 0,-1 0,1-1,-1 1,1-1,-1 0,1 0,-1-1,0 1,0 0,1-1,-1 0,0 0,0 0,-1 0,1-1,0 1,-1-1,1 1,-1-1,0 0,2-2,5-9,-1-1,-1 1,0-1,0-1,-2 1,0-1,-1 0,0 0,-1 0,-1-1,-1 1,0-9,-1 3,-1 0,-1 1,0-1,-2 1,0-1,-2 1,0 0,-1 1,-4-6,7 18,0-1,0 1,-1 0,0 1,-1-1,0 1,0 0,0 0,-1 1,0 0,0 0,-1 1,0 0,0 0,-2-1,5 4,-1 0,0 0,0 1,0-1,0 1,-1 1,1-1,0 1,0 0,0 0,-1 1,1 0,0 0,0 0,0 1,0 0,0 0,1 0,-1 1,1 0,-1 0,-4 4,-20 17,6 0</inkml:trace>
  <inkml:trace contextRef="#ctx0" brushRef="#br0" timeOffset="53090.481">9545 14849,'102'107,"45"44,-117-124,1-1,1-2,1-1,6 2,-29-19,2 0,-1-1,1 0,0-1,0 0,8 1,-18-4,0 0,1-1,-1 1,0-1,0 0,0 0,1 0,-1 0,0 0,0 0,0-1,1 1,-1-1,0 1,0-1,0 0,0 0,0 0,0 0,0 0,0 0,-1 0,1-1,0 1,-1-1,1 0,-1 1,1-1,-1 0,0 0,0 1,0-1,0 0,0 0,0-1,0 1,-1 0,1 0,-1-1,1-7,0 0,-1 0,0 1,-1-1,-1 0,1 0,-1 1,-1-1,0 1,0-1,-4-6,-10-22,-2 1,-4-3,21 36,-32-49,-19-22,-26-41,65 86,10 11</inkml:trace>
  <inkml:trace contextRef="#ctx0" brushRef="#br0" timeOffset="53436.501">10263 14772,'8'-9,"0"-1,-1 0,-1 0,0-1,0 0,-1 0,0 0,-1 0,0-1,-1 0,0 0,0-6,0 1,-1-1,-1 1,0 0,-1 0,-1 0,-1 0,0 0,-4-10,4 20,0 1,0 0,-1 0,0-1,0 2,0-1,-1 0,0 1,0-1,0 1,-1 0,-2-1,5 4,0 1,0-1,0 1,0-1,0 1,-1 0,1 0,0 0,-1 0,1 1,-1-1,1 1,0-1,-1 1,0 0,1 0,-1 0,1 0,-1 0,1 1,-1-1,1 1,0-1,-1 1,1 0,0 0,-1 0,1 0,0 1,0-1,0 1,0-1,-2 3,-3 3,1 0,-1 0,2 1,-1 0,1 0,0 1,1 0,0-1,0 1,1 1,0-1,0 0,1 1,1 0,-1 0,-1 12,2-1,0 1,1-1,1 1,1-1,2 9,-1-16,0 1,1-1,1 0,0 0,1 0,0-1,1 0,1 0,0-1,0 0,2 0,-1-1,1 0,5 3,-8-8,-1-1,1 0,0-1,1 1,-1-1,1-1,0 0,0 0,0 0,0-1,0 0,0 0,1-1,-1 0,1-1,-1 0,1 0,-1-1,1 0,-1-1,0 1,0-2,1 1,-1-1,5-3,6-3,-1-1,0-1,0-1,-1 0,6-7,25-22</inkml:trace>
  <inkml:trace contextRef="#ctx0" brushRef="#br0" timeOffset="53769.638">10905 14618,'-17'-18,"-20"-14,-11-15,-3-12,4-9,5-7,10 1,10 5,13 9,17 11,12 13,11 13,4 11,5 7,-4 4</inkml:trace>
  <inkml:trace contextRef="#ctx0" brushRef="#br0" timeOffset="55807.52">11161 14181,'5'-4,"5"-6,6-6,4-4,7-3,4-2,6-6,0-1,-6-1,-8 7</inkml:trace>
  <inkml:trace contextRef="#ctx0" brushRef="#br0" timeOffset="56455.64">10340 15824,'-24'49,"2"2,2 0,-6 31,21-63,0 0,2 0,0 1,1-1,1 0,1 1,1-1,0 1,1-1,2 0,3 12,-6-25,1-1,0 1,0-1,1 0,0 0,0 0,0 0,0 0,1-1,0 0,0 1,0-1,4 2,-5-3,1-1,-1 0,1 0,0-1,0 1,0-1,0 0,0 0,0 0,0 0,0-1,1 1,-1-1,0 0,0-1,0 1,0-1,1 0,0 0,10-4,0 0,0-1,-1-1,1-1,-2 0,1 0,-1-2,0 1,-1-2,0 1,-1-2,0 0,6-8,3-7,0 0,-1-2,-2 0,-1-1,11-32,-19 42,-1 0,-1-1,-1 0,-1 0,-1 0,-1 0,-1-21,-1 35,0 1,-1-1,0 1,0 0,-1-1,1 1,-1 0,-1 0,1 0,-1 0,0 1,-4-6,4 8,0 0,0 0,0 0,-1 0,1 0,-1 1,0-1,0 1,0 0,0 0,0 1,0-1,0 1,-1 0,1 0,-1 0,1 0,0 1,-1 0,0 0,-8 1,0 1,0 0,0 1,0 0,1 1,-1 1,1 0,0 0,0 1,1 1,0 0,0 0,-6 7,-15 11</inkml:trace>
  <inkml:trace contextRef="#ctx0" brushRef="#br0" timeOffset="56858.813">10623 15721,'7'13,"1"0,0-1,1 0,1-1,0 0,0 0,11 7,5 4,0-2,26 14,-27-19,0-2,1-1,0 0,8 0,-26-9,0 0,0-1,0 0,1 0,-1-1,0 0,1 0,-1-1,1 0,-1-1,1 0,-1 0,0-1,0 0,0 0,4-2,-8 1,0 1,0-1,-1 0,0 0,1 0,-1 0,0 0,0-1,-1 0,1 1,-1-1,0 0,0 0,0 0,0-1,-1 1,1 0,-1-1,0 1,-1-1,1 1,-1-1,0 1,0-1,0 1,-1-1,1 1,-1-1,-1-1,-2-11,0-1,-1 1,-1 0,-1 1,0 0,-9-15,-46-61,46 70,1 0,0-1,2 0,0-1,2-1,-4-12,14 34,0-1,0 0,0 1,0-1,1 0,0 1,0-1,0 0,0 0,0 1,1-1,0 0,0 0,1-2,-1 4,0 0,0 0,1 0,-1 0,1 0,-1 0,1 1,0-1,0 0,-1 1,1 0,0-1,1 1,-1 0,0 0,0 0,0 0,1 1,-1-1,0 0,1 1,-1 0,1 0,18-3</inkml:trace>
  <inkml:trace contextRef="#ctx0" brushRef="#br0" timeOffset="57254.816">11289 15439,'22'-58,"-14"39,0 0,-2-1,0 0,-1 0,0-1,-2 0,1-17,-4 36,0 0,0 1,0-1,0 0,0 1,-1-1,1 0,0 1,-1-1,1 0,-1 1,0-1,1 1,-1-1,0 1,0-1,0 1,0 0,0 0,0-1,0 1,-1 0,1 0,0 0,-1 0,1 0,-1 0,1 1,-1-1,1 0,-1 1,1-1,-1 1,0 0,1-1,-1 1,0 0,1 0,-1 0,0 0,1 0,-1 0,0 1,0-1,-6 2,1 0,-1 0,0 1,1 0,0 0,0 1,0 0,-6 4,2 0,1 0,-1 1,1 1,1-1,0 2,0-1,1 1,1 0,0 1,0 0,1 0,1 0,0 1,0 0,0 6,3-12,1 0,0 1,0 0,0-1,1 1,0 0,1-1,0 1,0-1,1 1,-1-1,2 0,-1 1,1-1,0 0,0 0,1-1,0 1,0-1,1 0,0 0,0 0,0-1,1 1,-1-1,1-1,6 5,-1-2,0-1,0 0,0 0,0-1,1-1,0 0,0 0,0-2,1 1,-1-1,1-1,-1 0,1-1,-1 0,1-1,-1-1,8-1,-1-2,1 0,-1-1,-1-2,1 0,-1 0,-1-2,1 0,-2-1,1-1,8-9,14-13</inkml:trace>
  <inkml:trace contextRef="#ctx0" brushRef="#br0" timeOffset="57572.216">11700 15336,'-13'-13,"-13"-13,-7-15,-1-10,4-9,8-2,7-1,11 3,15 2,9 7,11 3,8 10,7 7,3 5,-5 6</inkml:trace>
  <inkml:trace contextRef="#ctx0" brushRef="#br0" timeOffset="66890.628">22117 7690,'0'5,"0"9,4 17,6 15,6 22,0 12,-3 11,1 2,-2-10,-3-15,1-23,-1-24,-2-16</inkml:trace>
  <inkml:trace contextRef="#ctx0" brushRef="#br0" timeOffset="67230.565">22091 7331,'0'-4,"4"-2,2 1</inkml:trace>
  <inkml:trace contextRef="#ctx0" brushRef="#br0" timeOffset="67559.995">22450 7819,'11'166,"-9"-107,3 1,2 0,14 56,-9-89,-12-27,0 0,1 0,-1 1,0-1,0 0,1 0,-1 0,0 0,0 1,1-1,-1 0,0 0,0 0,1 0,-1 0,0 0,1 0,-1 0,0 0,1 0,-1 0,0 0,0 0,1 0,-1 0,0 0,1 0,-1 0,0 0,0 0,1-1,-1 1,0 0,0 0,1 0,-1 0,0-1,0 1,0 0,1 0,-1-1,0 1,3-5,-1 1,1-1,-1 0,0 0,0 0,-1 0,0 0,1-3,16-90,-2-21,-7 39,5-1,7-19,-18 91,-1 1,2-1,-1 0,1 1,2-4,-5 11,-1 0,0 0,1 1,-1-1,1 0,0 0,-1 0,1 0,-1 1,1-1,0 0,0 1,0-1,-1 0,1 1,0-1,0 1,0-1,0 1,0 0,0-1,0 1,0 0,0 0,0 0,0 0,0 0,0 0,0 0,0 0,0 0,0 0,0 0,0 0,0 1,0-1,0 1,0-1,0 0,0 1,-1 0,1-1,0 1,0-1,0 1,-1 0,1 0,0-1,-1 1,1 0,-1 0,1 0,-1 0,13 20,0 0,-2 0,-1 1,-1 1,-1 0,-1 0,3 15,18 52,-27-88,19 52,3-1,6 6,-22-45,0-1,1 0,1 0,0-1,1 0,0-1,1 0,0-1,1 0,9 6,9-1</inkml:trace>
  <inkml:trace contextRef="#ctx0" brushRef="#br0" timeOffset="68044.162">24323 7614,'-13'0,"0"2,0 0,0 1,0 0,1 0,-1 2,1-1,-11 7,-19 11,-30 21,67-40,-39 25,1 2,2 2,-36 36,63-55,1 0,0 1,2 1,-1 0,2 1,0 0,1 0,0 1,1 0,2 0,-1 1,-1 12,6-21,1 0,0 0,0 0,1 0,0 0,1 0,0 0,0 0,1 0,0 0,0-1,1 1,0-1,1 1,0-1,0 0,1 0,0-1,1 0,-1 0,1 0,0 0,1-1,0 0,0 0,0-1,1 0,-1 0,2 0,9 4,0-1,0-1,0 0,1-1,0-1,0-1,1 0,-1-2,1 0,-1-2,1 0,0-1,1-1,7-2,-1-1,0-2,0-1,0-1,-1-1,-1-1,0-1,0-2,-2 0,1-2,-2 0,0-1,-1-2,-1 0,-1-1,0-1,-2-1,0 0,-2-2,0 1,-2-2,-1 0,9-24,6-40</inkml:trace>
  <inkml:trace contextRef="#ctx0" brushRef="#br0" timeOffset="68459.624">24554 6998,'4'140,"5"-1,25 111,12-17,23 48,-67-273,8 30,1-2,12 27,-23-62,1 0,-1 0,0-1,0 1,1 0,-1 0,1 0,-1 0,1-1,-1 1,1 0,0-1,-1 1,1 0,0-1,-1 1,1-1,0 1,0-1,0 1,-1-1,1 0,1 1,-2-1,1-1,0 1,-1 0,1-1,0 1,-1 0,1-1,-1 1,1-1,-1 1,1-1,-1 0,1 1,-1-1,1 1,-1-1,0 0,1 1,-1-1,0 0,0 0,1 0,10-49,-10 47,22-171,-8 56,9-22,-22 132,-1 1,0 1,0 0,1 0,-1 0,2 0,-1 0,0 0,1 0,0 1,1-1,-1 1,3-2,-6 6,1 1,-1 0,1-1,-1 1,1 0,-1 0,1-1,-1 1,1 0,0 0,-1 0,1 0,-1 0,1 0,-1 0,1 0,0 0,-1 0,1 0,-1 0,1 0,-1 1,1-1,-1 0,1 0,-1 0,1 1,-1-1,1 0,-1 1,1-1,-1 1,1-1,-1 0,0 1,1-1,-1 1,0-1,1 1,-1 0,13 24,-12-23,21 58,6 30,-17-48,2-1,2-1,1 0,16 24,-30-60,0 0,1 0,-1 0,1 0,0-1,0 0,0 1,0-1,1 0,-1-1,1 1,0-1,0 1,0-1,0 0,18 2</inkml:trace>
  <inkml:trace contextRef="#ctx0" brushRef="#br0" timeOffset="69258.327">25221 7716,'8'-14,"0"-1,1 1,1 1,0-1,1 2,0-1,1 2,0-1,1 2,6-4,-15 11,0 0,1 0,-1 1,1-1,0 1,0 0,0 0,0 1,0 0,0-1,0 2,1-1,-1 1,0-1,0 2,1-1,-1 0,0 1,0 0,1 0,-1 1,0-1,0 1,0 0,-1 1,1-1,0 1,-1 0,0 0,0 0,0 1,0-1,3 4,7 11,0 1,-1-1,-1 2,-1 0,-1 0,-1 1,2 7,2 2,0-1,2 0,4 3,-17-28,1-1,-1 1,1-1,0 0,0 0,0 0,0-1,0 1,1-1,0 1,-1-1,1 0,0-1,0 1,0-1,0 1,2-1,-5-1,0 0,1 1,-1-1,1-1,-1 1,1 0,-1 0,1 0,-1-1,1 1,-1-1,0 1,1-1,-1 0,0 1,0-1,1 0,-1 0,0 0,0 0,1-1,0 0,-1 0,1-1,-1 1,0 0,0-1,0 1,0-1,0 0,0 1,0-1,-1 0,0 1,1-3,-1-1,0-1,0 1,0-1,-1 1,0 0,0-1,0 1,-1 0,0 0,0 0,-1 0,1 0,-1 1,-1-1,1 1,-1 0,0 0,0 0,0 0,-1 1,0-1,0 1,0 1,0-1,0 1,-1-1,-4-1,0 1,0-1,-1 1,1 1,-1 0,0 0,0 1,0 0,0 1,0 0,-1 1,1 1,0-1,0 2,0 0,-7 2,3 1,1 1,0 1,0 0,1 1,-1 0,2 1,0 0,0 1,0 1,1 0,1 0,0 1,1 1,0-1,-5 10,8-12,1-1,0 1,0 0,1 0,0 1,1-1,0 1,1 0,0 0,0 0,1 0,1 0,0 0,0 0,1 0,1 0,0 0,0 0,1-1,0 1,1-1,2 4,-3-9,0 1,1 0,-1-1,1 0,0 0,1 0,-1 0,1-1,0 1,0-1,0-1,1 1,0-1,-1 0,1 0,0 0,0-1,1 0,-1 0,0-1,1 0,-1 0,1 0,-1-1,1 0,-1 0,1 0,-1-1,1 0,9-3,1 1,-1-2,0 0,-1-1,1-1,-1 0,-1-1,1-1,-1 0,12-11,8-11,-2-1,-1-1,-2-2,-1-1,-2-1,-2-2,-1 0,-2-1,-1-1,6-25,-2 2</inkml:trace>
  <inkml:trace contextRef="#ctx0" brushRef="#br0" timeOffset="69595.133">25837 7434,'4'0,"6"0,10-4,15-6,14-6,12-4,9-4,6-5,-2-3,-5 4,-9 2,-11 6,-13 2,-14 4</inkml:trace>
  <inkml:trace contextRef="#ctx0" brushRef="#br0" timeOffset="69927.731">26299 7255,'-4'74,"2"46,7 25,6 5,10-10,6-20,3-26,0-25,0-23,-5-25,-8-16</inkml:trace>
  <inkml:trace contextRef="#ctx0" brushRef="#br0" timeOffset="97153.31">15780 11103,'2'16,"0"0,1 0,1 0,1 0,0-1,1 1,4 4,7 23,-5-11,-6-17,0 0,-1 1,-1-1,0 1,-1 0,-1-1,0 3,-2-17,0 0,0 0,-1 1,2-1,-1 0,0 0,0 0,0 0,0 0,1 0,-1 0,0 1,1-1,-1 0,1 0,0 0,-1 0,1-1,0 1,-1 0,1 0,0 0,0 0,0-1,0 1,0 0,0-1,0 1,0-1,0 1,0-1,0 0,0 1,1-1,3 1,1-1,0 0,-1-1,1 1,-1-1,1 0,-1-1,17-1,126-7,0 6,1 8,1 5,9-1,723 7,-538-27,192-38,135-68,-123 16,-520 98,16-4,0 3,0 1,1 2,7 2,-49 1,0 0,-1 1,1-1,0 0,-1 1,1 0,-1-1,0 1,1 0,-1 0,0 1,0-1,0 0,-1 1,1-1,0 1,-1-1,0 1,0 0,1 1,13 20,-14-23,0 1,0-1,0 1,0-1,0 0,1 0,-1 1,0-1,1 0,-1 0,1 0,0-1,-1 1,1 0,-1-1,1 1,0-1,0 1,-1-1,1 0,0 1,-1-2,1 1,-1-1,0 1,0-1,1 1,-1-1,0 1,0-1,0 0,1 0,-1 0,0 0,0 0,0 0,-1 0,1 0,0 0,0 0,0 0,0-2,2-3,0-2,0 1,-1 0,0 0,0-1,-1 1,0-1,0 1,-1-2,-1-20,-1 0,-1 0,-3-2,-3-35,6 37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6:57.311"/>
    </inkml:context>
    <inkml:brush xml:id="br0">
      <inkml:brushProperty name="width" value="0.1" units="cm"/>
      <inkml:brushProperty name="height" value="0.1" units="cm"/>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627 2262,'-2'-1,"1"0,0 0,0 0,0 0,0-1,0 1,0-1,1 1,-1 0,0-1,1 1,-1-1,1 0,-1 1,1-1,0 1,0-1,0 0,0 1,0-1,0 1,0-1,0 0,1 1,-1-2,2-1,-1 1,1-1,0 1,0 0,1-1,-1 1,1 0,-1 0,1 0,0 1,0-1,11-8,1 1,-1 0,2 1,10-5,54-23,3 4,47-12,186-41,80-3,4 18,18 15,101 10,198 20,-156 33,0 24,48 30,-162 5,-3 19,358 120,-639-150,77 39,-227-89</inkml:trace>
  <inkml:trace contextRef="#ctx0" brushRef="#br1" timeOffset="2718.067">1447 158,'-11'14,"1"-1,1 1,0 1,1 0,0 0,2 1,-1 0,2 0,0 0,1 1,1 0,0-1,2 1,0 0,0 0,2 0,0 0,1 0,0 0,2 0,0-1,6 15,-9-26,1 0,1-1,-1 1,1-1,-1 1,1-1,1 0,-1 0,0-1,1 1,0 0,0-1,0 0,0 0,1-1,-1 1,1-1,-1 0,1 0,0 0,0 0,0-1,0 0,0 0,0-1,0 1,3-2,-1 1,0-1,0-1,0 1,0-1,0 0,0-1,0 0,-1 0,1 0,-1-1,0 0,0 0,0 0,-1-1,1 0,-1 0,0-1,6-7,-1 0,-1 0,0-1,-1 0,0-1,-1 0,-1 0,0 0,-1-1,-1 0,0 0,-1 0,-1 0,-1-1,0 1,-1-1,-2-13,2 21,-1 0,-1 0,0 0,0 0,-1 0,0 0,0 1,-1-1,0 1,0 0,-1 0,0 1,-1-1,0 1,0 0,0 1,-1-1,0 1,0 1,0-1,-1 1,0 0,0 1,0 0,-1 0,1 1,-1 0,0 1,0 0,0 0,0 0,-2 1,-25-1,4 2</inkml:trace>
  <inkml:trace contextRef="#ctx0" brushRef="#br1" timeOffset="3396.026">2627 55,'0'-1,"0"-1,0 0,0 1,-1-1,1 0,-1 1,1-1,-1 0,1 1,-1-1,0 1,0-1,0 1,0 0,0-1,0 1,0 0,0-1,0 1,-1 0,1 0,0 0,-1 0,1 1,-1-1,1 0,-1 0,1 1,-1-1,0 1,1-1,-1 1,0 0,1 0,-1 0,0 0,0 0,0 0,-3 0,0 0,0 1,1-1,-1 1,0 0,1 1,-1-1,1 1,-1 0,1 0,0 0,0 0,-2 2,-4 5,0 2,1-1,0 1,1 1,0-1,1 2,0-1,1 1,0 0,1 0,0 0,-2 12,3-7,0-1,1 1,1-1,1 1,0 0,1 0,1 0,1 0,4 16,-5-26,1-1,1 1,0-1,0 0,0 0,1 0,-1-1,2 1,-1-1,1 0,0 0,0 0,1-1,-1 0,1 0,1 0,4 2,-6-4,1 0,0-1,0 0,0 0,1 0,-1-1,0 1,1-2,-1 1,1-1,-1 0,1 0,-1-1,0 1,1-1,-1-1,0 0,1 1,-1-2,0 1,1-1,4-3,0 0,0-1,-1 0,0 0,0-1,0-1,-1 1,-1-1,1-1,-1 0,-1 0,0-1,-1 1,1-1,-2-1,0 1,0-1,-1 0,-1 0,0-1,0 1,-2 0,1-1,-1 0,-1 1,-1-1,1 1,-2-1,0 1,0-1,-1 1,-1 0,0 0,-1 0,0 1,0-1,-1 1,-1 1,-6-9,-28-36,28 34</inkml:trace>
  <inkml:trace contextRef="#ctx0" brushRef="#br1" timeOffset="4036.871">3525 82,'-2'0,"-1"0,1 1,-1 0,1-1,-1 1,1 0,0 0,-1 1,1-1,0 0,0 1,0-1,0 1,0 0,1-1,-1 1,0 0,1 0,-1 1,-24 41,21-29,0 0,1 0,0 0,1 0,1 0,1 1,0-1,1 1,1-1,0 5,0-14,0 0,0 0,1 0,-1-1,1 1,1 0,-1-1,1 1,0-1,0 0,1 0,2 3,-3-5,0 0,0 0,1-1,-1 1,1-1,-1 0,1 0,0 0,0-1,-1 1,1-1,0 0,1 0,-1 0,0-1,0 0,0 1,0-1,4-1,0 0,0 0,0-1,0 0,0 0,0 0,0-1,-1-1,1 1,-1-1,0-1,0 1,0-1,-1 0,0 0,0-1,0 0,-1 0,1-1,-2 1,1-1,-1 0,0 0,0-1,0-1,0 1,0-1,-1 0,0 0,-1 0,0 0,0 0,-1 0,0-1,-1 1,0 0,0-1,-1 1,0 0,-1-1,0 1,0 0,-1 0,0 0,-1 1,0-1,-1-2,-2 2,6 8,0 0,0-1,-1 1,1-1,0 1,0-1,0 1,1-1,-1 0,0 1,1-1,-1 0,1 1,-1-1,1 0,0 0,0 0,-1 0,1 1,1-1,-1 0,0 0,0 0,1 1,-1-1,1-1,9-9</inkml:trace>
  <inkml:trace contextRef="#ctx0" brushRef="#br1" timeOffset="4497.262">4731 82,'-9'0,"-1"2,1-1,-1 1,1 1,-1-1,1 2,0-1,1 1,-1 1,0 0,1 0,0 0,1 1,-1 0,1 1,0 0,-2 3,-2 1,1 2,0-1,1 1,0 1,1 0,1 0,0 0,1 1,1 0,-1 2,4-8,0 1,0-1,1 0,0 1,0 0,1-1,0 1,1-1,0 1,1-1,-1 1,2-1,0 0,0 0,0 0,1 0,1-1,-1 1,1-1,1 0,-1-1,1 1,1-1,-1 0,1-1,1 1,-1-1,1-1,0 0,0 0,1 0,-1-1,1 0,0-1,0 0,0 0,1-1,-1 0,1-1,7 1,-6-2,1 1,-1-1,0-1,0 0,1-1,-1 0,0-1,0 0,-1 0,1-1,-1-1,1 0,-1 0,-1-1,1 0,-1-1,0 0,-1 0,1-1,-2 0,1 0,-1-1,0 0,-1-1,0 1,0-1,-1 0,0 0,-1-1,-1 0,1 0,-2 0,1 0,-1 0,-1 0,0 0,-1-1,0 1,-1 0,0 0,-1-1,0 1,-1-3,-2-1,0 0,-1 0,-1 1,0 0,-1 0,0 1,-1 0,-1 1,0-1,-1 2,0 0,0 0,-1 1,-2-1,-9-5</inkml:trace>
  <inkml:trace contextRef="#ctx0" brushRef="#br1" timeOffset="5069.584">5963 82,'0'-1,"-1"0,1 1,0-1,0 0,-1 1,1-1,0 1,-1-1,1 0,0 1,-1-1,1 1,-1-1,1 1,-1-1,0 1,1 0,-1-1,1 1,-1 0,0-1,1 1,-1 0,1 0,-1 0,0-1,0 1,1 0,-1 0,0 0,1 0,-1 0,0 0,1 0,-1 1,0-1,1 0,-1 0,0 0,1 1,-1-1,0 0,1 1,-1-1,1 0,-1 1,1-1,-36 17,26-9,-1 0,1 0,1 1,0 1,0 0,1 0,0 0,1 1,0 0,1 1,0-1,0 1,2 0,-1 1,2-1,-1 1,2 0,-1 5,2-10,0 1,1 0,0-1,0 1,1-1,0 1,0-1,1 1,0-1,1 0,0 0,0 0,1 1,-1-3,1-1,0 1,0-1,0 0,1 0,-1-1,1 1,0-1,1 0,-1 0,1-1,0 1,-1-1,1 0,1-1,-1 0,0 0,2 0,2 0,1 0,-1-1,0-1,1 0,-1 0,1-1,-1 0,0-1,0 0,0 0,0-1,0-1,0 0,-1 0,1-1,-1 0,0 0,-1-1,0 0,1-1,-2 0,1 0,-1-1,0 0,-1 0,0 0,0-1,3-7,-4 8,-1-1,0 0,0 0,-1 0,0 0,0 0,-1-1,0 1,-1-1,0 1,-1-1,0 0,0 1,-1-4,-1 5,0 1,0-1,0 0,-1 1,0 0,-1 0,1 0,-1 0,-1 0,1 1,-1-1,0 1,-1 1,1-1,-1 1,0 0,-1 0,-6-4,0 2,-2 0,1 0,-1 2,0-1,0 2,-1 0,1 1,-1 0,0 2,0 0,-12 0,-33 4</inkml:trace>
  <inkml:trace contextRef="#ctx0" brushRef="#br1" timeOffset="5682.02">1216 800,'0'4,"5"2,14 0,12-2,15-5,16-3,16-5,7-5,3-5,-6-3,-11 2,-19 4</inkml:trace>
  <inkml:trace contextRef="#ctx0" brushRef="#br1" timeOffset="6115.22">2243 749,'9'0,"7"0,9 0,5 4,7 2,5 4,4 0,7-1,4-7,1-4,-5-10,-4-7,-8-1</inkml:trace>
  <inkml:trace contextRef="#ctx0" brushRef="#br1" timeOffset="6716.697">3166 620,'5'0,"5"0,10 0,15 0,14 0,12 0,13-5,7 0,3-5,-4-5,-7-4,-16 2</inkml:trace>
  <inkml:trace contextRef="#ctx0" brushRef="#br1" timeOffset="7196.733">4424 800,'4'0,"6"0,10 0,10 0,14 0,7 0,9 0,6 0,6 0,4-4,-3-7,-5-4,-14-1</inkml:trace>
  <inkml:trace contextRef="#ctx0" brushRef="#br1" timeOffset="7570.482">5501 723,'22'0,"16"0,10 0,5 0,4 0,-5 0,-7 0,-6 0,-10 0</inkml:trace>
  <inkml:trace contextRef="#ctx0" brushRef="#br1" timeOffset="8302.846">1294 723,'0'8,"4"13,2 14,4 20,4 22,5 15,-1 14,0 11,-2 3,-4-2,-4-7,-9-14,-2-15,-3-22</inkml:trace>
  <inkml:trace contextRef="#ctx0" brushRef="#br1" timeOffset="8916.082">1704 646,'4'5,"0"1,-1-1,1 1,-1 0,0 0,-1 0,0 0,2 7,7 16,128 263,-103-225,3-1,4-2,13 12,-56-75,7 7,-1 0,2 0,-1 0,1-1,0 0,-7-7,-1 1,1 0,0-1,-1 1,1 0,0-1,0 1,0-1,0 0,0 1,-1-1,1 1,0-1,0 0,0 0,0 0,0 0,0 0,0 1,0-2,0 1,0 0,0 0,0 0,0 0,0-1,0 1,0 0,0-1,0 1,-1-1,1 1,0-1,0 1,0-1,-1 0,1 1,0-1,-1 0,1 1,0-1,-1 0,1 0,-1 0,1 0,-1 0,0 0,1 1,-1-1,0 0,0 0,0 0,1 0,-1 0,0-1,4-22,-1 0,-1 0,-2 0,0 0,-1-6,1-60,1 70,0-6,1 1,1-1,1 1,1 0,5-11,-3 18</inkml:trace>
  <inkml:trace contextRef="#ctx0" brushRef="#br1" timeOffset="9581.926">2781 851,'1'-1,"1"0,-1 1,0-1,0 1,1-1,-1 1,0 0,0 0,1-1,-1 1,0 0,1 0,-1 0,0 0,1 1,-1-1,0 0,1 0,-1 1,0-1,0 1,1-1,-1 1,0 0,0-1,0 1,0 0,0 0,0 0,0 0,0 0,0 0,0 0,-1 0,1 0,0 0,0 1,30 45,1 19,-19-36,2-1,7 10,-17-31,0-1,0 1,1-1,0-1,1 1,-1-1,1 0,1 0,-1-1,5 3,-9-7,0 1,0 0,0-1,0 0,0 0,0 0,1 0,-1-1,0 1,1-1,-1 0,0 0,1 0,-1 0,0 0,0-1,1 0,-1 1,3-2,-2-1,1 1,0-1,-1 0,0 0,1 0,-1 0,0-1,-1 0,1 0,-1 0,3-3,6-12,-1 0,-1 0,-1-1,-1 0,4-13,27-94,-19 59,24-55,-29 95,-1 10</inkml:trace>
  <inkml:trace contextRef="#ctx0" brushRef="#br1" timeOffset="10532.918">3833 568,'0'0,"0"-1,0 0,0 0,0 0,0 0,0 0,0 0,0 0,0 1,1-1,-1 0,0 0,1 0,-1 0,0 0,1 1,-1-1,1 0,-1 0,1 1,-1-1,2 0,12 5,16 30,-3 13,-3 0,-1 1,8 32,2 0,13 42,-27-66,4 0,6 8,-28-61,0-1,0 0,0 0,0 0,0 0,0 0,0 0,1 0,-1 0,1-1,-1 1,1-1,0 1,0-1,-1 1,1-1,0 0,0 0,0 0,1 0,-1 0,0 0,0-1,1 1,0-2,0 0,1 0,-1 0,0-1,1 1,-1-1,0 1,0-1,0 0,-1 0,1-1,0 1,-1 0,1-1,0-1,14-15,-2 0,0-1,-1-1,-1 0,0-1,-2 0,-1-1,-1-1,-1 1,-1-1,-1 0,-1-1,0-6,1 6,-1 7</inkml:trace>
  <inkml:trace contextRef="#ctx0" brushRef="#br1" timeOffset="11235.876">5168 774,'1'7,"0"0,1-1,0 1,0-1,0 1,2 2,6 16,4 36,-13-47,2-1,0 1,0-1,1 0,1 0,0-1,1 1,0-1,8 11,-13-21,0-1,0 0,0 0,0 0,0 0,0 0,1 0,-1 0,0-1,1 1,-1 0,1-1,-1 1,0-1,1 1,-1-1,1 0,0 0,-1 0,1 1,-1-1,1-1,0 1,2-1,-1 0,0 0,1 0,-1 0,0-1,0 0,0 1,0-1,0 0,2-3,7-6,0-2,0 1,-1-2,2-3,-7 9,-6 7,18-21,0-2,-2 0,0 0,-2-2,-1 0,6-16,-11 10</inkml:trace>
  <inkml:trace contextRef="#ctx0" brushRef="#br1" timeOffset="12272.54">1242 851,'-14'97,"3"-33,-12 101,1 0,-31 106,50-259,3-7,-2 0,1 0,0 0,-1 0,0 0,0 0,-1-1,-2 5,0-9,1-11,0-16,4 26,-2-14,-1 0,-1 1,0-1,-1 1,-1 0,0 1,-1-1,-1 1,1 1,-2-1,0 1,0 1,-2 0,1 0,-1 1,0 0,-1 1,0 0,-5-1,-24-15,-1 1,-1 3,0 1,-2 2,-20-3,-144-37,13 4,173 46,23 8,28 20,-10-3</inkml:trace>
  <inkml:trace contextRef="#ctx0" brushRef="#br1" timeOffset="12723.302">472 1365,'0'-2,"0"1,-1 0,1 0,-1 0,1 0,-1 0,0 0,1 0,-1 0,0 0,0 0,0 1,0-1,0 0,1 0,-1 1,0-1,-1 1,1-1,0 1,0-1,0 1,0 0,0-1,0 1,-1 0,1 0,0 0,-1 0,-37-3,12 4,0 1,1 1,-1 2,1 0,-18 8,-14 6,-53 25,101-39,7-5,-1 2,1-1,0 0,-1 1,1-1,0 1,0 0,0 0,0 0,0 0,1 1,-1-1,1 1,-1-1,1 1,-1 1,3-3,0-1,0 1,0-1,0 1,1-1,-1 1,0-1,0 1,0-1,0 0,1 1,-1-1,0 1,0-1,1 1,-1-1,0 0,1 1,-1-1,0 0,1 1,-1-1,0 0,1 0,-1 1,1-1,-1 0,1 0,-1 0,1 1,-1-1,1 0,-1 0,0 0,1 0,20 3,14-3,-1-2,1-2,-1-1,0-1,28-10,-17 5,73-16,313-80,-399 97</inkml:trace>
  <inkml:trace contextRef="#ctx0" brushRef="#br1" timeOffset="13606.076">5988 697,'0'5,"0"5,0 10,0 10,0 13,0 13,0 14,0 8,0 8,0 3,5-5,0-8,1-13,-1-22,-2-17</inkml:trace>
  <inkml:trace contextRef="#ctx0" brushRef="#br1" timeOffset="14573.479">6014 774,'18'20,"-1"1,-1 1,-1 0,-1 2,7 14,18 44,-4 2,-8-19,-14-34,-4-7,2 0,1 0,0-2,13 18,-24-38,0 0,0-1,1 1,-1 0,0-1,0 1,1-1,-1 1,1-1,0 0,-1 0,1 0,0 0,-1 0,1 0,0 0,0 0,0-1,0 1,0-1,0 0,0 1,0-1,0 0,0 0,0 0,0 0,0-1,0 1,0 0,0-1,0 1,0-1,0 0,-1 0,1 0,0 0,0 0,-1 0,2-1,6-7,0 0,0 0,-1-1,0 0,0 0,1-5,8-10,58-71,4 3,19-12,-54 62,2 1,1 3,2 2,2 2,16-6,-50 31,2 0,-1 2,8-2,-15 8,-13 6,-16 8,-6 1</inkml:trace>
  <inkml:trace contextRef="#ctx0" brushRef="#br1" timeOffset="14941.321">6784 902,'113'-1,"122"3,-223-1,0 0,0 1,0 0,-1 1,3 1,-12-3,0 0,0-1,0 1,-1 0,1 0,0 0,0 1,0-1,-1 0,1 1,-1-1,1 1,-1-1,1 2,-1-2,-1 1,0-1,1 0,-1 0,0 0,0 0,0 0,0 0,0 0,0 1,0-1,-1 0,1 0,0 0,0 0,-1 0,1 0,-1 0,1 0,-1 0,1 0,-1 0,0 0,0-1,1 1,-1 0,0 0,0 0,0 0,-6 4,1 0,-1 0,-1 0,1-1,0 0,-1 0,0-1,0 0,0 0,0-1,-9 1,-6 2,-1-2,1-1,-17-1,-21-4,1-2,-1-3,2-3,-20-7,46 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33.208"/>
    </inkml:context>
    <inkml:brush xml:id="br0">
      <inkml:brushProperty name="width" value="0.05" units="cm"/>
      <inkml:brushProperty name="height" value="0.05" units="cm"/>
      <inkml:brushProperty name="ignorePressure" value="1"/>
    </inkml:brush>
  </inkml:definitions>
  <inkml:trace contextRef="#ctx0" brushRef="#br0">1 105,'56'-3,"1"-2,28-8,55-5,21 9,0 8,1 7,-2 6,51 16,-52-6,1-6,1-8,0-6,0-8,-1-6,125-28,-221 28,0 2,1 3,0 3,0 3,12 3,1 2,1-4,62-8,154-29,-266 33,86-6,1 5,0 5,106 15,-24-3,79 13,-166-12,0-5,0-5,22-5,-119 1,0 0,-1-1,1-1,-1 0,0-1,0 0,1-2,14-10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25.573"/>
    </inkml:context>
    <inkml:brush xml:id="br0">
      <inkml:brushProperty name="width" value="0.05" units="cm"/>
      <inkml:brushProperty name="height" value="0.05" units="cm"/>
      <inkml:brushProperty name="ignorePressure" value="1"/>
    </inkml:brush>
  </inkml:definitions>
  <inkml:trace contextRef="#ctx0" brushRef="#br0">232 246,'0'8,"0"13,0 14,4 20,6 18,2 13,2 6,-1 4,2-5,-2-9,-2-15,-5-14,-6-25,-8-21,-3-13</inkml:trace>
  <inkml:trace contextRef="#ctx0" brushRef="#br0" timeOffset="382.601">0 425,'10'-9,"1"1,0 0,0 1,0 0,1 1,0 0,0 1,1 0,-1 1,1 0,4 0,30-5,0 2,22 1,-66 6,53-7,0 4,0 1,0 3,0 3,40 8,-88-11,-1 1,1 0,-1 1,0-1,0 1,0 1,0-1,-1 1,1 1,-1-1,0 1,2 2,-6-5,0 1,0-1,-1 1,1 0,-1-1,1 1,-1 0,0 0,0 0,0 0,0 0,-1 0,1 0,-1 0,0 0,0 0,0 0,0 0,0 0,-1 0,1 0,-1 0,0 0,0 0,0 0,0 0,-1 0,1-1,-1 1,0-1,0 2,-9 11,0-1,-1 0,-1-1,0 0,0-1,-2 0,1-1,-1-1,-1 0,-9 4,-36 17,-2-3,-10 1,-89 25,88-31,-68 32,119-41,22-9,14-3,11-4</inkml:trace>
  <inkml:trace contextRef="#ctx0" brushRef="#br0" timeOffset="795.141">950 450,'-5'5,"0"5,-1 10,2 15,5 10,7 10,7 9,0 3,3-2,2-7,-3-10,-7-16,-11-19,-9-20,-12-18,-6-13,1 0</inkml:trace>
  <inkml:trace contextRef="#ctx0" brushRef="#br0" timeOffset="1250.16">745 528,'30'-19,"1"2,1 2,0 1,1 1,0 1,19-2,14-2,1 4,60-3,-118 14,1 0,-1 1,1 1,-1 0,0 0,1 0,8 4,-17-5,0 1,1-1,-1 1,0-1,1 1,-1 0,0-1,0 1,0 0,0 0,0 0,0 0,0 0,0 0,0 0,0 0,-1 0,1 1,0-1,-1 0,1 0,-1 1,0 0,0 1,0-1,0 0,0 0,-1 0,1 1,-1-1,0 0,0 0,1 0,-1 0,-1 0,1 0,0 0,0-1,-1 1,1 0,-1-1,0 1,-22 22,-1-2,0-1,-2-1,-1-1,0-1,-1-2,-19 7,11-4,0 2,1 1,2 1,-13 13,45-35,1 0,-1 0,1 0,0 0,-1 0,1 1,0-1,0 0,0 1,0-1,0 1,0-1,1 1,-1-1,0 1,1 0,-1-1,1 1,-1 0,1 0,0-1,0 1,0 1,1-2,-1 0,1 1,0-1,0 0,0 1,0-1,0 0,0 0,0 0,1 0,-1 0,0 0,0 0,1 0,-1 0,1-1,-1 1,1 0,-1-1,1 1,14 3,0 0,0-1,0-1,12 0,-19-1,81 6,-21-3,0 2,0 4,-1 3,51 17,-104-24,-11-4,-1 0,1-1,0 1,-1-1,1 0,0 0,0 0,0 0,0-1,0 1,0-1,0 0,0 0,0-1,4 0,-3-5</inkml:trace>
  <inkml:trace contextRef="#ctx0" brushRef="#br0" timeOffset="1575.063">1617 528,'-1'8,"0"1,-1-1,0 0,0 0,-4 8,-4 16,7-17,0-1,1 1,1 0,1 0,0 0,0 0,2 0,0 0,1 0,0-1,1 1,1-1,0 0,4 6,-5-12,-1-1,2 0,-1 0,1 0,0-1,0 1,1-1,0 0,0-1,1 1,-1-1,1-1,0 1,0-1,1 0,-1-1,1 0,0 0,0 0,0-1,0-1,0 1,1-1,-1 0,0-1,6 0,-3-1,0-1,0 1,-1-2,1 1,0-2,6-2,-14 5,0 0,0 0,-1 0,1 0,0-1,-1 1,1-1,-1 1,0-1,0 0,1 0,-1 0,0 0,-1 0,1-1,0 1,-1-1,1 1,-1-1,0 1,0-1,0 0,0 0,0 1,-1-1,1 0,-1-1,-3-14</inkml:trace>
  <inkml:trace contextRef="#ctx0" brushRef="#br0" timeOffset="1912.307">1514 835,'9'-4,"11"-6,12-6,8-4,7 1,-1-1,-8 0,-10 2</inkml:trace>
  <inkml:trace contextRef="#ctx0" brushRef="#br0" timeOffset="2231.416">1489 631,'30'-18,"20"-5,9-4,8 3,1 2,-2 4,-12 5</inkml:trace>
  <inkml:trace contextRef="#ctx0" brushRef="#br0" timeOffset="2566.455">2233 374,'-22'11,"-99"62,106-64,1 2,1 0,0 1,0 0,1 1,-7 11,17-23,0 1,1 0,0 0,-1 0,1 0,0 0,0 1,0-1,0 0,0 1,1-1,-1 0,1 1,-1-1,1 1,0-1,0 0,0 1,0-1,1 2,0-2,0 0,0 0,0-1,0 1,0 0,1-1,-1 1,0-1,1 0,-1 1,1-1,0 0,-1 0,1 0,0 0,0 0,0 0,0-1,0 1,13 3,-1-1,1 0,-1-1,1-1,13 0,-27-1,113-1,-55-1,52 6,-104-3,0 0,0 0,0 1,-1-1,1 1,0 1,-1-1,0 1,5 3,-9-4,0-1,0 0,0 1,-1-1,1 1,-1-1,1 1,-1 0,0 0,1 0,-1 0,0 0,0 0,-1 0,1 0,0 0,-1 0,1 0,-1 0,1 1,-1-1,0 0,0 0,0 1,0-1,-1 0,1 0,-1 0,1 0,-1 1,0 0,-4 9,-1 0,0-1,-1 0,0 0,-1 0,0-1,-1 0,0 0,0-1,-1-1,-6 5,-20 14,-1-1,-28 13,53-32,1 1,-1-1,0 0,-1-1,1 0,-1-1,0 0,-1-1,1-1,-14 2,4-11,12-8</inkml:trace>
  <inkml:trace contextRef="#ctx0" brushRef="#br0" timeOffset="2914.227">2618 450,'-16'71,"13"-44,1-1,1 0,1 1,1-1,2 1,1-1,0 0,9 25,-11-44,1 1,0-1,0 0,0 1,1-2,0 1,0 0,1-1,0 0,0 0,0 0,1-1,0 1,0-1,0-1,1 1,0-1,0 0,0-1,0 0,0 0,1 0,-1-1,1 0,-1-1,1 1,0-1,0-1,0 0,0 0,6-1,-2 0,-1-1,1 0,-1-1,0 0,0-1,0 0,8-5,-13 7,0-2,0 1,0-1,0 0,-1 0,0-1,0 0,0 1,0-2,-1 1,0 0,0-1,1-3,2-10</inkml:trace>
  <inkml:trace contextRef="#ctx0" brushRef="#br0" timeOffset="3249.695">2592 784,'26'-5,"18"-5,9-5,5-5,-3-4,-11-1,-17 3,-22 6,-12 5</inkml:trace>
  <inkml:trace contextRef="#ctx0" brushRef="#br0" timeOffset="3584.34">2566 553,'39'-22,"22"-7,10-3,0 0,-2 0,-9 2,-14 6</inkml:trace>
  <inkml:trace contextRef="#ctx0" brushRef="#br0" timeOffset="3916.894">3260 399,'0'13,"0"13,0 16,0 8,0 10,0 3,0-1,0-2,0-6,0-17,0-20,-5-16,-1-9</inkml:trace>
  <inkml:trace contextRef="#ctx0" brushRef="#br0" timeOffset="4232.866">3208 425,'38'42,"-1"1,-2 4,38 45,-65-83,82 87,-80-86,1-1,0 0,1 0,0-1,0-1,1 0,11 4,-21-9,0-1,0 0,0 0,0 0,0 0,0 0,1-1,-1 1,0-1,0 0,0 0,1 0,-1-1,0 1,0-1,0 1,0-1,0 0,0 0,0-1,0 1,0-1,0 1,-1-1,1 0,-1 0,1 0,-1 0,0 0,1-1,-1 1,0-1,-1 1,1-1,0 0,-1 0,1-1,1-4,0-1,0 0,-1 0,0 0,-1 0,0 0,0 0,-1-1,0 1,-1 0,0 0,-1-5,-10-29,-1 0,-3 0,-1 2,-2 0,-2 1,-11-15,-7-14,22 27,16 40,1 0,0 0,-1 0,1 0,0 0,0 0,0 0,0 0,0 0,1 0,-1 0,1 0,-1 1,1-1,0 0,-1 0,1 0,0 1,0-1,0 0,1 1,8-9</inkml:trace>
  <inkml:trace contextRef="#ctx0" brushRef="#br0" timeOffset="4627.312">4260 322,'-25'1,"-1"0,1 2,0 1,0 1,0 1,0 1,1 1,0 1,1 1,0 1,-7 6,17-9,0 0,1 0,1 2,0-1,0 2,0-1,2 1,-1 1,1 0,1 0,0 1,1 0,0 0,1 0,1 1,0 0,1 0,0 1,1-1,0 2,2-8,0 0,1 0,0 0,0 0,0 0,1 0,1 0,-1 0,1 0,0 0,1 0,0-1,0 1,1-1,0 0,0 0,1 0,-1-1,1 1,4 2,-1-2,1 0,0 0,0-1,0 0,1-1,0 0,0-1,0 0,1 0,-1-1,1-1,0 1,0-2,0 0,0 0,23 0,1-2,-1-1,0-2,-1-2,1 0,-1-3,0 0,-1-2,0-2,-1-1,0-1,-1-2,-1 0,-1-2,0-2,-1 0,19-22,-14 7</inkml:trace>
  <inkml:trace contextRef="#ctx0" brushRef="#br0" timeOffset="4963.921">4670 322,'-10'78,"0"-12,9-50,-3 35,3 1,3 23,-1-61,0 0,1-1,1 1,0-1,1 0,0 0,1 0,0 0,1-1,1 0,6 10,-10-18,1 0,0 0,0 0,0 0,0-1,1 0,-1 1,1-2,0 1,0 0,0-1,0 0,0 0,1-1,0 1,3 0,1-1,-1 0,1 0,0-1,-1-1,1 1,0-1,5-2,1-1,0 0,0-1,-1 0,0-1,0-1,-1-1,1 0,-2-1,1 0,3-5,-14 13,-1-1,0 0,0 0,0 0,0 0,0-1,-1 1,1 0,0-1,-1 1,0-1,0 0,0 1,0-1,0 0,0 0,-1 0,1 1,-1-3,0 3,-1 0,1 0,-1-1,0 1,0 0,0 0,0 0,0 0,0 0,0 0,-1 0,1 1,-1-1,1 0,-1 1,0-1,0 1,1 0,-1-1,0 1,0 0,0 0,-2 0,-26-12</inkml:trace>
  <inkml:trace contextRef="#ctx0" brushRef="#br0" timeOffset="5276.868">4619 656,'9'0,"11"0,7-5,8-5,6-5,5-5,-5-4,-10-1,-10 3</inkml:trace>
  <inkml:trace contextRef="#ctx0" brushRef="#br0" timeOffset="5596.779">4619 425,'31'-13,"18"-9,14 0,6-2,-1 5,-8 0,-4 3,-9 1,-11 2</inkml:trace>
  <inkml:trace contextRef="#ctx0" brushRef="#br0" timeOffset="8799.245">155 117,'126'-6,"117"-20,-105 9,-21 3,25-3,0 5,92 7,-190 10,0 2,0 1,-1 3,0 1,23 11,-18-6,0-2,2-2,49 6,-32-14,-1-3,1-3,-1-3,62-11,19-12,94-32,-212 50,1 1,0 2,0 1,0 1,1 2,0 1,-1 1,29 5,102 16,-1-7,2-8,-1-6,0-7,0-7,9-9,-122 15,0 2,16 2,-46 4,0 1,0 0,1 2,-1 0,0 1,-1 0,15 7,10 5,1-3,33 7,-61-17,-1 0,1-2,0 1,1-2,-1 0,0-1,0 0,0-1,-1-1,2-1,26-11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41.075"/>
    </inkml:context>
    <inkml:brush xml:id="br0">
      <inkml:brushProperty name="width" value="0.05" units="cm"/>
      <inkml:brushProperty name="height" value="0.05" units="cm"/>
      <inkml:brushProperty name="ignorePressure" value="1"/>
    </inkml:brush>
  </inkml:definitions>
  <inkml:trace contextRef="#ctx0" brushRef="#br0">220 0,'-4'1,"-1"-1,1 1,-1 0,1 0,0 1,0-1,0 1,0 0,0 0,0 0,0 1,0-1,1 1,-1 0,-2 3,-5 5,1 1,0-1,1 2,-1 1,-4 9,1 1,0 0,2 1,1 0,1 1,1 0,2 0,0 1,-1 23,4-18,1-1,2 1,1 0,1-1,2 1,1-1,1 0,5 9,-8-28,1 0,1-1,0 1,1-1,0 0,1 0,0-1,1 0,0 0,0-1,1 0,0 0,5 3,-8-8,0 0,0-1,1 1,-1-1,0 0,1-1,0 0,0 0,0 0,0-1,0 0,0 0,0-1,0 0,0 0,0-1,0 1,0-2,0 1,0-1,0 0,-1 0,1-1,2-1,4-2,-1 0,-1-1,1-1,-1 0,-1 0,1-1,-1 0,-1-1,0 0,0-1,-1 0,0 0,4-10,-3 4,-1-1,0-1,-2 1,0-1,-1 0,-1-1,-1 1,-1-1,0-5,-1-2,-1 0,-2 0,0 0,-2 0,-1 0,-1 1,-1 0,-2 0,0 1,-2 0,0 1,-2 0,-1 0,-2-1,4 10,0 0,-1 1,-11-9,20 19,-1 0,1 0,-1 0,0 1,-1 0,1 0,0 0,-1 1,1 0,-1 0,0 0,0 1,-3-1,7 2,0 0,0 0,0 1,0-1,0 0,0 1,-1-1,1 1,0 0,0 0,1 0,-1 0,0 0,0 0,0 0,1 0,-1 1,0-1,1 1,-1 0,-10 14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38.469"/>
    </inkml:context>
    <inkml:brush xml:id="br0">
      <inkml:brushProperty name="width" value="0.05" units="cm"/>
      <inkml:brushProperty name="height" value="0.05" units="cm"/>
      <inkml:brushProperty name="ignorePressure" value="1"/>
    </inkml:brush>
  </inkml:definitions>
  <inkml:trace contextRef="#ctx0" brushRef="#br0">1 238,'2'4,"1"-1,-1 0,0 1,0 0,0-1,0 1,-1 0,0 0,1 0,-1 0,-1 0,1 0,0 2,1 60,-2-42,3 125,-3-148,0 0,1 0,-1 0,1 0,-1 0,1 0,-1 0,1 0,0-1,0 1,-1 0,1 0,0 0,0-1,0 1,0 0,0-1,0 1,0-1,0 1,0-1,0 0,0 1,0-1,0 0,0 0,0 0,0 0,0 0,1 0,-1 0,0 0,0 0,0 0,0 0,0-1,0 1,0-1,57-13,-41 9,115-30,66-18,93-8,-279 59,-1 0,1 1,-1 1,1 0,3 0,-8 4,-15-1,-5 1</inkml:trace>
  <inkml:trace contextRef="#ctx0" brushRef="#br0" timeOffset="535.765">77 264,'5'-3,"-1"0,0 1,1 0,-1 0,1 0,0 0,0 1,0-1,0 1,-1 1,1-1,1 1,15-4,0 0,103-24,1 6,113-4,-233 26,0-1,0 1,0 1,-1-1,1 1,0-1,0 2,0-1,-1 0,5 2,-7-1,0-1,0 0,-1 1,1 0,0-1,-1 1,1 0,-1 0,1 0,-1 0,0 0,0 0,0 0,0 0,0 0,0 1,-1-1,1 0,-1 1,1-1,-1 0,0 1,0 0,2 34,-1-18,0 0,1 1,1-1,0 0,2 0,6 15,-5-24,0-7</inkml:trace>
  <inkml:trace contextRef="#ctx0" brushRef="#br0" timeOffset="1271.244">770 289,'4'-1,"1"-1,0 0,-1 1,1-1,-1-1,1 1,-1-1,0 0,0 0,0 0,-1 0,1-1,1-1,10-9,90-80,-64 54,2 2,28-17,-70 54,0 0,0 0,0 0,0 1,0-1,0 0,0 0,0 1,0-1,0 1,1-1,-1 1,0-1,0 1,1 0,-1-1,0 1,1 0,-1 0,0 0,1 0,-1 0,0 1,0-1,1 0,-1 0,0 1,0-1,1 1,-1-1,0 1,0 0,0-1,0 1,0 0,0 0,0 0,0 0,0 0,0 0,0 0,-1 0,1 0,0 0,-1 0,1 0,-1 1,1-1,-1 0,0 0,1 1,-1-1,3 13,0-1,-1 1,-1 0,0-1,-1 4,2 10,0-4,3 16,-2 0,-2 39,-1-76,0 0,0 0,0-1,0 1,-1 0,1 0,0 0,-1 0,1 0,-1 0,0-1,0 1,0 0,0-1,0 1,0 0,0-1,0 1,-1-1,1 0,0 1,-1-1,1 0,-1 0,0 0,1 0,-1 0,0 0,0-1,1 1,-1 0,0-1,0 1,0-1,0 0,0 0,0 0,0 0,1 0,-1 0,0 0,0-1,0 1,-13-3,1-1,-1-1,1 0,0 0,-9-6,-10-4,-7 5,0 2,-29-2,61 9,25 2</inkml:trace>
  <inkml:trace contextRef="#ctx0" brushRef="#br0" timeOffset="6673.922">437 649,'1'11,"0"0,1 0,0 1,1-1,0 1,6 22,41 240,4 142,-49-352,-4-28,2-1,2 1,1-1,5 12,3-22,-4-16,-10-8,0-1,0 0,0 0,0 0,0 0,1 0,-1 0,0 0,0 0,0 0,0 0,1 0,-1 0,0 0,0 0,0 0,0 0,1 0,-1 0,0 0,0 0,0 0,0 0,0 0,1 0,-1-1,0 1,0 0,0 0,0 0,0 0,0 0,0 0,1 0,-1-1,0 1,0 0,0 0,0 0,0 0,0 0,0-1,0 1,0 0,0 0,0 0,0 0,0 0,0-1,0 1,0 0,0 0,0-2,0 1,0-1,0 0,0 1,-1-1,1 1,0-1,-1 1,0-1,1 1,-1-1,0 1,0 0,1-1,-1 1,0 0,0 0,-1-1,1 1,0 0,0 0,-1 0,1 1,0-1,-1 0,1 0,-1 0,-3-1,0-1,0 1,0 0,0 0,0 0,-1 1,-2-1,-6 2,0-1,1 2,-1 0,0 0,1 1,-1 1,1 0,0 1,-2 2,-34 12,-36 21,40-18,-77 30,308-111,-63 22,25-16,-147 53,0 1,0-1,0 1,0-1,0 1,0 0,0-1,0 1,1 0,-1 0,0 0,0 0,0 0,1 0,-1 0,0 0,0 0,0 1,0-1,0 0,-1 1,1-1,-1 1,0-1,1 1,-1-1,0 1,0-1,1 1,-1 0,0-1,0 1,0-1,0 1,0-1,0 1,0 0,0-1,0 1,0-1,0 1,0 0,0-1,0 1,0-1,-1 1,-21 49,13-32,7-15,-6 16,0 0,1 1,1 0,1 0,1 1,1-1,0 8,2-28,1 1,0-1,0 1,0-1,0 1,0 0,0-1,-1 1,1-1,1 1,-1 0,0-1,0 1,0-1,0 1,0 0,0-1,1 1,-1-1,0 1,0-1,1 1,-1-1,0 1,1-1,-1 1,1-1,-1 0,1 1,-1-1,0 1,1-1,0 0,0 1,13-16,11-34,-11 4,-2-1,3-28,-5 22,-10 52,1-1,-1 0,0 1,1-1,-1 1,1-1,-1 0,1 1,-1-1,1 1,-1 0,1-1,-1 1,1-1,0 1,-1 0,1-1,-1 1,1 0,0 0,-1 0,1-1,0 1,0 0,-1 0,1 0,0 0,-1 0,1 0,0 0,-1 0,1 1,0-1,-1 0,1 0,0 1,-1-1,1 0,0 1,-1-1,40 18,-19-9,25 4,2-2,0-2,0-2,41 0,-12-1,20 7,-75-6,-39-4,-1-3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41.758"/>
    </inkml:context>
    <inkml:brush xml:id="br0">
      <inkml:brushProperty name="width" value="0.05" units="cm"/>
      <inkml:brushProperty name="height" value="0.05" units="cm"/>
      <inkml:brushProperty name="ignorePressure" value="1"/>
    </inkml:brush>
  </inkml:definitions>
  <inkml:trace contextRef="#ctx0" brushRef="#br0">524 1,'302'13,"-20"0,-281-13,1-1,-1 1,1 0,-1 0,1 0,-1 0,1 0,0 0,-1 1,1-1,-1 0,1 1,-1-1,0 1,1-1,-1 1,1 0,-1 0,0 0,0 0,1 0,-1 0,0 0,0 0,0 0,0 1,0 1,-1 0,0 0,0 0,0 0,0 0,-1 0,1 1,-1-1,0 0,0 0,0 2,-4 14,-19 92,6 1,5 0,1 88,12-25,8 0,10 15,-12-141,-2-33,-2 1,0-1,-1 1,0 0,-1-1,-1 1,-1 0,-2 5,0-12</inkml:trace>
  <inkml:trace contextRef="#ctx0" brushRef="#br0" timeOffset="464.52">574 26,'4'-4,"2"-6,-4 3,-4 11,0 15,-5 16,-1 24,-3 24,0 24,1 20,4 15,6 9,8-4,6-13,2-17,2-23,2-29,-2-24</inkml:trace>
  <inkml:trace contextRef="#ctx0" brushRef="#br0" timeOffset="1720.524">395 1130,'-12'1,"1"1,0 1,1 0,-1 1,0 0,1 1,0 0,0 0,-1 2,-17 7,6-3,-23 11,-33 21,66-35,0 0,0 1,1 0,0 1,0 0,1 1,1 0,-3 4,10-13,1 0,-1 0,1 0,0 1,0-1,0 0,0 0,0 1,0-1,0 1,1-1,-1 1,1-1,0 1,0-1,-1 1,2-1,-1 1,0-1,1 1,-1-1,1 1,-1-1,1 0,0 1,0-1,0 0,1 1,-1-1,0 0,1 0,0 0,-1 0,1-1,0 1,0 0,0-1,0 1,0-1,1 1,9 5,0-1,0 0,1 0,0-2,0 1,14 1,64 14,0-5,2-4,17-3,283 0,-303-7,85-2,102-16,-213 10,-1-3,-1-2,0-4,-1-2,0-3,2-4,-57 23,72-38,-73 37,0 0,0-1,0 0,0 0,0-1,-1 1,0-1,0 0,0 0,-1 0,1-1,-1 0,-2 4,0 0,-1-1,1 1,-1 0,1 0,-1-1,0 1,0 0,0 0,0-1,0 1,-1 0,1 0,-1-1,1 1,-1 0,0 0,0 0,0 0,0 0,0 0,0 0,-1 0,1 0,-1 1,1-1,-1 0,0 1,1 0,-1-1,0 1,0 0,0 0,0 0,-2-1,-10-5,1 1,-2 0,1 1,-14-3,-21-3,-1 2,-1 2,1 2,-1 3,0 2,-5 2,30-1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59.899"/>
    </inkml:context>
    <inkml:brush xml:id="br0">
      <inkml:brushProperty name="width" value="0.2" units="cm"/>
      <inkml:brushProperty name="height" value="0.2" units="cm"/>
      <inkml:brushProperty name="color" value="#F6630D"/>
      <inkml:brushProperty name="ignorePressure" value="1"/>
    </inkml:brush>
  </inkml:definitions>
  <inkml:trace contextRef="#ctx0" brushRef="#br0">0 1,'5'0,"4"2,5 1,5 3,4-1,5 2,2 2,4 0,1 0,-1-1,0-2,0-2,-4-2,-4-3,-2-2,-6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57.779"/>
    </inkml:context>
    <inkml:brush xml:id="br0">
      <inkml:brushProperty name="width" value="0.1" units="cm"/>
      <inkml:brushProperty name="height" value="0.1" units="cm"/>
      <inkml:brushProperty name="color" value="#F6630D"/>
      <inkml:brushProperty name="ignorePressure" value="1"/>
    </inkml:brush>
  </inkml:definitions>
  <inkml:trace contextRef="#ctx0" brushRef="#br0">1 0,'10'1,"1"0,0 1,0 0,-1 0,1 1,9 5,19 4,935 232,-519-153,79-9,-437-72,0-4,69-6,-165 0,-1 0,1 0,-1 0,1 0,-1 0,1 1,0-1,-1 0,1 0,-1-1,1 1,-1 0,1 0,0 0,-1 0,1 0,-1-1,1 1,-1 0,1 0,-1-1,1 1,-1 0,0-1,1 1,-1-1,1 1,-1 0,0-1,1 1,-1-1,0 1,0-1,1 1,-1-1,0 1,0-1,0 0,0 1,1-1,-1 1,0-1,0 1,0-1,0 0,0 1,-1-1,0-3,-1 1,1 0,-1 0,0-1,0 1,-1 0,1 1,-1-1,0 0,-61-53,-13 6,71 47,-1 0,0 0,0 0,0 1,0-1,0 2,0-1,-1 1,1 0,-7 1,13-1,0 1,1 0,-1 0,0 0,1 0,-1 0,0 0,1 0,-1 1,0-1,1 0,-1 0,0 0,1 1,-1-1,1 0,-1 1,0-1,1 0,-1 1,1-1,-1 1,1-1,-1 1,1-1,0 1,-1-1,1 1,0-1,-1 1,1 0,0-1,-1 1,1 0,0-1,0 1,0 0,0-1,0 1,0 0,0-1,0 1,0 0,0-1,0 1,0 0,0-1,1 1,-1 0,0-1,0 1,1-1,-1 1,0 0,1-1,-1 1,1-1,-1 1,1-1,-1 1,1-1,-1 0,1 1,0-1,33 35,57 21,-69-45,-2 1,1 0,-2 2,0 1,6 6,-24-21,0 1,0 0,0 1,0-1,0 0,-1 0,1 0,0 0,-1 1,1-1,0 0,-1 1,0-1,1 0,-1 1,0-1,1 0,-1 1,0-1,0 1,0-1,-1 1,1-1,0 0,0 1,-1-1,1 0,-1 2,-1 0,0 1,0-1,-1 0,1 0,-1 0,0 0,0 0,0-1,0 1,-4 1,-10 7,-2-1,1-1,-18 6,34-14,-44 18,6-2,0-1,-1-3,-18 3,40-15,9-4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7:56.614"/>
    </inkml:context>
    <inkml:brush xml:id="br0">
      <inkml:brushProperty name="width" value="0.1" units="cm"/>
      <inkml:brushProperty name="height" value="0.1" units="cm"/>
      <inkml:brushProperty name="color" value="#F6630D"/>
      <inkml:brushProperty name="ignorePressure" value="1"/>
    </inkml:brush>
  </inkml:definitions>
  <inkml:trace contextRef="#ctx0" brushRef="#br0">12 1954,'-1'0,"1"0,0 0,-1 0,1 0,-1 0,1 0,0 0,-1 0,1 0,-1 0,1 0,0-1,-1 1,1 0,-1 0,1 0,0-1,-1 1,1 0,0 0,-1-1,1 1,0 0,0 0,-1-1,1 1,0 0,0-1,0 1,-1-1,1 1,0 0,0-1,0 1,0 0,0-1,0 1,0-1,5-19,19-18,20-9,1 3,3 1,1 3,43-27,-42 30,1302-900,-678 482,-494 328,-189 132,-1-1,0 1,0-2,0 1,0-1,-1-1,1 0,-6 0,-6 1,-1 0,0-2,0-1,-18-2,17-1,-75-10,89 11,0 0,1-1,-1 0,1 0,0-1,0 0,0-1,-3-2,12 7,-1 0,1-1,-1 1,1 0,-1 0,1-1,-1 1,1 0,0-1,-1 1,1-1,-1 1,1 0,0-1,0 1,-1-1,1 1,0-1,0 1,-1-1,1 1,0-1,0 1,0-1,0 1,0-1,0 1,0-1,0 1,0-1,0 0,0 1,0-1,0 1,0-1,1 1,-1-1,0 1,0-1,0 1,1 0,-1-1,0 1,1-1,-1 1,0-1,1 1,-1 0,1-1,-1 1,1 0,-1 0,0-1,1 1,-1 0,1 0,-1 0,1-1,0 1,-1 0,36-12,-35 12,83-15,1 3,1 4,-1 4,78 6,-156-2,0 0,0 1,1 0,-1 0,0 1,0 0,0 0,5 3,-10-4,0 0,-1 0,1 0,-1 0,1 0,-1 0,1 1,-1-1,0 1,0-1,1 1,-1-1,0 1,-1 0,1-1,0 1,0 0,-1 0,1 0,-1-1,1 1,-1 0,0 0,0 0,0 0,0 0,0 0,0 0,-1 0,1-1,-1 1,1 0,-1 0,0 0,-7 18,0-2,-2 1,0-1,-1-1,-1 0,-7 7,-25 39,26-31,14-24,0 1,-1-1,0 0,0 0,-1-1,0 1,0-1,-3 2,-1-4</inkml:trace>
  <inkml:trace contextRef="#ctx0" brushRef="#br0" timeOffset="2114.508">2064 1107,'-6'1,"0"0,0 0,1 0,-1 1,1 0,-1 0,1 0,0 1,0-1,0 1,0 1,0-1,1 1,-1-1,-3 5,-9 10,0 0,2 1,-1 2,0 2,1 0,1 0,1 2,2-1,0 2,-6 21,12-29,0 0,1 1,1-1,1 1,0 0,1-1,2 1,0 0,0 0,3 6,-3-19,0 1,1-1,0 0,0 1,0-1,1 0,0-1,0 1,1 0,-1-1,1 0,1 0,-1 0,0 0,1-1,0 1,0-1,1 0,-1-1,1 1,0-1,-1-1,2 1,2 1,1-2,0 0,-1-1,1 0,0-1,0 1,-1-2,1 0,0 0,-1 0,1-1,0-1,-1 0,0 0,0-1,0 0,2-1,6-5,0-1,0 0,-2-1,1-1,-1-1,-1 0,-1 0,0-2,0 0,-2 0,0-1,-1-1,-4 8,-1-1,0 1,-1-1,-1 0,0 0,0 0,-1 0,0-1,-1 1,0-3,-1 6,-1 1,0-1,0 1,0-1,-1 1,0 0,0 0,-1 0,0 0,0 0,-1 0,0 1,0 0,0 0,-1 0,-1-1,0 1,-1-1,0 1,-1 0,1 1,-1-1,0 2,-1-1,1 1,-1 0,1 1,-5-1,-15-4,-1 2,-28-3,36 6,-6-1</inkml:trace>
  <inkml:trace contextRef="#ctx0" brushRef="#br0" timeOffset="2448.196">2551 1082,'-4'22,"-6"20,-1 16,1 16,2 8,3 3,2-4,6-7,2-11,1-13,-1-19,-1-15</inkml:trace>
  <inkml:trace contextRef="#ctx0" brushRef="#br0" timeOffset="2780.793">2372 1133,'44'-22,"27"-11,15-1,5 7,-3 11,-13 13,-18 16,-25 14,-25 11,-23 9,-22 4,-13-2,-7-1,-6-3,3-6,3-5,7-8,13-9</inkml:trace>
  <inkml:trace contextRef="#ctx0" brushRef="#br0" timeOffset="3095.429">3116 1159,'-7'4,"1"1,-1 0,1 0,0 0,1 1,-1 0,1 0,0 1,1-1,0 1,0 0,0 0,1 0,0 1,-2 4,-4 18,0 0,2 0,-1 11,0 3,3 0,0 24,4-58,1 1,0-1,1 1,0-1,1 1,0-1,0 0,1 0,1 0,-1 0,2-1,-1 0,5 7,-6-13,-1 0,1 0,0 0,-1-1,1 0,0 1,1-1,-1 0,0 0,1 0,-1-1,1 1,-1-1,1 0,0 0,-1 0,4 0,1-1,0 1,1-2,-1 1,0-1,0 0,1 0,-1-1,2-1,17-6,-1-2,-1 0,0-2,11-7,7-8,-9 2</inkml:trace>
  <inkml:trace contextRef="#ctx0" brushRef="#br0" timeOffset="3418.376">3039 1569,'26'-18,"18"-13,9-7,-3-1,-11 1,-12 8</inkml:trace>
  <inkml:trace contextRef="#ctx0" brushRef="#br0" timeOffset="3419.376">2988 1313,'39'-31,"22"-14,13-4,-1 2,-4 5,-14 9</inkml:trace>
  <inkml:trace contextRef="#ctx0" brushRef="#br0" timeOffset="4184.318">3680 1159,'-3'89,"-6"10,-2 54,9-96,-1-15,2-1,2 1,5 30,-6-71,0 1,0-1,1 0,-1 0,0 0,0 0,0 0,1 0,-1 0,0 0,1 0,-1 0,1 0,0 0,-1-1,1 1,-1 0,1 0,0 0,0 0,10-11,4-35,-11 6,-2 0,-1 0,-2 0,-2 0,-2 0,-8-30,-2-34,17 86,7 22,12 26,32 57,21 21,-52-79,1-2,1 0,1-2,2-1,13 9,-32-28,0 0,1 0,0-1,0-1,1 1,-1-1,1-1,0 0,0 0,5 0,-12-3,1 1,-1-1,1 0,-1 0,1 0,0 0,-1-1,1 1,-1-1,1 0,-1 0,0 0,1-1,-1 1,0-1,0 0,0 0,0 0,0 0,0 0,-1-1,1 1,-1-1,1 1,-1-1,0 0,0 0,0 0,-1-1,1 1,0-2,3-9,-1-1,0-1,-1 1,0 0,-2-1,0 1,0-1,-1 0,-1 1,-1-1,0 1,-1-1,-4-9,-4-13,-2 0,-1 1,-2 1,-16-27,27 54,2 5,0-1,1 0,0 1,0-1,0 0,0 0,1 0,-1-1,1 1,0-2,4-9</inkml:trace>
  <inkml:trace contextRef="#ctx0" brushRef="#br0" timeOffset="4503.185">4527 1133,'0'4,"0"6,0 10,0 15,0 19,0 17,0 15,0 5,0 5,4-5,2-14,4-16,0-22,3-27,0-15</inkml:trace>
  <inkml:trace contextRef="#ctx0" brushRef="#br0" timeOffset="5282.252">4758 1287,'5'15,"-1"0,0 0,-1 1,-1 0,-1-1,0 1,-1 0,0 0,-2 0,0 3,-1 20,-10 223,-2-628,15 355,-1 3,0 1,1-1,0 1,1-1,-1 1,1-1,1 1,-1 0,3-6,-3 12,-1 1,0-1,0 1,0 0,0-1,1 1,-1-1,0 1,0 0,1-1,-1 1,0 0,1 0,-1-1,0 1,1 0,-1 0,0-1,1 1,-1 0,1 0,-1 0,0-1,1 1,-1 0,1 0,-1 0,1 0,-1 0,0 0,1 0,-1 0,1 0,-1 0,1 0,-1 1,0-1,1 0,-1 0,1 0,-1 0,0 1,1-1,-1 0,0 0,1 1,-1-1,16 19,-15-18,31 50,12 28,33 51,-65-113,0 0,1-1,1-1,1 0,0-1,4 3,-14-13,1 0,0 0,0 0,0-1,0 0,1 0,-1 0,1-1,0 0,0 0,0-1,-1 0,1 0,0-1,1 0,-1 0,0 0,-2-1,0 0,0-1,0 1,0-1,0 0,-1 0,1 0,-1-1,0 0,1 0,-1 0,0 0,-1-1,1 1,-1-1,1 0,-1 0,0 0,-1-1,1 1,-1 0,0-1,2-3,1-6,-1 0,0-1,0 0,-1 1,-1-1,-1 0,0 0,-1 0,-1 0,0 0,-1 0,0 0,-1 0,-1 1,-1-1,-9-24,-1 0,-2 1,-2 0,-17-24,35 61,-1-1,0-1,0 0,1 1,-1-1,1 0,-1 0,1 0,0 0,0 0,0 0,1 0,-1 0,1-1,0 1,0 0,0 0,0 0,0-2,10-10</inkml:trace>
  <inkml:trace contextRef="#ctx0" brushRef="#br0" timeOffset="5781.947">5887 902,'-10'1,"1"0,-1 0,0 1,0 1,1 0,0 0,0 1,0 0,0 0,0 1,1 1,0-1,0 1,-2 2,-12 11,0 1,2 2,0 0,-1 3,-6 10,2 1,1 1,2 1,-6 16,17-30,1 0,1 1,1 0,1 1,2 0,0 0,0 24,4-43,1 0,1 0,-1 1,1-1,0 0,1 0,-1 0,2 0,-1 0,1 0,0-1,0 1,1-1,3 5,-4-7,0 0,0-1,1 0,-1 1,1-1,0 0,0-1,0 1,0-1,1 0,-1 0,1 0,-1 0,1-1,0 0,0 0,-1 0,1-1,0 1,0-1,0 0,0-1,9 0,0-2,0 1,0-2,-1 0,0-1,0 0,0-1,0 0,-1-1,0 0,-1-1,1-1,-1 0,30-26,-2-2,27-34,-25 28,-17 25,-23 18,-1-1,1 1,-1 0,1 0,0 0,-1 0,1 0,-1 0,1 0,0 0,-1 0,1 0,-1 1,1-1,-1 0,1 0,0 0,-1 1,1-1,-1 0,1 1,-1-1,0 0,1 1,-1-1,1 1,-1-1,3 5,-1 0,0 0,0 0,-1-1,1 2,-1-1,0 0,0 4,1-1,1 18,2 0,1-1,2 1,0-1,1-1,2 0,4 8,-14-31,-1 0,1 0,-1 0,1 0,-1 0,1 0,-1 0,1 0,-1-1,1 1,0 0,0 0,0 0,-1-1,1 1,0 0,0-1,0 1,0-1,0 1,0-1,0 1,0-1,0 0,0 0,0 1,1-1,-1 0,3-8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03.863"/>
    </inkml:context>
    <inkml:brush xml:id="br0">
      <inkml:brushProperty name="width" value="0.1" units="cm"/>
      <inkml:brushProperty name="height" value="0.1" units="cm"/>
      <inkml:brushProperty name="color" value="#F6630D"/>
      <inkml:brushProperty name="ignorePressure" value="1"/>
    </inkml:brush>
  </inkml:definitions>
  <inkml:trace contextRef="#ctx0" brushRef="#br0">16 90,'-5'-5,"0"-5,-1-6,6 0,3-1,5 1,1 9,-1 5</inkml:trace>
  <inkml:trace contextRef="#ctx0" brushRef="#br0" timeOffset="317.457">93 218,'0'4,"0"2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04.615"/>
    </inkml:context>
    <inkml:brush xml:id="br0">
      <inkml:brushProperty name="width" value="0.1" units="cm"/>
      <inkml:brushProperty name="height" value="0.1" units="cm"/>
      <inkml:brushProperty name="color" value="#F6630D"/>
      <inkml:brushProperty name="ignorePressure" value="1"/>
    </inkml:brush>
  </inkml:definitions>
  <inkml:trace contextRef="#ctx0" brushRef="#br0">26 565,'4'0,"2"4,0 11,-1 11,-2 14,3 14,1 10,-1 4,-2-6,3-9,1-18,-2-15</inkml:trace>
  <inkml:trace contextRef="#ctx0" brushRef="#br0" timeOffset="317.99">1 360,'8'5,"8"0,6 5,-2 1</inkml:trace>
  <inkml:trace contextRef="#ctx0" brushRef="#br0" timeOffset="650.509">308 950,'0'2,"0"0,0 1,0-1,0 0,0 0,1 1,-1-1,1 0,0 0,-1 0,1 0,0 0,0 0,0 0,2 2,8-4,4-17,4-21,-1 0,11-35,-16 38,1 1,2 1,18-30,-32 60,0-1,0 1,1 0,-1 0,1 1,0-1,-1 0,1 1,0-1,1 1,-1 0,0 0,1 1,1-2,-4 3,1 0,-1 0,1 0,-1 0,1 0,-1 0,1 1,-1-1,1 0,-1 1,1-1,-1 1,0-1,1 1,-1 0,0 0,1 0,-1-1,0 1,0 0,0 1,0-1,0 0,0 0,0 0,0 1,0-1,0 0,-1 1,1-1,-1 0,1 1,-1-1,1 1,-1 1,8 22,-1 1,-1 1,-1-1,-1 6,-1-7,1-1,1 0,1 0,1 0,5 8,3-7,0-8</inkml:trace>
  <inkml:trace contextRef="#ctx0" brushRef="#br0" timeOffset="986.34">847 643,'1'36,"1"1,2-1,2 0,1 0,2-1,1 0,12 26,-21-58,0 1,1-1,0 0,-1 0,1 0,0 0,1 0,-1 0,0 0,1-1,0 1,-1-1,1 0,0 0,0 0,0 0,1 0,-1-1,0 1,1-1,3 1,-4-2,0 0,0 0,0 0,1-1,-1 1,0-1,0 0,0 0,0 0,0 0,0 0,0-1,0 0,-1 1,1-1,-1 0,1 0,-1 0,0-1,1 1,-1-1,0 1,-1-1,3-2,3-7,1 0,-2 0,0-1,0 0,-1 0,-1-1,2-7,14-100,-16 86,2 1,1 0,4-10,-3 23</inkml:trace>
  <inkml:trace contextRef="#ctx0" brushRef="#br0" timeOffset="1317.85">1412 616,'0'18,"4"14,2 10,-1 8,4 3,0-3,3-5,-5-11,-4-11</inkml:trace>
  <inkml:trace contextRef="#ctx0" brushRef="#br0" timeOffset="1318.85">1257 360,'14'0,"3"5,0 0</inkml:trace>
  <inkml:trace contextRef="#ctx0" brushRef="#br0" timeOffset="1649.128">1514 565,'18'-4,"9"-6,10-2,7 2,4-2,-1 1,-4 3,-6-2,-8 0</inkml:trace>
  <inkml:trace contextRef="#ctx0" brushRef="#br0" timeOffset="1983.513">1719 514,'0'30,"0"20,0 13,0 6,0-1,4-3,2-8,4-14,1-15</inkml:trace>
  <inkml:trace contextRef="#ctx0" brushRef="#br0" timeOffset="2298.691">2002 771,'22'-5,"-1"0,1-1,-1-1,-1-1,11-6,-25 11,0 0,1-1,-1 0,0 0,-1 0,1-1,-1 0,0 0,0-1,0 1,-1-1,0 0,0 0,0 0,-1-1,0 1,0-1,0-3,-2 7,0 0,-1 0,0 0,1 1,-1-1,0 0,0 0,-1 0,1 0,0 0,-1 1,0-1,0 0,0 0,0 1,0-1,0 1,-1-1,1 1,-2-2,0 1,0-1,-1 0,0 1,1 0,-1 0,0 0,-1 0,1 1,0 0,-1 0,-3-1,1 0,0 1,0 0,0 0,0 1,-1 0,1 0,0 0,-1 1,1 0,0 1,-1 0,1 0,0 1,0-1,0 1,-4 3,5-2,0 0,1 1,0 0,0 0,0 0,0 1,1-1,0 1,0 1,0-1,1 0,-1 1,1 0,0 0,-1 4,0 1,1 0,0-1,1 1,0 0,1 0,0 0,0 2,2 11,0 1,2 0,0-1,2 0,1 0,1 0,2 4,-4-15,0 0,0-1,2 0,-1 0,1 0,1-1,0 0,1 0,0-1,0 0,6 3,-9-8,1-1,0 1,-1-1,2-1,-1 1,0-1,1 0,0-1,-1 0,1 0,0-1,0 0,0 0,0 0,0-1,0-1,0 1,0-2,7 0,1-2,0-1,-1 0,1-2,-1 1,-1-2,1 0,-1 0,-1-2,1 1,-1-2,-1 0,0 0,1-4,17-18</inkml:trace>
  <inkml:trace contextRef="#ctx0" brushRef="#br0" timeOffset="9502.615">2849 950,'-5'9,"-5"11,-6 11,-4 10,-3 6,2-5</inkml:trace>
  <inkml:trace contextRef="#ctx0" brushRef="#br0" timeOffset="9974.998">3490 488,'-13'1,"-1"1,1 0,0 0,1 2,-1-1,1 2,-1-1,1 2,0 0,-3 2,-9 7,0 0,1 2,1 0,-5 6,13-9,0 1,1 0,0 1,2 0,0 1,0 0,2 0,0 1,-3 10,10-21,-1 1,1-1,1 1,-1-1,1 1,1 0,-1 0,1-1,1 1,-1 0,3 6,-2-8,1-1,0 0,0 0,0 0,1-1,-1 1,1-1,0 1,1-1,-1 0,1 0,0 0,0-1,0 1,0-1,1 0,-1 0,2 0,2 1,0 0,1-1,-1 0,1 0,-1-1,1-1,0 1,0-1,-1-1,1 1,0-2,0 1,0-1,0 0,-1-1,1 0,-1-1,1 1,-1-2,0 1,4-3,2-1,-1-1,0 0,0 0,-1-2,0 1,-1-1,0-1,0 0,-2-1,1 0,-1 0,0-3,19-38</inkml:trace>
  <inkml:trace contextRef="#ctx0" brushRef="#br0" timeOffset="10319.207">3464 1,'5'35,"0"29,5 25,1 15,2 12,3-1,0-7,0-8,3-18,2-18,-2-19</inkml:trace>
  <inkml:trace contextRef="#ctx0" brushRef="#br0" timeOffset="10652.023">3798 565,'0'31,"0"18,0 10,4 0,2-7,4-7,0-12</inkml:trace>
  <inkml:trace contextRef="#ctx0" brushRef="#br0" timeOffset="10653.023">3720 412,'0'0</inkml:trace>
  <inkml:trace contextRef="#ctx0" brushRef="#br0" timeOffset="11005.914">4029 514,'13'43,"9"28,4 11,3-5,1-15,-1-18,0-21,-2-23,0-21,-1-19,-4-12,-3-10,-3-3,-5 0,-4 8,1 17,-1 16</inkml:trace>
  <inkml:trace contextRef="#ctx0" brushRef="#br0" timeOffset="11338.622">4696 643,'15'-20,"0"-1,-1 0,8-19,-19 35,0 0,0-1,-1 1,0 0,0-1,-1 1,1-1,-1 0,-1 1,1-1,-1 0,0 0,0 1,0-1,-1 0,0 0,0 1,-1-1,0-1,1 5,0-1,0 1,-1 0,1 0,-1 0,0 0,1 0,-1 0,0 1,0-1,0 0,0 1,0 0,-1-1,1 1,0 0,-1 0,1 0,0 1,-1-1,1 1,-1-1,0 1,1 0,-1 0,1 0,-1 0,1 0,-1 0,1 1,-1-1,1 1,-1 0,1 0,0 0,-2 0,-3 2,0 1,0-1,1 1,-1 1,1-1,0 1,0 0,0 0,1 1,-1 0,-2 4,1 2,0 1,1 0,0 0,1 0,1 1,0-1,1 1,0 0,1 0,1 0,0 1,1-1,0 0,1 0,3 14,0-6,0-1,2 1,0-1,1-1,2 1,0-1,0 0,2-1,1 0,1 0,-8-12,1 0,0-1,0 0,0 0,1 0,0-1,5 4,12 3</inkml:trace>
  <inkml:trace contextRef="#ctx0" brushRef="#br0" timeOffset="11687.904">4952 899,'0'-31,"4"-23,2-10,4 0,5 3,4 11,7 11,4 11,6 11,1 8,-2 5,2 9,0 2,-8 1</inkml:trace>
  <inkml:trace contextRef="#ctx0" brushRef="#br0" timeOffset="12267.061">5414 514,'-10'0,"0"1,0 1,0 0,1 0,-1 1,1 0,0 1,0 0,0 0,0 1,1 0,0 1,0 0,0 0,0 1,0 0,0 1,0 0,1 0,0 1,0 0,1 0,0 1,0-1,2 1,-1 1,1-1,0 1,1 0,2-9,0 0,1 0,-1 0,1 0,-1 0,1 0,0 1,0-1,0 0,0 0,0 0,0 0,1 0,-1 0,1 0,0 0,-1 0,1 0,0 0,0 0,0 0,1 1,0-2,-1 0,1 0,0-1,-1 1,1 0,-1-1,1 0,0 1,0-1,-1 0,1 0,0 0,-1 0,1 0,0 0,0-1,-1 1,1-1,0 1,-1-1,1 0,11-4,0-1,-1 0,0-1,0 0,0-1,-1 0,56-52,-50 43,0 1,1 0,1 2,0 0,3 1,-21 12,0 0,0 1,0-1,0 0,0 1,1-1,-1 1,0-1,0 1,1 0,-1 0,0-1,1 1,-1 0,0 0,1 0,-1 0,0 1,1-1,-1 0,0 1,0-1,1 0,-1 1,0-1,0 1,0 0,1-1,-1 1,0 0,0 0,0 0,0 0,-1 0,1 0,0 0,0 0,0 0,-1 0,1 1,3 6,-1 0,0 1,-1-1,0 1,-1-1,1 3,-1-4,23 134,-6 0,-6 1,-6 0,-7 22,-1-139,0 1,-2-1,-1 0,0 0,-2-1,-1 1,-1-1,-1-1,-8 13,13-26,-1-1,-1 1,0-1,0 0,0 0,-2-1,1 0,-1-1,0 0,0 0,0-1,-1 0,0 0,-1-1,1-1,-1 0,0 0,0-1,0 0,0-1,-1-1,-1 1,4-2,-1 0,1 0,0 0,0-2,0 1,0-1,0 0,0-1,0 0,0 0,1-1,0 0,0 0,0-1,0 0,1-1,-1 0,2 0,-1 0,1-1,-1 0,2 0,-1 0,1-1,0 0,-2-6,-1-3,0 0,1 0,1-1,1 0,1 0,0-1,1 1,1-1,1 1,1-1,0 0,3-16,3 5,1 0,2 0,0 0,2 2,1-1,2 1,0 1,2 1,1 0,1 1,1 0,1 2,6-4,53-50,3 3,3 4,9-1,-21 16,-19 14,-21 18,-1-1,-1-1,-1-2,-2-1,0-2,7-12,-33 40,-1 1,1-1,-1 0,0 0,0 0,1 0,-1 0,0-1,-1 1,1 0,0 0,-1 0,1-1,-1 1,0 0,0-1,0 1,0 0,0-1,0 1,-1 0,1-1,-1 1,1 0,-1 0,0-2,-1 2,0 1,0-1,0 1,-1-1,1 1,0 0,0-1,-1 1,1 0,-1 1,1-1,-1 0,1 1,-1-1,1 1,-1 0,1 0,-1 0,0 0,1 0,-1 1,1-1,-3 1,-9 2,-1 1,1 0,0 1,0 1,1 0,-1 1,2 0,-1 1,1 0,0 1,-9 9,15-14,1 1,0 0,0 0,0 0,1 1,-1 0,2 0,-1 0,0 0,1 0,0 1,1-1,0 1,0 0,0 0,1 0,-1 0,2 0,-1 0,1 0,0 0,1 0,-1 0,2 0,0 6,1-7,-1-1,1 0,0 1,1-1,-1 0,1 0,0-1,0 1,1-1,-1 0,1 0,0 0,0-1,0 0,1 0,-1 0,1 0,-1-1,1 0,0 0,0-1,4 1,11 3,0-2,1-1,-1 0,0-2,20-1,-11-2,1 0,-2-2,1-2,-1 0,0-2,0-1,-1-2,-1 0,15-10,-39 20,1 0,-1 0,0-1,1 1,-1-1,-1 0,1 1,0-1,-1-1,1 1,-1 0,0-1,0 0,1-11</inkml:trace>
  <inkml:trace contextRef="#ctx0" brushRef="#br0" timeOffset="12905.844">821 1361,'5'4,"0"11,1 15,-1 11,-2 8,-1 4,-1 2,-1-4,5-7,0-14,0-14</inkml:trace>
  <inkml:trace contextRef="#ctx0" brushRef="#br0" timeOffset="13221.714">821 1258,'5'-4,"0"2,5 3,5 4,8 11,1 2</inkml:trace>
  <inkml:trace contextRef="#ctx0" brushRef="#br0" timeOffset="13557.378">1386 1335,'-19'0,"0"2,0 0,0 1,0 1,1 0,-1 2,1 0,0 1,0 0,1 2,-6 4,11-6,0 1,1 0,1 1,-1 0,1 1,1 0,0 0,0 1,1 0,0 1,1-1,1 1,0 1,0-1,1 1,0 2,4-11,-1 0,1-1,0 1,0 0,1 0,-1 0,1 0,0 0,0 0,0 0,0 0,1 0,0 0,0 0,0 0,0 0,0 0,1-1,0 1,0-1,0 1,0-1,0 1,1-1,-1 0,1 0,0 0,0-1,0 1,0-1,0 0,1 1,-1-1,1-1,0 1,-1 0,1-1,0 0,0 0,0 0,0 0,0-1,0 0,0 0,3 0,9-1,0 0,0-2,0 0,-1-1,0 0,0-1,0-1,0 0,-1-1,0-1,0 0,-1-1,0 0,-1-1,0-1,0 0,-1 0,-1-1,0-1,0 1,-2-2,1 1,5-13,4-21</inkml:trace>
  <inkml:trace contextRef="#ctx0" brushRef="#br0" timeOffset="13903.987">1360 1079,'3'92,"4"0,4 0,4-1,25 84,-39-173,2 12,1 0,1 0,1 0,0 0,3 4,-8-16,0 0,0 0,0 0,1 0,-1 0,1 0,-1 0,1-1,-1 1,1-1,0 1,0-1,0 0,0 1,0-1,0 0,0 0,0 0,0-1,1 1,-1-1,0 1,0-1,1 0,-1 1,0-1,1 0,-1-1,0 1,1 0,-1-1,0 1,0-1,0 0,1 0,-1 1,1-2,9-5,0-1,-1 0,0-1,0-1,-1 1,0-1,-1-1,0 0,5-8,8-13,-1-2,12-29,-2-7,-29 64,0 0,0 0,-1 1,0-1,0-1,0 1,-1 0,0 0,0 0,-1 0,0-1,1 6,0-1,-1 1,1-1,-1 1,1-1,-1 1,0-1,1 1,-1-1,0 1,0 0,0 0,0-1,0 1,-1 0,1 0,0 0,-1 0,1 0,0 1,-1-1,1 0,-2 0,0 0,0 1,-1-1,1 1,0-1,-1 1,1 0,0 1,0-1,-1 1,1-1,-3 2,-1 0,-1 1,1-1,-1 2,1-1,0 1,1 0,-1 0,1 1,-6 5,7-4,0 0,0 0,1 0,0 0,0 1,0 0,1 0,0 0,0 0,1 0,0 1,0-1,1 1,0 0,0-1,1 1,0 0,1-1,-1 1,1 0,1-1,-1 1,1-1,1 0,-1 0,1 1,0-1,1-1,0 1,0 0,0-2,0 1,0 0,1-1,-1 0,1 0,1 0,-1 0,1-1,0 0,0 0,0-1,0 0,1 0,-1 0,1-1,0 0,-1 0,1-1,0 1,0-1,0-1,1 0,-1 0,0 0,0-1,0 0,0 0,0-1,-1 0,5-1,24-13,-6-1</inkml:trace>
  <inkml:trace contextRef="#ctx0" brushRef="#br0" timeOffset="14351.609">1951 1413,'0'-2,"0"0,1 0,-1 0,0 0,1 1,0-1,-1 0,1 0,0 1,0-1,0 1,0-1,0 1,1-1,-1 1,0 0,1-1,-1 1,0 0,1 0,0 0,-1 0,1 0,0 0,-1 1,1-1,0 1,0-1,-1 1,1-1,0 1,1 0,6-2,0 1,0 1,0-1,0 2,8 0,60 13,-71-13,-1 1,1 0,-1 0,1 0,-1 1,0 0,0 0,0 0,0 0,-1 1,5 4,-9-7,1 0,-1 0,1 0,-1 0,0 0,1 0,-1 0,0 0,0 0,0 0,0 0,0 1,0-1,0 0,0 0,0 0,0 0,-1 0,1 0,0 0,-1 0,1 0,-1 0,1 0,-1 0,0 0,1 0,-1 0,0 0,0-1,0 1,1 0,-1 0,0-1,0 1,0-1,0 1,0-1,0 1,-1-1,-50 28,41-23,-11 6,1 1,0 0,-14 13,29-21,0 1,0 0,1 0,0 1,0-1,0 1,1 0,0 0,0 1,0-1,1 1,0 0,0 0,0 2,3-8,-1 1,1-1,-1 0,1 1,0-1,0 1,0-1,0 1,0-1,0 0,0 1,0-1,0 1,1-1,-1 1,0-1,1 0,0 1,-1-1,1 0,0 1,-1-1,1 0,0 0,0 0,1 1,0-1,0 0,0 0,1 0,-1 0,0 0,0-1,1 1,-1-1,1 0,-1 0,0 0,1 0,-1 0,0 0,2-1,13-2,0-1,0-1,-1 0,8-4,-16 6,31-10,1 2,3 1,61-17,-75 16</inkml:trace>
  <inkml:trace contextRef="#ctx0" brushRef="#br0" timeOffset="14720.746">2489 1335,'-7'0,"1"0,-1 0,1 0,-1 1,1 0,-1 0,1 1,0 0,-1 0,1 1,0-1,4 0,0 0,0-1,0 1,0 0,1 0,-1 0,0 1,1-1,-1 0,1 0,0 1,0-1,0 1,0-1,0 1,1 0,-1-1,1 1,-1 0,1-1,0 1,0 0,0-1,1 1,-1 0,1-1,-1 1,1 0,1 4,-1-1,1 0,0 0,0 0,1 0,0 0,0-1,0 1,1-1,-1 0,1 0,1 0,-1 0,1-1,0 0,0 0,3 3,11 4,0 0,1-1,0 0,10 1,-15-5,-11-4,-1-1,0 0,0 1,0 0,0-1,0 1,-1 0,1 1,0-1,-1 0,0 1,1-1,-1 1,0 0,0 0,-1-1,-1 0,1 0,-1 0,1 0,-1 0,0 1,1-1,-1 0,0 0,0 0,-1 0,1 0,0 1,-1-1,1 0,-1 0,0 0,0 0,1 0,-1 0,-1-1,1 1,0 0,-1 1,-12 14,0 0,0-2,-1 1,-1-2,-1 0,-13 8,-25 15,-33 14,57-34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29.839"/>
    </inkml:context>
    <inkml:brush xml:id="br0">
      <inkml:brushProperty name="width" value="0.1" units="cm"/>
      <inkml:brushProperty name="height" value="0.1" units="cm"/>
      <inkml:brushProperty name="color" value="#F6630D"/>
      <inkml:brushProperty name="ignorePressure" value="1"/>
    </inkml:brush>
  </inkml:definitions>
  <inkml:trace contextRef="#ctx0" brushRef="#br0">0 309,'9'-5,"16"0,16-5,20-5,25-4,32-7,36-5,45 0,39-4,42-1,33 7,17 3,4 6,-12 7,-24 5,-38 9,-45 3,-59 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24.388"/>
    </inkml:context>
    <inkml:brush xml:id="br0">
      <inkml:brushProperty name="width" value="0.1" units="cm"/>
      <inkml:brushProperty name="height" value="0.1" units="cm"/>
      <inkml:brushProperty name="color" value="#F6630D"/>
      <inkml:brushProperty name="ignorePressure" value="1"/>
    </inkml:brush>
  </inkml:definitions>
  <inkml:trace contextRef="#ctx0" brushRef="#br0">1 975,'3'2,"1"-1,-1 1,1 0,-1-1,0 1,0 1,0-1,0 0,0 1,0 0,-1-1,1 1,-1 0,0 0,0 1,0-1,0 0,0 3,10 11,-6-9,1 0,-1-1,2 1,-1-1,0-1,1 0,1 0,6 4,-10-8,-1 0,0 0,1-1,-1 1,1-1,-1 0,1-1,0 1,-1-1,1 0,0 0,-1 0,1-1,0 0,-1 0,1 0,-1 0,1-1,-1 1,2-2,10-5,0-1,0-1,-1 0,0-1,-1-1,0 0,-1-1,11-13,15-23,32-52,-39 55,-30 42,23-25,-24 29,-1-1,1 1,0 0,-1-1,1 1,0 0,-1-1,1 1,0 0,-1 0,1 0,0 0,0 0,-1 0,1 0,0 0,0 0,-1 0,1 0,0 0,0 0,-1 1,1-1,0 0,-1 1,1-1,0 0,-1 1,1-1,-1 1,1-1,-1 1,1-1,-1 1,1-1,-1 1,1 0,-1-1,1 1,-1 0,0-1,0 1,1 0,-1-1,0 1,18 35,-9-17,1-1,0-1,2 0,2 4,-9-16,0 1,0-1,1 0,-1 0,1-1,0 0,0 0,0 0,1-1,-1 0,1 0,0 0,0-1,1 0,6 0,-1 0,1-1,0 0,0-1,0-1,0 0,-1-1,1 0,0-1,-1-1,0 0,0 0,0-2,0 0,-1 0,0-1,34-21,-2-1,-1-3,20-20,-39 33,-23 17,1 1,0-1,0 0,0 1,0 0,0-1,0 1,0 0,0 0,0 0,1 0,-1 0,0 1,1-1,-1 1,1-1,-1 1,1 0,-1 0,0 0,2 1,0 0,-1 1,1 0,-1 0,0 1,0-1,0 1,0-1,0 1,0 0,-1 0,0 0,2 3,2 2,0-1,1 0,0 0,0-1,0 0,1 0,0-1,0 0,0 0,1 0,-1-1,1-1,0 0,0 0,1 0,1-1,3 0,1-1,0 0,0-1,0-1,-1-1,1 0,0 0,-1-1,14-6,15-7,-1-3,-1-1,0-2,-2-1,-1-3,12-10,-6 0,-34 26,2 0,-1 1,1 1,1-1,0 2,11-5,-23 11,1 1,-1-1,1 1,0 0,-1 0,1 0,0 0,-1 0,1 0,-1 0,1 1,0-1,-1 1,1-1,-1 1,1-1,-1 1,1 0,-1 0,0-1,1 1,-1 0,0 1,0-1,1 0,-1 0,0 0,0 1,0-1,-1 0,1 1,1 1,4 8,-1 0,1 1,-2 0,2 4,2 7,-3-11,1 0,0-1,0 1,1-2,0 1,1-1,0 0,1 0,0-1,1 0,-1-1,2 0,-1-1,1 0,0 0,0-1,1-1,0 0,0-1,0 0,1 0,-1-1,1-1,0 0,0-1,0-1,-1 0,1 0,0-1,0-1,22-3,-1-2,0-1,-1-1,0-2,0-2,-1-1,-1-1,0-1,3-5,13-9,-2-3,-1-2,-1-1,-2-3,9-13,-47 48,1-1,0 1,0 0,0 1,0-1,0 1,1 0,0 0,-1 0,4-1,-7 4,0 0,0-1,0 1,0 0,0 0,0 0,1 0,-1 1,0-1,0 0,0 0,0 1,0-1,0 0,0 1,0-1,0 1,0-1,-1 1,1 0,21 27,-12-11,1 0,0 0,2-1,-1-1,2 0,14 13,-18-20,1 0,-1-1,1 0,0-1,1 0,0-1,0 0,0-1,0 0,0-1,9 1,0-1,0-1,0-1,0 0,-1-2,8-2,-19 3,1-2,-1 1,0-1,1-1,-1 0,0 0,0-1,-1 0,1 0,-1-1,0-1,4-2,-10 6,-1 1,1-1,0 0,-1 0,1 0,-1 0,0 0,0 0,1-1,-1 1,0-2,2-21</inkml:trace>
  <inkml:trace contextRef="#ctx0" brushRef="#br0" timeOffset="10938.823">975 26,'-11'1,"0"1,0 0,0 0,0 1,0 1,0 0,1 0,0 1,0 0,0 1,0 0,1 0,0 1,1 1,-1-1,1 1,-2 4,-11 12,1 1,1 0,1 2,2 0,-9 18,11-17,2 1,0 1,-2 14,11-36,1 1,0 0,0-1,1 1,0 0,1 0,0 0,0 0,0 0,2 0,-1 0,1-1,0 1,2 3,-3-10,0 0,0-1,-1 0,2 1,-1-1,0 1,0-1,0 0,1 0,-1 0,0 0,1 0,-1 0,1 0,0 0,-1 0,1-1,-1 1,1-1,0 1,0-1,-1 0,1 1,0-1,0 0,-1 0,1 0,0-1,0 1,-1 0,1-1,0 1,-1-1,1 1,0-1,-1 0,1 0,-1 0,1 0,0 0,11-7,-1 1,-1-2,1 1,7-9,-11 10,15-13,-15 12,0 1,0-1,1 2,0-1,0 2,0-1,9-3,-16 9,-1-1,1 1,0 0,-1 0,1 0,0 0,0 0,-1 0,1 0,0 1,-1-1,1 0,0 1,-1 0,1-1,-1 1,1 0,-1 0,1 0,-1 0,1 0,-1 0,0 0,0 0,1 0,-1 1,0 0,32 48,-14-18,-14-28,-1 1,0-1,1 1,0-1,0-1,0 1,1-1,-1 0,1 0,-1 0,1-1,0 0,0 0,0-1,1 0,-1 0,0 0,6 0,8-4</inkml:trace>
  <inkml:trace contextRef="#ctx0" brushRef="#br0" timeOffset="11289.855">1206 539,'0'-4,"0"-6,0-6,0-8,0-10,0-7,0-5,5 0,5 0,6 7,4 11,8 9,3 14,-4 6</inkml:trace>
  <inkml:trace contextRef="#ctx0" brushRef="#br0" timeOffset="11655.578">1643 232,'-13'5,"1"0,0 1,0 0,0 1,1 1,0-1,1 2,0 0,0 0,1 1,0 0,-1 2,4-5,1 0,0 1,0 0,0 0,1 0,1 1,-1-1,1 1,0 0,1 0,0 0,1 0,0 0,0 0,1 0,0 1,1 7,0-14,-1 1,0-1,1 0,0 0,0 0,0 0,0 0,0 0,0 0,1 0,0 0,-1 0,1-1,0 1,0-1,1 0,-1 1,0-1,1 0,-1 0,1 0,0-1,0 1,-1-1,1 1,0-1,0 0,1 0,-1 0,0-1,0 1,0-1,0 0,1 1,-1-2,0 1,0 0,0 0,1-1,-1 0,0 0,0 0,0 0,3-2,2 0,1 0,-1-1,0 0,-1-1,1 1,-1-2,1 1,-2-1,1 0,-1 0,0-1,0 0,0 0,-1-1,0 1,0-2,-3 5,-1 0,1-1,-1 1,0 0,0-1,0 1,-1-1,1 0,-1 1,0-1,-1 1,1-1,-1 1,0-1,0 1,0 0,0-1,-1 1,0 0,0 0,0 0,0 0,-1 0,0 0,1 1,-3-3,-8-6,1 0,-2 1,1 0,-1 2,-1-1,-4-1,-10-6</inkml:trace>
  <inkml:trace contextRef="#ctx0" brushRef="#br0" timeOffset="12453.55">1848 206,'9'-6,"0"1,1 0,-1 1,1 0,0 1,0 0,1 0,-1 1,0 0,6 1,-8 0,-1 1,1 0,-1 0,1 1,0 0,-1 0,0 1,1 0,-1 1,0-1,0 1,0 0,-1 1,1 0,-1 0,6 5,-8-6,0 0,-1 0,1 0,-1 1,0-1,0 1,0 0,0 0,-1 0,0 0,1 1,-2-1,1 0,0 1,-1 0,0-1,0 1,0 0,-1 0,1-1,-1 1,0 0,-1 0,1 0,-1-1,0 1,0 1,0-4,0 0,-1 0,1 1,0-1,-1 0,1 0,-1 0,1 0,-1-1,0 1,0 0,0-1,0 1,0-1,0 0,-1 0,1 1,0-1,-1-1,1 1,-57 14,30-10,9 1,-1 0,1 2,-14 7,29-13,1 0,-1 1,0-1,1 1,-1 0,1 1,0-1,0 1,0 0,1 0,-1 0,1 0,0 1,0-1,1 1,-1 0,0 1,3-5,0 0,-1 0,1 0,0 0,0 0,-1 0,1 0,0 0,0 0,0 0,0 0,1 0,-1 0,0 0,0 0,0 0,1 0,-1 0,1 0,-1 0,1 0,-1 0,1 0,-1 0,1 0,0-1,-1 1,2 0,0 0,0 1,0-1,0-1,0 1,0 0,0 0,1-1,-1 1,0-1,1 0,-1 1,2-1,9-1,-1 0,0 0,0-1,9-3,10-4,0-1,0-1,-1-2,-1-1,0-2,1-2,7-6</inkml:trace>
  <inkml:trace contextRef="#ctx0" brushRef="#br0" timeOffset="12837.607">2336 283,'0'14,"-1"0,0 0,2 0,-1 0,2 0,0 0,1 0,0 0,1-1,0 0,4 7,-8-19,1 0,-1 0,1 0,-1 0,1 0,0-1,0 1,-1 0,1 0,0-1,0 1,0 0,0-1,-1 1,1-1,0 1,0-1,0 1,0-1,0 0,1 1,-1-1,0 0,0 0,0 0,0 0,0 0,1 0,0-1,1 0,-1 0,0 0,1 0,-1 0,0 0,0-1,0 1,0-1,0 0,0 1,0-2,7-8,0 1,-1-1,-1-1,2-2,-9 14,14-25,-6 10,0 1,1 0,10-11,-18 24,0 1,-1-1,1 0,0 1,0-1,0 1,0-1,0 1,0 0,0-1,0 1,0 0,0 0,0-1,0 1,0 0,0 0,0 0,0 0,0 0,0 1,0-1,0 0,0 0,0 1,-1-1,1 0,0 1,0-1,0 1,0 0,0-1,-1 1,1-1,0 1,0 0,-1 0,1-1,0 1,-1 0,1 0,-1 0,1 0,-1 0,33 52,-23-35,-1-6,0 0,1-1,0 0,1-1,0 0,0 0,1-1,0-1,1 0,6 3,13 4</inkml:trace>
  <inkml:trace contextRef="#ctx0" brushRef="#br0" timeOffset="13309.133">2977 232,'9'-7,"1"1,0 0,0 0,1 2,-1-1,1 1,0 0,1 1,-1 1,10-2,2-1,-8 1,-2 0,0 1,1 0,-1 1,0 0,1 1,-1 0,1 1,-1 1,4 0,-16-1,0 1,0-1,0 0,-1 1,1-1,0 0,0 1,0-1,0 1,0 0,-1-1,1 1,0 0,-1-1,1 1,0 0,-1 0,1-1,-1 1,1 0,-1 0,1 0,-1 0,0 0,1 0,-1 0,0 0,0 0,0 0,0 0,0 0,0 0,0 0,0 0,0 0,0 0,-1 0,1-1,0 1,-1 0,1 0,0 0,-1 1,-25 42,22-38,-41 54,26-36,1 0,2 1,0 1,-9 21,24-45,0 0,0 0,0 0,0 0,1 0,-1 0,1 0,-1 0,1 0,0 1,-1-1,1 0,0 0,1 0,-1 0,0 0,1 0,-1 0,1 1,-1-1,1 0,0 0,0 0,1-1,-1 0,1 1,0-1,-1 0,1 0,0 0,0 0,0 0,-1 0,1-1,0 1,0-1,0 1,0-1,1 0,-1 1,0-1,0 0,0-1,11 0,0 0,0-1,-1-1,1 0,-1 0,11-6,70-36,-54 22</inkml:trace>
  <inkml:trace contextRef="#ctx0" brushRef="#br0" timeOffset="13657.233">3490 206,'-4'4,"-1"1,1 0,1 0,-1 1,1-1,0 1,0 0,1 0,0 0,0 0,0 0,1 0,-1 1,2-1,-1 6,1-8,0-1,0 0,1 0,-1 1,1-1,0 0,0 0,0 0,0 0,0 0,1 0,-1 0,1 0,0 0,0-1,0 1,0-1,1 1,-1-1,1 0,-1 0,1 0,0 0,-1 0,1-1,0 0,0 1,0-1,1 0,-1 0,2 0,0-1,0 1,1-1,-1 0,0-1,0 1,0-1,1 0,-1 0,0-1,0 1,0-1,-1 0,1-1,0 1,-1-1,1 0,-1 0,2-2,-1 1,-1 1,0 0,0-1,0 0,0 0,-1 0,1-1,-1 1,0-1,-1 0,1 1,-1-1,0 0,0-1,0 1,-1 0,1-5,-2 7,-1-1,0 1,0-1,0 1,-1-1,1 1,-1 0,1 0,-1 0,0 0,0 0,-1 0,1 0,0 1,-1-1,0 1,0 0,0 0,0 0,0 0,0 0,0 0,0 1,-1-1,0 0,0 0,1 1,-1-1,0 1,0-1,0 1,-1 1,1-1,0 0,0 1,0 0,-1 0,1 0,0 0,0 1,0 0,0 0,-1 0,1 0,-1 1,-5 8</inkml:trace>
  <inkml:trace contextRef="#ctx0" brushRef="#br0" timeOffset="13990.064">3721 308,'6'0,"0"0,0-1,1 1,-1-2,0 1,0-1,0 0,0 0,-1 0,1-1,0 0,-1 0,0 0,1-1,6-7,1 0,-1-1,-1 0,5-7,-14 16,-2 3,0-1,1 1,-1-1,0 1,0-1,1 1,-1-1,0 1,0-1,1 1,-1-1,1 1,-1 0,0-1,1 1,-1 0,1-1,-1 1,1 0,-1 0,1-1,-1 1,1 0,-1 0,1 0,-1 0,1 0,-1 0,1 0,-1 0,1 0,-1 0,1 0,-1 0,1 0,0 0,-1 0,1 0,-1 0,1 1,-1-1,1 0,-1 0,0 1,1-1,-1 0,1 1,-1-1,0 1,1-1,-1 0,0 1,1-1,-1 1,0-1,1 1,-1-1,0 1,0-1,0 1,0-1,1 1,-1-1,0 1,7 45,-6-30,0-10,1 0,-1 0,1 1,0-1,1 0,-1-1,1 1,1 0,-3-4,0 0,1 0,-1 0,1 0,0-1,0 1,-1-1,1 1,0-1,0 1,0-1,1 0,-1 0,0 0,0-1,1 1,-1 0,0-1,1 1,-1-1,0 0,1 0,-1 0,18-2</inkml:trace>
  <inkml:trace contextRef="#ctx0" brushRef="#br0" timeOffset="14353.455">4106 232,'48'-62,"-48"61,0 1,0-1,0 1,0-1,1 1,-1-1,0 1,0-1,0 1,0-1,0 1,0-1,0 1,-1-1,1 1,0-1,0 1,0-1,0 1,-1-1,1 1,0 0,0-1,-1 1,1-1,0 1,-1 0,1-1,-1 1,1 0,0-1,-1 1,1 0,-1 0,1-1,0 1,-1 0,1 0,-1 0,1 0,-1 0,1 0,-1 0,1-1,-1 1,1 1,-1-1,1 0,-1 0,1 0,-1 0,1 0,-29 3,23 1,1 0,-1 0,1 0,0 0,0 1,0-1,1 1,0 1,0-1,0 1,0-1,1 1,0 0,0 0,1 1,-1-1,1 0,1 1,-1-1,1 2,-1 3,0 0,1 0,0 0,0 0,1 0,1 0,0 1,1-1,0-1,0 1,4 10,-4-16,0-1,1 1,-1 0,1-1,0 0,0 1,0-1,1 0,-1-1,1 1,0-1,0 1,0-1,0 0,1-1,0 1,-1-1,1 0,0 0,0 0,0-1,0 0,0 0,0 0,0 0,1-1,-1 0,0 0,0 0,4-2,-1 1,0 0,0-1,0-1,-1 1,1-1,-1 0,1-1,-1 0,0 0,0 0,-1-1,1 0,-1-1,0 1,-1-1,1 0,-1-1,0 1,0-3,13-25</inkml:trace>
  <inkml:trace contextRef="#ctx0" brushRef="#br0" timeOffset="14686.257">4336 1,'5'0,"1"4,-1 11,4 6,0 9,-1 8,-3 2,-1 2,-2 0,-2-9</inkml:trace>
  <inkml:trace contextRef="#ctx0" brushRef="#br0" timeOffset="15019.05">4414 539,'4'0,"2"5,-5 0,-2 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48.631"/>
    </inkml:context>
    <inkml:brush xml:id="br0">
      <inkml:brushProperty name="width" value="0.1" units="cm"/>
      <inkml:brushProperty name="height" value="0.1" units="cm"/>
      <inkml:brushProperty name="color" value="#F6630D"/>
      <inkml:brushProperty name="ignorePressure" value="1"/>
    </inkml:brush>
  </inkml:definitions>
  <inkml:trace contextRef="#ctx0" brushRef="#br0">314 177,'0'-8,"0"-1,-1 1,0 0,0 0,-1 0,0 0,0 1,-1-1,-2-5,4 11,0 0,0 0,0 1,-1-1,1 0,-1 1,1-1,-1 0,0 1,1 0,-1-1,0 1,0 0,0 0,0 0,0 0,0 0,0 1,0-1,0 1,-1-1,1 1,0 0,0 0,0 0,-1 0,1 0,0 0,0 0,0 1,-1-1,1 1,0 0,0 0,0 0,0 0,-1 0,-7 5,0 0,0 0,0 1,1 0,0 1,0 0,1 0,0 1,1 0,-1 0,-1 5,-8 13,1 0,1 1,-7 20,13-27,1 0,1 0,1 0,0 1,2 0,1 0,1 0,0 1,2 20,1-35,0-1,0 1,0-1,1 0,0 1,0-1,1 0,0 0,0-1,1 1,0 0,0-1,1 0,-1 0,1-1,0 1,1-1,-1 0,1 0,0-1,1 1,-1-1,1-1,-1 1,1-1,0-1,0 1,0-1,1 0,4 0,7 1,0-1,-1-1,1-1,0 0,0-1,-1-1,1-1,-1-1,1-1,-1 0,-1-1,1-1,-1-1,2-1,8-5,-1-2,-1 0,0-1,-1-2,-1 0,-1-1,-1-2,9-12,3-8</inkml:trace>
  <inkml:trace contextRef="#ctx0" brushRef="#br0" timeOffset="365.68">801 202,'-15'10,"1"2,1-1,0 2,1 0,0 0,1 1,0 0,1 1,1 1,0-1,1 1,1 1,0-1,1 1,1 0,1 1,0-1,2 1,0 0,0 0,2 9,0-22,1 0,-1 0,1-1,0 1,0 0,0-1,1 1,-1-1,1 1,1-1,-1 0,0 0,1 0,0 0,0 0,-1-2,0 0,1-1,-1 1,0-1,0 1,1-1,-1 0,1 0,-1 0,1 0,-1 0,1-1,-1 1,1-1,0 0,-1 0,1 0,0 0,0 0,-1 0,1-1,-1 0,1 1,0-1,-1 0,1 0,1-1,12-6,-1-1,1-1,-2 0,1-1,-1 0,-1-2,0 1,-1-1,-1-1,0 0,0-1,-1 0,-1-1,-1 0,0 0,-1 0,-1-1,-1 0,3-15,-7 27,0 1,-1-1,0 1,0 0,0-1,0 1,-1-1,1 1,-1 0,0-1,-1 1,1 0,-1 0,0 0,0 0,0 0,0 0,-1 1,1-1,-1 1,0 0,0-1,-1 1,1 1,-1-2,-8-3,-1 0,0 1,-1 0,1 0,-1 2,-12-3,-25-9,23 4</inkml:trace>
  <inkml:trace contextRef="#ctx0" brushRef="#br0" timeOffset="1014.524">1032 253,'2'96,"5"0,18 90,-23-173,2 0,-1 0,1 0,2 2,-5-12,0-1,0 0,0 0,0 0,0-1,1 1,-1 0,1 0,-1-1,1 1,0-1,-1 1,2-1,-3 0,1-1,0 0,0 0,0 1,0-1,0 0,0 0,-1 0,1 0,0 0,0 0,0 0,0-1,0 1,0 0,0 0,-1-1,1 1,0-1,0 1,0-1,-1 1,1-1,0 1,-1-1,1 1,0-1,-1 0,1 1,-1-1,1 0,-1 0,6-6,-1-1,0 0,0 0,-1-1,0 1,-1-1,0 0,1-6,17-80,-18 76,5-34,-7 37,0 0,2 1,0-1,1 1,0 0,1 0,1 0,7-13,-13 27,1 1,-1-1,1 1,-1-1,1 1,-1-1,1 1,-1-1,1 1,0 0,-1-1,1 1,0 0,-1 0,1-1,0 1,-1 0,1 0,0 0,-1 0,1 0,0 0,0 0,-1 0,1 0,0 0,-1 0,1 0,0 1,-1-1,1 0,0 0,-1 1,1-1,0 0,-1 1,1-1,-1 1,1-1,-1 1,1-1,-1 1,1-1,-1 1,0 0,1-1,-1 1,0-1,1 1,-1 0,0-1,0 1,22 40,-21-38,19 46,-3 2,-2 2,-5-18,0 0,3 0,1-1,1-1,11 16,-10-27</inkml:trace>
  <inkml:trace contextRef="#ctx0" brushRef="#br0" timeOffset="1371.014">1468 330,'11'14,"0"0,-1 0,-1 1,0 1,-1-1,-1 1,-1 1,1 2,15 35,-16-43,9 21,1 0,15 21,-26-45,1 0,-1-1,1 0,0 0,1-1,0 1,0-1,0-1,1 0,-1 0,1 0,1-1,0 1,-6-4,0 0,-1 0,1-1,0 1,-1-1,1 1,0-1,0 0,0 0,-1 0,1-1,0 1,0 0,-1-1,1 0,0 0,-1 0,1 0,-1 0,1 0,1-2,0 0,0 0,0-1,0 0,-1 0,1 0,-1 0,0-1,0 0,0 1,-1-1,0 0,7-15,-2 0,-1-1,0 0,-2 0,1-5,-4 18,14-115,-14 111,0-1,-2 1,1-1,-2 1,1 0,-2 0,1 0,-4-8,6 20,-1 0,1 1,0-1,0 0,0 0,0 0,0 1,-1-1,1 0,0 0,0 0,0 1,-1-1,1 0,0 0,0 0,0 0,-1 0,1 1,0-1,0 0,-1 0,1 0,0 0,0 0,-1 0,1 0,0 0,-1 0,1 0,0 0,0 0,-1 0,1 0,0 0,0 0,-1 0,1-1,0 1,0 0,-1 0,1 0,0 0,0 0,0-1,-1 1,1 0,0 0,0 0,0-1,0 1,-1 0,1 0,0-1,0 1,0 0,0 0,0-1,0 1,0 0,0 0,0-1,0 1,0 0,0-1,-5 14</inkml:trace>
  <inkml:trace contextRef="#ctx0" brushRef="#br0" timeOffset="1699.187">2161 459,'5'-7,"12"-14,-2-2,12-23,-24 42,0-1,-1 1,0-1,0 0,-1 0,1 0,-1 0,0 0,0 0,-1 0,1 0,-1 0,0 0,-1-1,1 1,-1 0,0 0,-1-2,1 5,0-1,0 1,0 0,0-1,-1 1,1 0,-1 0,1 0,-1 0,0 0,0 0,0 1,0-1,0 1,0-1,-1 1,1 0,0 0,-1 0,1 0,-1 0,1 0,-1 1,1-1,-1 1,0 0,1 0,-1 0,0 0,1 0,-1 0,1 1,-1-1,1 1,-1 0,1 0,-1 0,1 0,0 0,-2 1,-3 1,0 1,0 0,1 1,-1-1,1 1,0 1,0-1,1 1,-1 0,1 0,1 1,-5 5,4-1,1 1,-1 0,2-1,-1 2,2-1,0 0,0 0,1 1,1-1,0 1,0-1,1 1,1-1,0 0,1 0,0 0,1 0,0 0,3 4,5 9,0-1,2-1,1 0,0-1,2 0,0-2,1 0,11 8,3 1</inkml:trace>
  <inkml:trace contextRef="#ctx0" brushRef="#br0" timeOffset="2031.74">2392 766,'0'-26,"0"-22,4-15,2-7,0 1,2 7,6 10,4 10,3 11,7 11,3 6,5 4,5 8,0 5,2 1,-7 1</inkml:trace>
  <inkml:trace contextRef="#ctx0" brushRef="#br0" timeOffset="2788.452">2879 278,'-18'6,"-1"0,2 0,-1 2,1 0,0 1,1 1,0 1,0 0,1 1,1 0,0 1,0 1,2 0,0 1,0 0,1 1,1 0,1 1,-4 10,12-24,-1 0,1 0,0 0,0 0,1 0,-1 0,1 0,-1 0,1 0,0 0,0 0,0 0,1 0,-1 0,1 0,0 0,0 0,0 0,1 2,-1-4,0 1,1-1,-1 1,0-1,1 0,0 0,-1 0,1 0,0 0,0 0,-1-1,1 1,0 0,0-1,0 1,0-1,0 0,0 0,0 0,-1 0,1 0,0 0,0 0,0-1,0 1,0-1,0 1,0-1,-1 0,1 1,0-2,11-3,-1 0,0-1,0-1,0 0,-1-1,0 0,-1-1,0 0,2-2,21-24,28-38,-13 15,-46 55,0 0,1 0,0 0,-1 1,1 0,0-1,0 1,0 0,0 0,3-1,-5 3,1 0,-1 0,0 0,0 0,0 0,0 1,0-1,0 0,0 1,0-1,0 0,0 1,0-1,0 1,0 0,0-1,0 1,-1 0,1-1,0 1,0 0,-1 0,1 0,-1 0,1-1,0 1,-1 0,0 0,1 0,-1 0,1 0,-1 0,0 1,0-1,0 0,0 0,0 0,14 51,-4 1,-1 0,0 30,4 30,-3-47,35 272,-39-256,-2 1,-5 0,-3 7,2-71,0 1,-2-1,0 0,-1 0,0-1,-2 1,-8 15,13-30,0 1,-1 0,0-1,1 1,-2-1,1 0,0 0,-1 0,0-1,0 1,0-1,0 0,-1 0,1 0,-1-1,0 1,0-1,0 0,0-1,0 1,0-1,0 0,0 0,0-1,-1 1,1-1,0-1,0 1,-1-1,-4 0,-4-3,0-1,1 0,-1-1,1 0,0-1,0-1,1 0,0 0,1-1,-1-1,2 0,-1-1,-6-9,3 3,1 0,0-1,2 0,0-1,1 0,1-1,1 0,1 0,-1-4,5 5,1 1,0 0,1-1,1 1,0-1,2 1,0-1,1 1,1 0,1 0,0 1,2-1,-1 1,2 0,1 1,8-13,20-30,3 2,3 2,39-39,203-193,-147 155,38-55,-161 169,42-53,-54 67,1-1,-2 0,1 0,0 0,-1 0,0-1,0 1,-1-1,1 1,-1-1,0 0,-1 1,1-2,-2 6,1 0,0 0,-1-1,1 1,0 0,-1 0,0-1,1 1,-1 0,0 0,1 0,-1 0,0 0,0 0,0 0,0 0,0 0,0 1,0-1,0 0,-1 1,1-1,0 1,0-1,0 1,-1-1,1 1,0 0,-1 0,1-1,0 1,-1 0,1 0,0 0,0 1,-1-1,1 0,0 0,-1 1,1-1,0 1,-56 16,37-7,0 1,1 0,0 2,1 0,1 1,0 1,1 0,1 1,-11 15,14-17,2 0,0 1,1 0,0 1,1 0,1 0,0 1,1-1,1 1,1 1,0-1,0 10,4-19,-1 0,2 0,-1-1,1 1,0 0,0-1,1 1,0 0,0-1,1 0,0 0,0 0,1 0,0 0,0 0,0-1,1 0,0 0,0 0,1-1,-1 0,1 0,1 0,-1 0,1-1,-1 0,1-1,0 0,0 0,1 0,5 1,10 2,0 0,0-2,1-1,-1-1,1-1,-1-1,1 0,-1-2,1-1,0-1,32-10,-1-1,0-3,-2-3,0-2,4-4,-43 20,-14 9,-21 11,-7 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9:34.464"/>
    </inkml:context>
    <inkml:brush xml:id="br0">
      <inkml:brushProperty name="width" value="0.1" units="cm"/>
      <inkml:brushProperty name="height" value="0.1" units="cm"/>
      <inkml:brushProperty name="color" value="#F6630D"/>
      <inkml:brushProperty name="ignorePressure" value="1"/>
    </inkml:brush>
  </inkml:definitions>
  <inkml:trace contextRef="#ctx0" brushRef="#br0">512 52,'-6'-5,"0"0,0 1,0-1,-1 2,1-1,-1 1,0 0,0 0,0 1,0 0,-1 0,1 0,-1 1,-19-2,0 0,-26 2,33 1,0 1,1 1,-1 0,1 2,-1 0,1 1,0 1,-3 2,14-4,1-1,-1 1,1 0,-1 1,1 0,1 0,-1 0,1 1,0 0,0 0,0 1,1-1,0 1,0 0,1 1,0-1,0 1,1 0,0 0,0 1,-3 24,2 0,2 0,0 0,2 0,2 1,5 28,0 27,-5 95,-8 3,5-158,0-14,0-1,2 0,0 1,0-1,2 0,0 2,-2-12,0-1,0 0,0 0,0 0,1 0,-1 0,1 0,0 0,0 0,0 0,0-1,0 1,1-1,-1 0,1 0,0 0,-1 0,1 0,0 0,0-1,0 1,0-1,1 0,-1 0,0 0,0 0,1-1,1 1,35 0,0-2,0-1,-1-3,1 0,5-4,83-11,-13 12,-71 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9:35.318"/>
    </inkml:context>
    <inkml:brush xml:id="br0">
      <inkml:brushProperty name="width" value="0.1" units="cm"/>
      <inkml:brushProperty name="height" value="0.1" units="cm"/>
      <inkml:brushProperty name="color" value="#F6630D"/>
      <inkml:brushProperty name="ignorePressure" value="1"/>
    </inkml:brush>
  </inkml:definitions>
  <inkml:trace contextRef="#ctx0" brushRef="#br0">0 58,'4'-4,"0"-1,0 1,1 1,-1-1,1 0,0 1,0 0,0 0,1 0,-1 1,0 0,1 0,0 0,-1 1,1 0,0 0,6 0,45-5,1 3,0 3,-1 1,38 8,-87-8,0 0,1 1,-1 0,0 0,-1 1,1 0,0 0,-1 1,0 0,0 0,0 1,0 0,1 2,-3-2,-1 0,0 1,0-1,0 1,-1 0,0 0,0 0,-1 0,1 1,-1-1,-1 1,1-1,-1 1,0 0,-1 0,0 2,9 286,-6-265,-1-16,-1-1,0 0,-1 1,0-1,-2 10,1-19,0 0,0 0,0 0,-1 0,1 0,-1 0,0 0,0-1,-1 1,1-1,-1 1,0-1,0 0,0 0,0 0,0 0,0-1,-1 0,0 1,0-1,-48 24,-1-2,-1-2,-35 7,86-28,0 0,0 0,0 0,-1 0,1-1,0 1,0-1,-1 0,1 0,0 0,-1-1,-1 0,-7-4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58:25.704"/>
    </inkml:context>
    <inkml:brush xml:id="br0">
      <inkml:brushProperty name="width" value="0.1" units="cm"/>
      <inkml:brushProperty name="height" value="0.1" units="cm"/>
      <inkml:brushProperty name="color" value="#F6630D"/>
      <inkml:brushProperty name="ignorePressure" value="1"/>
    </inkml:brush>
  </inkml:definitions>
  <inkml:trace contextRef="#ctx0" brushRef="#br0">360 751,'16'74,"-16"-70,2 25,2-1,0 1,2-1,1 0,10 23,-15-45,1 0,0-1,0 1,0-1,1 0,0 0,0 0,0 0,1-1,-1 1,1-1,0 0,3 1,-4-3,1 0,-1 0,1-1,0 1,0-1,0 0,0 0,0-1,0 1,0-1,0 0,0-1,0 1,0-1,-1 0,1 0,0-1,0 1,0-1,8-3,0-1,0 0,0-1,-1 0,0-1,-1 0,1-1,-2 0,9-9,10-14,-2-2,13-19,7-10,-46 61,0 1,1-1,-1 1,1-1,-1 1,1-1,-1 1,1 0,0 0,0-1,-1 1,1 1,0-1,0 0,0 0,0 1,0-1,0 1,0 0,0-1,0 1,1 0,-1 0,0 0,0 1,0-1,0 0,1 1,5 2,0 1,-1-1,1 1,-1 1,0-1,4 5,29 15,-27-18,0-1,1-1,0-1,0 0,0 0,0-2,0 0,0 0,13-2,-4-1,1-1,0-1,-1-1,0-2,16-6,11-8,0-2,-2-2,-1-2,37-29,-20 6,-46 34,0 2,1 0,1 1,11-5,-29 17,0 0,-1 0,1 1,-1-1,1 1,0 0,-1-1,1 1,0 0,0 0,-1 0,1 0,0 0,-1 0,1 1,0-1,0 0,-1 1,1-1,-1 1,1 0,-1 0,1-1,-1 1,1 0,-1 0,1 1,-1-1,0 0,0 0,0 1,1-1,4 8,0 0,-1 0,0 0,0 0,1 5,16 27,-17-35,0 0,-1-1,2 0,-1 0,1-1,-1 1,1-1,0 0,1-1,-1 0,1 0,-1 0,1 0,0-1,0 0,6 0,-2-1,0-1,0 0,0 0,0-1,0 0,-1-1,1-1,0 1,-1-2,5-1,22-12,-1-1,-1-2,0-2,-1-1,11-11,-41 30,1 1,0-1,0 1,0 0,0 1,1-1,-1 1,5-1,-8 2,0 1,0 0,0 0,1 0,-1 0,0 0,0 1,0-1,0 1,1-1,-1 1,0 0,0 0,0-1,0 2,0-1,-1 0,1 0,0 1,0-1,-1 0,1 1,0 1,7 8,1-1,0-1,0 0,1 0,0-1,1 0,0-1,0 0,0-1,1-1,0 0,0 0,0-1,0-1,1 0,-1-1,6 0,18-1,0-3,-1 0,0-2,0-2,0-2,0-1,28-11,0-4,-2-3,0-3,44-29,-100 55,0 0,0 1,1 0,0 0,-1 1,1-1,0 2,0-1,0 1,0 0,0 0,1 1,-1 0,3 0,1 2,0 1,-1 0,1 0,-1 1,0 0,0 1,-1 0,1 0,1 3,4 1,20 13,0-1,1-2,28 10,-52-25,1 0,0 0,-1-1,1-1,0 0,0-1,0 0,0-1,0-1,0 0,0 0,0-2,10-2,-2-3,0 0,-1-1,0-2,-1 0,0-1,-1-1,0 0,-1-1,0-1,-2-1,0-1,0 0,-2 0,0-2,-1 1,10-21,-20 35,1-3,1 1,0-1,0 1,0 0,1 0,0 1,1-2,9-3</inkml:trace>
  <inkml:trace contextRef="#ctx0" brushRef="#br0" timeOffset="4735.926">1 263,'17'0,"28"-4,33-6,37-10,39-6,41-3,35-5,31-1,28 0,17 8,9 7,-6 7,-15 6,-28 5,-33 1,-43 2,-40 1,-46-1</inkml:trace>
  <inkml:trace contextRef="#ctx0" brushRef="#br0" timeOffset="5357.009">334 726,'1'-2,"-1"0,1 0,0 0,-1 0,1 0,0 0,0 1,0-1,0 0,1 0,-1 1,0-1,1 1,-1 0,1-1,-1 1,1 0,0 0,-1 0,1 0,0 0,0 0,50-21,-42 18,72-22,0 3,1 4,12 2,-26 4,496-81,3 25,568 6,-952 63,-36 4</inkml:trace>
  <inkml:trace contextRef="#ctx0" brushRef="#br0" timeOffset="18911.755">5415 32,'43'19,"0"1,-2 2,0 2,-1 2,5 6,6 3,371 268,334 316,-753-616,209 190,-173-153,-2 2,-2 1,-1 2,0 6,-33-50,0 1,0-1,0 0,0 1,0-1,0 0,0 1,0-1,1 0,-1 0,0 0,1 0,-1 0,1-1,-1 1,1 0,-2-1,1 0,0 0,-1 0,1 0,0 0,0 0,-1 0,1 0,0-1,-1 1,1 0,0 0,-1-1,1 1,-1 0,1-1,-1 1,1-1,0 1,-1-1,1 1,-1-1,0 1,1-1,-1 1,1-1,3-6,0-1,-1 0,1 0,-1 0,1-8,7-15,17-24,-16 33,0-1,-1 0,-1 0,-2-1,0 0,-1-1,-2 0,2-16,-2 19,-5 22,0 0,1 0,-1 0,0 0,1 0,-1 0,0 0,1 0,-1 0,0 0,0 0,1 0,-1 1,0-1,0 0,1 0,-1 0,0 0,0 0,1 1,-1-1,0 0,0 0,1 0,-1 1,0-1,0 0,0 0,0 1,0-1,1 0,-1 0,0 1,0-1,0 0,0 1,0-1,18 46,-13-31,21 43,-15-34,0-1,-1 2,-2-1,-1 1,0 0,-2 1,-1 1,-4-24,0 0,0 1,-1-1,1 0,-1 0,0 0,0 0,0 1,0-1,-1 0,1-1,-1 1,1 0,-1 0,0-1,0 1,-1-1,1 1,0-1,-1 0,1 0,-1 0,0 0,0-1,1 1,-1-1,0 0,-1 0,0 1,-16 5,0-2,-1 0,1-1,-12 1,-15 3,-90 21,72-18,1 4,0 3,-32 14,85-28,-4 3,30-4,-8-2</inkml:trace>
  <inkml:trace contextRef="#ctx0" brushRef="#br0" timeOffset="19843.53">5722 3599,'45'-55,"959"-848,-644 591,-346 300,38-33,18-24,-48 38,-22 30,0 0,0 1,1-1,-1 0,0 1,0-1,0 0,0 1,0-1,0 0,0 1,0-1,0 0,0 0,0 1,-1-1,1 0,0 1,0-1,-1 0,1 1,0-1,-1 1,1-1,-1 0,1 1,-1-1,-2 0,0-1,-1 1,0-1,1 1,-1 0,0 0,0 1,0-1,0 1,1 0,-1 0,0 0,0 0,0 1,-21 0,0 1,0-2,0 0,0-1,1-2,-1 0,1-2,-3-1,26 6,-1 0,1-1,-1 1,1 0,-1-1,1 0,-1 1,1-1,0 0,-1 0,1 0,0 0,0 0,-1 0,1 0,0 0,0 0,0 0,0-2,1 3,0-1,1 0,-1 1,0-1,1 0,-1 0,0 1,1-1,-1 1,1-1,-1 0,1 1,-1-1,1 1,0 0,-1-1,1 1,0-1,-1 1,1 0,0-1,-1 1,1 0,0 0,0 0,0-1,61-11,-16 9,-1 2,26 3,-57-1,1 1,0 1,0-1,-1 2,1 0,-1 1,0 1,0 0,9 6,-21-11,1 1,0 0,0 0,-1 0,1 1,-1-1,0 1,1-1,-1 1,-1 0,1-1,0 1,-1 0,1 0,-1 1,0-1,0 0,0 0,0 0,0 3,-1 0,0 0,-1 0,1-1,-1 1,0 0,-1-1,1 1,-1-1,0 1,0-1,-3 4,-4 7,-1-1,0-1,-1 0,0 0,-1-1,-1 0,-9 6,-6 2,4-7</inkml:trace>
  <inkml:trace contextRef="#ctx0" brushRef="#br0" timeOffset="20827.374">4157 1777,'5'-10,"0"0,-1 0,-1 0,1-1,-1 1,-1-1,0 0,0-8,-2 17,0-1,0 1,0-1,0 1,-1-1,1 1,-1-1,1 1,-1 0,0-1,0 1,0 0,0 0,0-1,-1 1,1 0,-1 0,1 0,-1 1,0-1,0 0,0 1,0-1,0 1,0-1,0 1,0 0,0 0,-1 0,1 0,-1 1,1-1,0 0,-1 1,1 0,-1 0,1-1,-1 1,1 1,-1-1,1 0,-8 1,0 0,1 1,0 0,-1 0,1 1,0 1,0-1,0 1,1 1,-1 0,1 0,0 0,0 1,-4 5,-3 2,0 2,1-1,0 2,1 0,1 0,-5 10,11-15,0 1,0-1,1 1,0 0,1 0,1 1,0-1,1 1,0-1,1 1,0 0,1 0,0 0,2 11,0-15,0 1,1-1,0 1,0-1,1 0,0 0,1 0,0-1,0 0,1 0,0 0,0-1,1 1,0-1,0-1,0 0,1 0,0 0,6 3,-3-3,0 0,0-1,0 0,1-1,0 0,0-1,0 0,0-1,0 0,1-1,-1 0,0-1,1-1,-1 1,0-2,0 0,7-2,-2-2,-1 0,0 0,0-2,0 0,-1-1,0 0,-1-1,0-1,-1 0,0-1,0 0,0-3,34-42,-9 2</inkml:trace>
  <inkml:trace contextRef="#ctx0" brushRef="#br0" timeOffset="21158.921">4542 1392,'0'13,"0"18,0 16,0 13,4 10,2 6,0 3,3 2,4-5,5-7,-1-10,-4-15</inkml:trace>
  <inkml:trace contextRef="#ctx0" brushRef="#br0" timeOffset="21478.707">4850 1906,'-6'13,"1"1,0 0,0 1,2-1,0 1,0-1,1 1,1 0,1 0,0 1,0-9,1 0,0-1,0 1,1-1,-1 1,1-1,1 0,-1 0,1 0,0 0,1 1,-2-4,1 0,0 1,0-1,0 0,0 0,0-1,0 1,1-1,-1 0,1 1,0-2,0 1,0 0,0-1,0 0,0 1,0-2,1 1,0-1,1 1,0-2,0 1,0-1,-1 0,1 0,0-1,-1 1,1-1,-1-1,0 1,0-1,0 1,0-2,0 1,0 0,-1-1,0 0,0 0,0 0,0-1,0 1,-1-1,0 0,0 0,1-4,-1 6,-2 0,1 0,0-1,-1 1,1-1,-1 1,0-1,0 0,0 1,-1-1,0 0,1 0,-1 0,0 1,-1-1,1 0,-1 0,0 1,1-1,-2 0,1 1,0-1,-1 1,1-1,-1 1,0 0,0 0,-1 0,1 0,-1 0,1 0,-1 1,0-1,0 1,0 0,0 0,0 0,-1 0,1 0,-3 0,-10-4,-1 1,0 1,0 0,-1 2,1 0,0 0,-13 2,10 0</inkml:trace>
  <inkml:trace contextRef="#ctx0" brushRef="#br0" timeOffset="21841.775">5235 1803,'-7'7,"0"1,1-1,0 1,0 1,1-1,0 1,1 0,0 0,0 0,0 1,2 0,-1-1,1 1,0 6,1-8,0 0,1-1,0 1,0 0,1 0,0-1,1 1,0 0,0-1,0 1,1-1,0 0,1 0,-1 0,1 0,0-1,1 0,4 5,33 26,8 7,-47-41,0 0,-1 0,1 0,-1 1,0-1,0 1,0-1,0 1,0 0,-1 0,0-1,0 1,0 2,0-4,-2 1,1-1,0 1,0-1,-1 1,0-1,1 0,-1 1,0-1,0 0,0 1,0-1,-1 0,1 0,0 0,-1 0,0 0,1 0,-1-1,0 1,0 0,0-1,0 0,-1 2,0-1,0 0,0-1,-1 1,1-1,0 1,-1-1,1 0,-1 0,1 0,-1-1,1 1,-1-1,0 0,0 0,3 0,1 0,-1 0,0 0,0 0,1-1,-1 1,0 0,1 0,-1-1,0 1,1 0,-1-1,0 1,1-1,-1 1,1-1,-1 1,1-1,-1 1,1-1,-1 1,1-1,0 0,-1 1,1-1,0 0,-1 1,1-1,0 0,0 1,0-1,0 0,-1 0,1 1,0-1,0 0,1 0,-1 0,2-15</inkml:trace>
  <inkml:trace contextRef="#ctx0" brushRef="#br0" timeOffset="22192.024">5491 2059,'24'-23,"38"-41,-58 60,-1 0,0 0,-1 0,1-1,-1 1,1-1,-2 0,1 1,0-1,-1 0,0 0,0 0,0 0,0-5,-1 9,0-1,0 1,0 0,0-1,-1 1,1 0,0-1,-1 1,1-1,-1 1,1 0,-1 0,0-1,1 1,-1 0,0 0,0 0,0 0,0 0,0 0,0 0,0 0,0 0,0 0,-2 0,1 0,-1 1,1-1,-1 1,1-1,-1 1,1 0,-1 0,0 0,1 0,-1 1,1-1,-1 1,-1 0,-5 2,0 0,0 0,1 1,-1 0,1 1,0 0,-4 3,6-2,0-1,0 1,0 0,0 1,1-1,0 1,0 0,1 1,0-1,0 1,1-1,0 1,0 0,1 0,0 1,1-1,-1 0,1 1,1-1,0 0,0 1,1-1,0 1,0-1,1 0,0 0,2 7,0-5,0 0,1-1,0 1,0-1,1 0,0 0,0-1,1 0,0 0,1 0,0-1,0 0,0-1,1 0,0 0,0-1,1 0,0-1,-1 0,1 0,1-1,1 0,3 0,1-2,1 0,-1-1,0 0,0-1,0-1,0-1,-1 0,1-1,-1-1,1 0,-1-1,-1-1,1 0,-1-1,44-24</inkml:trace>
  <inkml:trace contextRef="#ctx0" brushRef="#br0" timeOffset="82096.767">976 3137,'13'17,"0"0,-1 1,-2 0,1 1,-2 0,-1 1,6 17,4 9,67 168,-33-77,55 97,-106-231,0 0,1-1,-1 1,1 0,0-1,0 1,0-1,0 0,0 0,2 1,-4-2,0-1,1 0,-1 0,0 0,1 0,-1 0,1 0,-1 0,0 0,1 0,-1 0,0 0,1 0,-1 0,0 0,1 0,-1 0,0 0,1 0,-1-1,0 1,1 0,-1 0,0 0,1 0,-1-1,0 1,0 0,1 0,-1-1,0 1,0 0,1-1,-1 1,0 0,0-1,0 1,0 0,0-1,1 1,-1 0,0-1,0 1,2-11,0 1,0-1,-1 0,0 1,-1-2,2-14,9-59,5 0,3 1,4 0,32-76,15-9,76-131,-20 78,9 6,10 6,8 6,54-43,-178 210,-20 20</inkml:trace>
  <inkml:trace contextRef="#ctx0" brushRef="#br0" timeOffset="83494.79">1617 2623,'-53'11,"12"-1,-49 0,0-4,-73-5,-183-22,264 15,-60-8,-88-22,221 33,-42-4,49 7,1 0,0 0,0 0,0 0,0 0,0 0,0 0,0 0,0 1,0-1,0 0,0 1,0-1,0 1,0-1,0 1,0-1,0 1,0-1,0 1,1 0,-1 0,0 0,0-1,1 1,-1 0,0 0,1 0,-1 0,1 0,0 0,-1 0,1 0,0 0,-1 0,1 0,0 0,0 0,0 1,2 10,0 1,1 0,0-1,1 0,1 1,0-2,1 1,0 0,1-1,17 39,13 46,-4 2,-4 1,-5 1,-4 1,-5 1,3 102,-14-41,-7-1,-8 0,-6-1,-10 14,20-145,5-22,0 1,1-1,-1 0,1 1,1-1,0 1,0-1,1 1,0 4,0-12,0 1,0-1,-1 1,1-1,0 0,1 1,-1-1,0 0,0 0,0 1,1-1,-1 0,1 0,-1 0,1-1,-1 1,1 0,-1-1,1 1,0-1,-1 1,1-1,0 0,-1 1,1-1,0 0,0 0,0-1,59-4,-47 3,292-30,260 6,-130 40,88-2,-514-12,2 1,0-2,0 1,0-2,0 1,0-2,7-2,-16 4,-1 0,0 0,1 0,-1 0,0-1,0 1,0-1,0 1,0-1,0 0,0 0,-1 0,1 0,-1 0,1 0,-1 0,0 0,0-1,0 1,0 0,0-1,0 1,-1-1,1 1,-1-1,0 0,0 1,0-1,0 1,0-1,0 1,-1-3,-22-153,6 51,4-16,2-129,11-1,12 0,13-30,5 79,-30 203,0 1,0 0,0 0,0-1,0 1,0 0,0 0,0 0,0-1,0 1,0 0,0 0,0-1,0 1,0 0,-1 0,1-1,0 1,0 0,0 0,0 0,-1 0,1-1,0 1,0 0,0 0,-1 0,1 0,0 0,0-1,0 1,-1 0,1 0,0 0,0 0,-1 0,1 0,0 0,0 0,-1 0,1 0,0 0,0 0,-1 0,-19 3,-26 12,39-13,-14 6,-2-1,1-2,0 0,-1-2,0 0,0-1,0-2,0 0,-20-3,41 3,0-1,0 1,1 0,-1-1,0 1,0-1,0 1,1-1,-1 0,0 0,1 0,-1 0,0 0,1 0,-1 0,1 0,0-1,-1 1,1 0,0-1,0 1,0-1,0 0,0 1,0-3,0 2,1-1,0 0,0 1,1-1,-1 1,0-1,1 1,0-1,-1 0,1 1,0 0,0-1,0 1,1 0,-1-1,1 1,-1 0,1 0,19-25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0.397"/>
    </inkml:context>
    <inkml:brush xml:id="br0">
      <inkml:brushProperty name="width" value="0.2" units="cm"/>
      <inkml:brushProperty name="height" value="0.2" units="cm"/>
      <inkml:brushProperty name="color" value="#F6630D"/>
      <inkml:brushProperty name="ignorePressure" value="1"/>
    </inkml:brush>
  </inkml:definitions>
  <inkml:trace contextRef="#ctx0" brushRef="#br0">0 115,'3'0,"2"0,6-3,3 0,4 0,4-2,3 1,4-1,2 0,2 0,2-1,0-3,1-4,-3-4,-1-2,-6 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0:44.19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0,'1'4,"0"0,0 0,1-1,0 1,0-1,0 1,0-1,0 0,1 0,-1 0,3 2,5 7,18 26,-1 0,-2 2,-2 1,-1 0,-2 4,-14-31,-2 0,0 1,0-1,-2 0,0 1,0 0,-1 0,-1 5,-1-10,0 0,-1 0,0 0,0 0,-1-1,0 1,-1-1,0 1,0-1,-1-1,-1 1,-5 7,-2 1,-1 0,-1-2,0 1,-2-2,-12 10,5-8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0:45.02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143 1,'-6'104,"-4"1,-5-1,-15 52,-6 35,25-123,-6 31,3 24,11-95,3 1,0 0,1-1,2 1,1-1,5 17,-7-37,0 1,1-1,-1 0,2-1,-1 1,1 0,0-1,0 0,1 0,0 0,1-1,-1 0,1 0,0 0,1 0,-1-1,1 0,0-1,0 1,1-1,-1-1,1 0,0 0,0 0,1-1,17 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0:51.411"/>
    </inkml:context>
    <inkml:brush xml:id="br0">
      <inkml:brushProperty name="width" value="0.1" units="cm"/>
      <inkml:brushProperty name="height" value="0.1" units="cm"/>
      <inkml:brushProperty name="color" value="#F6630D"/>
      <inkml:brushProperty name="ignorePressure" value="1"/>
    </inkml:brush>
  </inkml:definitions>
  <inkml:trace contextRef="#ctx0" brushRef="#br0">585 788,'-69'174,"7"3,9 3,7 2,-1 47,29-117,3 26,12-93,2 1,2-1,2 0,4 20,-4-50,0 0,0 0,2 0,0 0,0-1,2 0,-6-11,0 0,0 0,1 0,0-1,-1 1,1 0,0-1,0 0,0 1,1-1,-1 0,0 0,1 0,-1-1,1 1,0 0,0-1,-1 0,1 0,0 0,0 0,0 0,0 0,1-1,-1 1,0-1,0 0,0 0,0 0,0-1,2 1,0-2,1 0,0 0,-1 0,0-1,0 0,0 0,0 0,0-1,0 1,-1-1,4-4,44-57,-12 1,-2-3,-3-1,-3-2,5-21,92-299,-113 339,113-396,-107 386,-15 53,-3 14,-2 10,0 0,-2 0,0 0,-1 1,-1 7,-2 22,-5 728,1-18,7-733,-36 504,25-431,-5-2,-3 0,-5-1,-18 41,26-90,-2-1,-2 0,-2-1,-2-2,-1 0,-2-2,-15 14,30-36,-2-1,0 0,-1-1,0-1,-1 0,0-1,-1-1,0-1,-1 0,0-2,-1 0,0-1,0-1,0 0,-1-2,0-1,-13 1,21-4,0 0,0-1,0 0,0-1,0-1,0 0,1 0,-1-2,1 1,0-2,0 1,1-2,-9-5,12 6,0 0,0-1,1 0,0 0,0-1,1 0,0 0,0 0,1-1,0 0,1 0,0 0,0-1,1 1,0-1,1 0,0 0,0-3,0-7,1-1,1 0,1 0,1 0,1 0,1 0,1 1,0 0,2 0,4-10,16-33,4 2,24-36,62-92,94-111,158-169,-224 289,135-178,113-142,-380 485,-2-1,1 0,1 1,1 1,0 0,1 1,0 1,1 0,0 1,1 0,1 1,-17 10,1-1,0 0,0 1,-1-1,1 0,-1 0,1 0,-1 0,1 0,-1-1,0 1,0 0,1-1,-1 1,0 0,0-1,0 0,0 1,-1-1,1 1,0-1,-1 0,1 0,-1 1,0-1,1-1,-1 0,-1 0,1 0,-1 0,0 0,0 0,0 0,0 1,-1-1,1 0,-1 1,1-1,-1 0,0 1,-2-2,-2-3,0 1,0 0,-1 0,0 1,0 0,0 0,-1 0,0 1,0 0,0 1,-1-1,-3 3,1 0,-1 0,0 1,0 0,1 1,-1 0,0 1,1 1,-1-1,1 2,0 0,0 0,0 1,1 0,0 1,0 0,0 1,1 0,-1 0,-1 3,-1 1,0 0,0 1,1 1,0 0,1 0,1 1,0 0,1 0,1 1,0 0,1 1,0-1,1 1,1 2,2-8,1 1,0 0,1-1,0 1,1 0,0-1,0 1,1-1,1 1,0-1,0 0,1 0,1 2,2 1,0 0,2 0,-1 0,1-1,1 0,0-1,1 0,0-1,1 0,4 3,1 0,0-2,1 0,0-1,0-1,1-1,1 0,-1-2,1 0,0-1,0-1,1-1,17 1,-10-6,0 0,-1-1,1-2,-1-1,0-1,0-1,-1-2,0 0,-1-2,0-1,17-12,18-14,-2-3,-2-2,50-52,-52 43,-2-3,-3-2,22-35,-41 49,-2-1,-2-2,-1-1,-3 0,5-22,-23 62,-1 0,0 0,-1-1,0 0,0 1,-1-1,0 0,0 0,-1 0,0 0,-1 0,0 1,0-2,0 9,1-1,-1 1,0-1,1 1,-1-1,0 1,0 0,0-1,0 1,-1 0,1 0,0 0,0 0,-1 0,1 0,-1 0,1 0,0 0,-1 1,0-1,1 1,-1-1,1 1,-1-1,0 1,1 0,-1 0,0 0,1 0,-1 0,0 0,1 0,-1 1,0-1,1 1,-1-1,1 1,-1-1,1 1,-1 0,1 0,-1 0,1 0,-9 4,0 1,1 0,-1 0,2 1,-8 6,8-5,0 1,0-1,1 1,0 0,1 1,0 0,-3 7,8-15,0 0,0 0,1 0,-1 0,1 0,-1 0,1 0,0 0,-1 1,1-1,0 0,0 0,1 0,-1 0,0 0,1 1,0-1,-1 0,2 0,-1 0,0-1,1 1,-1 0,1-1,0 0,-1 1,1-1,0 0,0 0,0 0,0 0,0 0,0 0,0-1,0 1,0-1,0 1,0-1,1 0,-1 0,1 0,24 1,0-1,1-2,-1 0,2-2,58-5,-58 8,0 0,-1 3,1 0,-1 2,1 1,-1 1,-1 1,1 2,1 1,-17-4,0-1,1 2,-2 0,1 0,-1 1,0 0,-1 1,0 1,-1-1,1 1,-2 1,0 0,0 0,-1 1,0-1,-1 2,0-1,-1 1,0-1,-1 2,0 3,0 1,-1-1,-1 0,-1 1,0 0,-1-1,-1 1,-1-1,0 1,-2-1,0 0,0 0,-2 0,0 0,-1-1,-1 0,0-1,-10 14,5-10,-1 0,-1-1,-1-1,0 0,-1-2,-1 0,0 0,-1-2,-1 0,0-1,-1-2,0 0,0-1,-6 1,-6 0,-1-2,-1-1,1-1,-1-2,0-2,-1-1,1-1,0-2,0-2,0-1,-30-9,57 11,-1 1,1-1,1-1,-1 1,0-2,1 1,0-1,-4-3,10 7,0 1,0-1,0 0,0 0,0 0,0 0,0 0,1-1,-1 1,0 0,1 0,-1 0,1-1,-1 1,1 0,0-1,0 1,-1 0,1 0,0-1,0 1,0-1,1 0,0 0,0 0,0 0,0 0,0 1,1-1,-1 0,0 0,1 1,-1-1,1 1,0 0,-1-1,1 1,0 0,0 0,0 0,2-1,16-7,0 0,1 2,0 0,1 2,0 0,-1 1,1 1,5 1,21-1,1 3,-1 2,15 3,15 6,31 12,-43-9,-1-3,16-1,-58-8,0-2,0 0,0-2,0 0,0-2,0 0,-1-1,9-5,8-5,-1-2,-1-2,-1-1,-1-2,0-2,-2-1,-1-1,-1-2,-1-1,6-9,12-18,-3-1,-2-2,-3-2,-2-2,12-32,21-67,45-153,-68 173,6 3,5 2,12-7,-70 142,7-12,0 0,0 1,1 0,2 0,-11 13,0 0,0-1,0 1,0 0,0 0,0-1,0 1,0 0,1 0,-1 0,0-1,0 1,0 0,0 0,0 0,1-1,-1 1,0 0,0 0,0 0,1 0,-1 0,0-1,0 1,1 0,-1 0,0 0,0 0,0 0,1 0,-1 0,0 0,0 0,1 0,-1 0,0 0,0 0,1 0,-1 0,0 0,0 0,1 0,-1 1,0-1,0 0,0 0,1 0,-1 0,0 0,0 0,0 1,0 15,-12 28,-62 165,-19 54,5 30,62-187,5 1,4 1,2 47,12-129,-1 1,-6 20,-4 21,13-67,1 0,0 1,-1-1,1 0,0 1,0-1,0 1,0-1,0 0,0 1,0-1,0 0,0 1,1-1,-1 0,1 1,-1-1,1 0,-1 1,1-1,0 0,0 0,-1 0,1 0,0 0,0 0,0 0,0 0,0 0,0 0,1 0,-1-1,0 1,0-1,1 1,-1-1,0 1,1-1,-1 1,0-1,1 0,-1 0,0 0,1 0,-1 0,1 0,-1 0,0 0,1-1,-1 1,0 0,1-1,0 0,22-5</inkml:trace>
  <inkml:trace contextRef="#ctx0" brushRef="#br0" timeOffset="768.646">4127 1711,'-5'1,"0"0,1 0,-1 0,1 0,-1 1,1 0,-1 0,1 0,0 0,0 1,0-1,0 1,1 0,-1 1,-1 1,-4 4,0 0,0 1,1 1,-6 9,11-15,1-1,-1 1,1-1,0 1,0 0,0 0,1 0,-1 0,1 0,0 0,1 0,-1 0,1 1,0-1,0 0,1 0,0 0,0 1,0 0,1-2,0-1,0 1,0-1,0 1,1-1,-1 0,1 1,0-2,0 1,0 0,0 0,0-1,1 0,-1 0,1 0,0 0,-1 0,1-1,0 1,0-1,0 0,0 0,0-1,2 1,3 0,1 0,-1-1,1 0,-1-1,0 1,1-2,-1 1,0-2,5 0,-10 1,1 1,0-1,0 0,0-1,-1 1,0-1,1 1,-1-1,0-1,0 1,0 0,-1-1,1 0,-1 0,0 0,0 0,1-4,-3 7,0 0,-1 0,1 0,-1 0,0 0,1 0,-1 0,0 0,0 0,1 0,-1-1,0 1,0 0,0 0,0 0,0 0,-1 0,1 0,0-1,0 1,-1 0,1 0,-1 0,1 0,-1 0,1 0,-1 0,0 0,0 1,1-1,-1 0,-2-1,0 0,1 1,-1-1,0 1,0 0,0 0,0 0,0 0,0 1,0-1,0 1,-1 0,-10-1,-1 1,0 1,0 0,-9 2,-45 14,59-16,17-7,-5 5,15-12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34.471"/>
    </inkml:context>
    <inkml:brush xml:id="br0">
      <inkml:brushProperty name="width" value="0.1" units="cm"/>
      <inkml:brushProperty name="height" value="0.1" units="cm"/>
      <inkml:brushProperty name="ignorePressure" value="1"/>
    </inkml:brush>
  </inkml:definitions>
  <inkml:trace contextRef="#ctx0" brushRef="#br0">129 282,'0'9,"0"20,4 27,6 26,6 21,4 14,4 5,5-5,3-13,-4-21,-2-24,-11-27,-7-18</inkml:trace>
  <inkml:trace contextRef="#ctx0" brushRef="#br0" timeOffset="355.474">1 282,'77'-5,"0"3,-1 3,1 3,0 4,-1 3,-1 4,54 18,-111-28,-1 1,0 1,-1 1,1 0,-1 1,-1 1,0 0,10 9,-20-14,0 0,0 0,-1 0,1 1,-1 0,0 0,-1 0,0 0,0 0,0 1,0-1,-1 1,0 0,-1 0,1 0,-1 0,-1 0,1 0,-1 0,0 0,-1 0,0 0,-1 4,-3 9,-1 0,-1 0,-1 0,0-1,-2 0,0-1,-1 0,-1-1,-12 15,-18 16,-1-2,-33 27,15-19,-1-3,-33 18,64-49,0 0,-2-3,0 0,-1-2,-1-2,-16 4,47-15,0-1,0 0,0 0,0 0,-1 0,1-1,0 0,0 0,-1 0,1 0,0 0,0-1,0 0,-1 0,1 0,0-1,0 1,-1-1,-9-14</inkml:trace>
  <inkml:trace contextRef="#ctx0" brushRef="#br0" timeOffset="883.105">1155 770,'11'-1,"-1"0,1-1,0 0,-1-1,1 0,-1 0,0-1,0-1,0 1,8-7,15-11,0-1,7-8,-28 22,2-2,68-60,-77 66,0 0,0-1,0 1,-1-1,0 0,0 0,0-1,-1 1,0-1,0 1,-1-1,2-5,-4 10,0 1,1 0,-1-1,0 1,0 0,0-1,0 1,0 0,-1 0,1-1,0 1,0 0,-1 0,1-1,-1 1,1 0,-1 0,0 0,1 0,-1 0,0 0,0 0,0 0,0 0,0 0,0 0,0 0,0 0,-2 0,0 0,0 0,-1 0,1 0,0 0,0 1,0-1,-1 1,1 0,0 0,-3 1,-9 0,1 2,0-1,1 2,-1 0,-2 2,-10 5,0 1,2 1,0 1,0 2,1 0,-15 15,26-21,0 2,0-1,1 1,0 1,1 0,1 1,0 0,1 0,0 0,2 1,-1 1,1 1,4-10,0-1,1 1,0 0,1-1,-1 1,1 0,0 0,1-1,0 1,0 0,0-1,1 1,0-1,0 1,0-1,1 0,2 4,1-2,0 0,0 0,1 0,-1-1,2 1,-1-2,1 1,0-1,1-1,-1 1,2-1,16 8,1-1,0-2,1 0,0-2,1-1,-1-2,23 2,-17-4,-1-1,1-2,0-1,17-4,-32 3,0-2,0 0,0-1,0-1,-1-1,0-1,0 0,6-5,32-26</inkml:trace>
  <inkml:trace contextRef="#ctx0" brushRef="#br0" timeOffset="1523.096">2284 334,'-29'14,"2"2,0 1,1 2,1 0,0 2,2 0,0 2,2 0,1 2,0 0,2 1,1 1,-8 19,21-39,1 1,0 1,0-1,1 0,0 1,1-1,0 1,0-1,1 1,0 0,0-1,1 1,1 0,-1-1,1 1,1 0,-1-4,0 0,1 0,-1 0,1 0,0-1,1 1,-1-1,1 0,0 0,0 0,0 0,0-1,1 0,-1 1,1-2,0 1,0-1,0 1,0-1,0-1,1 1,-1-1,1 0,-1 0,3 0,11 0,1 0,-1-2,0 0,1-1,-1-1,0-1,0 0,-1-1,0-2,0 0,11-6,3-2,-1-3,0 0,-2-2,0-1,22-22,-3-2</inkml:trace>
  <inkml:trace contextRef="#ctx0" brushRef="#br0" timeOffset="1853.795">2669 436,'4'27,"6"16,2 10,2 1,4 0,3-10,-2-7,-5-15,-3-11</inkml:trace>
  <inkml:trace contextRef="#ctx0" brushRef="#br0" timeOffset="2187.05">2566 231,'4'-4,"6"-2,11 0,9 2,0 1</inkml:trace>
  <inkml:trace contextRef="#ctx0" brushRef="#br0" timeOffset="2517.507">3080 154,'-28'21,"-7"5,2 2,0 1,2 1,-4 7,32-35,1 1,0-1,-1 1,1 0,0 0,0 1,0-1,1 0,-1 0,1 1,0-1,0 1,0-1,0 1,1 0,0-1,-1 1,1 0,0-1,1 1,-1 0,1 0,0-1,1 1,0-1,0 0,0 0,1 0,-1 0,1-1,0 1,-1-1,1 1,0-1,1 0,-1 0,0 0,0-1,1 1,-1-1,1 0,0 1,-1-2,4 2,30 5,1-2,-1-1,0-2,29-2,-34-1,0 1,0 2,0 1,0 1,-1 2,27 9,-55-15,0 1,-1 0,1 0,-1 0,1 0,-1 0,1 0,-1 1,0-1,0 1,0-1,0 1,0 0,0 0,0 0,-1 0,1 0,-1 1,1-1,-1 0,0 1,0-1,0 1,0-1,0 1,0-1,-1 1,0 0,1-1,-1 1,0 0,0-1,0 1,-1 0,1-1,-1 1,1 0,-1-1,0 1,0-1,0 1,-1 0,-4 9,0-1,-1 0,0-1,-1 0,0 0,-1 0,0-1,-4 2,-4 4,-2 0,1-2,-2 0,0-1,-7 2,16-9,1 0,-1 0,0-2,0 1,-1-2,1 1,0-1,-1-1,0 0,1-1,-7 0,-16-11,9-5</inkml:trace>
  <inkml:trace contextRef="#ctx0" brushRef="#br0" timeOffset="2518.507">3567 282,'0'18,"4"18,2 12,4 7,0-2,3-1,0-18,-4-15</inkml:trace>
  <inkml:trace contextRef="#ctx0" brushRef="#br0" timeOffset="2835.947">3362 0,'17'0,"15"0,10 4,-1 2</inkml:trace>
  <inkml:trace contextRef="#ctx0" brushRef="#br0" timeOffset="3167.902">4080 179,'-18'3,"1"0,1 1,-1 0,1 2,-1 0,1 1,1 0,0 1,0 1,-5 4,14-9,1 1,0-1,0 1,0 0,1 0,0 0,0 1,0-1,1 1,-1 0,2 0,-1 0,0 1,1-1,0 1,1-1,0 1,0 0,0-1,1 1,0 0,0 0,0-1,1 1,0 0,1-1,0 5,1-3,1 0,-1 0,1 0,1-1,-1 1,1-1,1 0,-1 0,1-1,0 0,1 0,0 0,-1-1,2 0,-1 0,1-1,-1 0,1 0,0 0,1-1,-1-1,0 1,1-2,8 2,-9-1,1-1,-1 0,1 0,0-1,-1 0,1 0,0-1,-1 0,1-1,-1 1,0-2,1 1,-1-1,0-1,0 1,-1-1,1-1,-1 0,0 0,0 0,-1 0,1-1,-1 0,0-1,1-2,-4 4,0 1,0-1,0 0,-1 0,0 0,0-1,-1 1,1 0,-1-1,0 1,0 0,-1-1,0 0,0 1,0-1,-1 1,1-1,-2 1,1 0,0-1,-1 1,0 0,0 0,0 0,-1 0,0 0,0 1,0-1,0 1,-1 0,0 0,-3-4,-7-4,1 0,-2 1,0 0,0 1,-1 1,0 0,0 1,-1 1,-7-2,-24-6,8 2</inkml:trace>
  <inkml:trace contextRef="#ctx0" brushRef="#br0" timeOffset="3703.956">4285 103,'3'0,"0"1,0 0,0-1,0 1,0 0,0 1,0-1,0 0,-1 1,1 0,-1 0,1 0,-1 0,1 0,-1 0,0 0,0 1,0-1,0 1,-1-1,1 1,-1 0,0 0,1 0,-1 1,6 14,0 1,-1-1,2 16,-4-17,18 94,-16-71,3 0,1 0,13 32,-23-70,0-1,1 0,-1 0,1 0,-1 0,1 1,-1-1,1 0,0 0,0 0,-1 0,1 0,0-1,0 1,0 0,0 0,0 0,0-1,0 1,1 0,-2-1,1-1,0 1,-1 0,1 0,-1 0,1-1,0 1,-1 0,1-1,-1 1,1-1,-1 1,1-1,-1 1,1-1,-1 1,0-1,1 1,-1-1,0 1,1-1,-1 0,0 1,0-1,1 0,12-52,-4-23,-3 21,10-43,-12 83,0-1,1 1,1 0,0 0,1 0,0 1,1 0,4-4,-10 15,0 1,0-1,0 0,0 1,1-1,-1 1,1 0,-1-1,1 1,0 1,0-1,0 0,0 1,0-1,1 1,-1 0,0 0,0 0,1 1,2-1,-2 1,0 1,0 0,1-1,-1 1,0 1,0-1,0 1,-1-1,1 1,0 0,-1 1,1-1,-1 0,3 4,10 9,-1 0,-1 2,-1 0,0 0,9 18,124 201,-123-197</inkml:trace>
  <inkml:trace contextRef="#ctx0" brushRef="#br0" timeOffset="4556.574">1668 1617,'8'283,"-3"-226,2-1,3 0,15 49,-25-104,1 0,-1 0,0 0,0 1,0-1,1 0,-1 0,0 0,1 0,-1 0,1 0,-1 0,1 0,0 0,-1 0,1 0,0 0,0-1,0 1,0 0,-1 0,2 0,5-21,-4-46,-8-18,-3 0,-4 0,-4 2,-9-20,23 82,2 20,0-1,0 1,0 0,1 0,-1 0,0 0,0-1,0 1,0 0,0 0,0 0,0 0,1-1,-1 1,0 0,0 0,0 0,0 0,1 0,-1 0,0 0,0 0,0-1,0 1,1 0,-1 0,0 0,0 0,0 0,1 0,-1 0,0 0,0 0,0 0,1 0,-1 0,0 0,0 1,0-1,1 0,-1 0,0 0,0 0,0 0,28 23,-11-8,-5-7,0 1,1-1,0-1,0-1,1 0,0 0,0-1,0-1,1 0,13 1,-22-4,1-1,0 1,-1-1,1 0,0-1,-1 1,1-1,0-1,-1 1,0-1,1 0,-1-1,0 1,0-1,0 0,0-1,-1 0,1 0,-1 0,0 0,0-1,-1 0,1 0,-1 0,1-1,3-10,0 0,-1-1,-1 1,0-1,-1-1,-1 1,-1-1,0 1,-2-1,0 0,0-2,0-8,2 1,1-1,4-10,-8 38,0-1,0 1,0 0,0-1,0 1,0-1,0 1,0-1,0 1,1 0,-1-1,0 1,0-1,0 1,1 0,-1-1,0 1,0 0,1-1,-1 1,0 0,1-1,-1 1,0 0,1 0,-1-1,1 1,-1 0,0 0,1 0,-1-1,1 1,-1 0,0 0,1 0,-1 0,1 0,-1 0,13 14,8 32,-20-45,65 168,7-3,78 126,-146-284,-3-5,0 1,0-1,0 0,0 1,0-1,1 0,-1-1,1 1,0 0,0-1,1 1,4-1</inkml:trace>
  <inkml:trace contextRef="#ctx0" brushRef="#br0" timeOffset="5104.82">2592 1796,'6'-2,"0"0,-1 0,1-1,-1 1,1-1,-1-1,0 1,0-1,0 0,-1 0,1 0,2-4,12-9,40-32,-32 25,1 1,0 2,31-18,-58 39,0-1,-1 0,1 1,0-1,0 0,0 1,0-1,0 1,1-1,-1 1,0 0,0-1,0 1,0 0,0 0,0 0,1 0,-1 0,0 0,0 0,0 0,0 1,0-1,0 0,0 0,1 1,-1-1,0 1,-1 0,1 1,-1-1,1 0,-1 1,0-1,0 0,0 1,0-1,0 1,0-1,0 1,0-1,0 0,0 1,-1-1,1 0,-1 1,0 0,-29 65,-39 44,-5-4,-79 90,151-194,0-1,0 1,0-1,1 1,-1 0,1 0,0-1,0 1,0 0,0 1,5 4,16-13,10-11,-1-2,-1 0,13-12,62-40,-91 63,1 1,0 0,0 1,0 0,1 1,-1 0,12 0,-20 4,0 0,0 0,0 1,-1-1,1 1,0 0,0 1,-1-1,1 1,-1 0,1 0,-1 1,0-1,0 1,0 0,0 0,0 0,2 3,-3-3,0 1,1-1,-1-1,1 1,0 0,0-1,0 0,0 0,0 0,1-1,-1 1,0-1,1 0,-1 0,1 0,-1-1,2 0,-4 0,-1 0,0 0,0-1,0 1,1-1,-1 1,0-1,0 0,0 1,0-1,0 0,0 0,0 0,0 0,0 1,-1-1,1 0,0-1,0 1,-1 0,1 0,-1 0,1 0,-1 0,0-1,1 0,5-18</inkml:trace>
  <inkml:trace contextRef="#ctx0" brushRef="#br0" timeOffset="5552.036">3105 1206,'5'91,"5"0,3-1,17 55,-30-142,7 29,23 95,-27-115,1-1,1 0,-1-1,2 1,-1-1,1 0,1 0,0-1,4 4,-10-11,0-1,1 0,-1 0,0 0,1 0,0 0,-1 0,1 0,0-1,-1 1,1 0,0-1,-1 0,1 1,0-1,0 0,0 0,0 0,-1 0,1 0,0 0,0-1,0 1,-1 0,1-1,0 0,-1 1,1-1,0 0,-1 0,1 0,-1 0,1 0,-1 0,0 0,1-1,-1 1,0 0,0-1,1 0,6-8,0 0,0 0,-1-1,0 0,0-3,3-3,-1 0,-1-1,-1 0,0 0,-2-1,4-14,-11 14,-7 16,7 4,0 0,0 1,0-1,0 0,0 1,0-1,0 1,0-1,0 1,1 0,-1 0,0 1,-5 8,0 0,1 0,0 0,1 1,0 0,0 0,2 0,0 1,0 0,1-1,0 6,1-13,1-1,0 1,0-1,0 1,0-1,1 1,0-1,0 1,0-1,0 0,1 1,0-1,-1 0,2 0,-1 0,0 0,1-1,0 1,0-1,0 1,0-1,0 0,1 0,-1-1,1 1,0-1,0 1,0-1,0 0,0-1,0 1,1-1,-1 0,1 0,9 2,0-2,0 0,0 0,0-1,0-1,0 0,0-1,0-1,0 0,-1-1,0 0,1-1,-1-1,11-5,0-1,-1 0,-1-2,0-1,-1-1,9-9,10-13</inkml:trace>
  <inkml:trace contextRef="#ctx0" brushRef="#br0" timeOffset="5868.721">3875 1565,'4'13,"6"13,6 7,4 6,3 1,7-2,2-8,-4-12,-7-11</inkml:trace>
  <inkml:trace contextRef="#ctx0" brushRef="#br0" timeOffset="6625.12">3900 1386,'6'-1,"-1"0,1 0,-1 0,1 1,0 0,-1 0,1 1,-1-1,1 1,-1 1,1-1,-1 1,1 0,-1 0,0 0,0 1,0-1,0 2,-1-1,1 0,-1 1,0 0,0 0,1 1,13 14,-1 0,-1 1,-1 0,9 18,6 15,-22-36,1-1,1 0,0-1,1 0,0 0,2-1,4 3,-16-15,1 0,-1-1,1 0,0 1,0-1,0 0,0 0,0 0,0 0,0-1,0 1,0 0,0-1,0 0,0 1,0-1,0 0,1 0,-1 0,0 0,0 0,0-1,1 1,0-2,-1 1,1-1,0 1,-1-1,1 0,-1 0,0 0,0 0,0 0,0 0,0-1,0 1,0-1,-1 1,1-1,4-10,0-1,-1 1,0-1,-1 0,-1 0,1-5,-1-12,-3 25,0 0,0 0,1 0,0 0,0 0,0 0,1 0,0 0,0 0,2-2,-4 8,1 0,-1-1,1 1,-1 0,1-1,0 1,-1 0,1 0,-1 0,1-1,-1 1,1 0,0 0,-1 0,1 0,0 0,-1 0,1 0,-1 0,1 0,0 0,-1 1,1-1,-1 0,1 0,0 1,-1-1,1 0,-1 0,1 1,-1-1,1 1,-1-1,0 0,1 1,-1-1,1 1,-1 0,21 21,-19-19,8 10,1-1,1 0,-1-1,2 0,0-1,10 6,-21-14,1-1,0 1,-1-1,1 0,0 0,0 0,0 0,0-1,0 1,0-1,0 0,0 0,0 0,0 0,0 0,3-1,-3 0,0-1,0 1,0-1,0 0,-1 0,1 0,-1 0,1 0,-1 0,0-1,1 1,-1-1,0 0,-1 1,1-1,-1 0,1 0,-1 0,0-1,3-6,-1 0,-1 0,0 0,0-1,-1 1,0-1,-1-8,-1 11,1-1,1 0,-1 1,2-1,-1 1,1-1,0 1,1 0,0 0,3-6,-6 13,1 0,0 0,-1 0,1 0,0 0,0 0,0 0,-1 0,1 0,0 1,0-1,0 0,1 1,-1-1,0 0,0 1,0 0,0-1,1 1,-1 0,0-1,0 1,0 0,1 0,-1 0,1 0,0 1,1-1,0 1,0 0,-1 0,1 0,-1 0,1 1,-1-1,1 1,-1 0,2 1,5 5,0 1,-1 0,0 1,0 0,1 2,21 43,-1 1,-4 2,-2 0,-2 1,-2 3,8 20,8 22,136 437,-169-533,0 0,0 0,-1 0,0 0,0 0,-1 0,0 0,0 0,-1 0,-1 1,2-7,0 0,-1-1,0 1,1-1,-1 0,0 1,0-1,0 1,0-1,0 0,0 0,0 0,0 1,0-1,-1 0,1 0,0-1,-1 1,1 0,-1 0,-1 0,0-1,0 1,-1 0,1-1,0 0,0 0,0 0,-1 0,1-1,0 1,0-1,0 0,0 0,-1 0,-21-8,0-1,1-2,0 0,1-1,-14-11,-29-24,-11-14,53 43,1-1,1-1,2-1,-13-17,27 30,0 1,0-1,1-1,0 1,0-1,1 0,1 0,-1 0,2 0,-1 0,2-1,-1 0,1 1,1-1,0-1,2-7,1 1,1-1,1 1,0 0,1 0,1 1,1 0,1 0,2-2,25-40,38-47,-45 67,39-53,-6 10,-5-2,33-64,-84 137,-1 0,0 0,0-1,-1 1,-1-1,0 0,1-8,-4 16,1 0,-1 0,-1 0,1 0,0 0,-1 0,0 0,0 0,0 0,-1 0,1 1,-1-1,0 0,0 1,0-1,0 1,-1 0,1 0,-1 0,0 0,0 0,0 1,-2-2,-29-18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42.922"/>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1453,'17'-1,"0"-1,0-1,0 0,9-4,40-7,95-1,0 7,7 7,23-2,3176-141,7-75,-2788 179,3205-211,9 31,7308-137,-10440 347,-97 0,-94 0,-88-2,-319 10,557-32,-627 34,31-2,0-2,0 0,-1-3,19-5,-47 11,-1 1,1-1,-1 1,1-1,-1 1,1-1,-1 0,1 0,-1 0,0 1,1-1,-1-1,0 1,0 0,0 0,0 0,0-1,0 1,0 0,0-1,0 0,-1 1,0-1,0 1,-1 0,1 0,0 0,-1 0,1 0,-1 0,1 0,-1 0,1 0,-1 0,0 0,0 0,1 0,-1 0,0 0,0 1,0-1,0 0,0 1,0-1,0 1,0-1,0 1,-1-1,-22-10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45.407"/>
    </inkml:context>
    <inkml:brush xml:id="br0">
      <inkml:brushProperty name="width" value="0.1" units="cm"/>
      <inkml:brushProperty name="height" value="0.1" units="cm"/>
      <inkml:brushProperty name="ignorePressure" value="1"/>
    </inkml:brush>
  </inkml:definitions>
  <inkml:trace contextRef="#ctx0" brushRef="#br0">1 292,'4'-5,"11"0,19-10,23-5,17-4,20-7,10-2,5-5,-3 0,-6 3,-16 6,-26 13,-28 14,-19 6</inkml:trace>
  <inkml:trace contextRef="#ctx0" brushRef="#br0" timeOffset="320.835">565 240,'0'35,"4"20,7 10,4 2,6-1,2-8,2-13,2-15,0-17,-1-15,-3-6</inkml:trace>
  <inkml:trace contextRef="#ctx0" brushRef="#br0" timeOffset="654.93">1001 215,'0'22,"5"20,1 12,4 9,0 8,3 0,-1-7,-2-7,-3-12</inkml:trace>
  <inkml:trace contextRef="#ctx0" brushRef="#br0" timeOffset="1120.039">1361 215,'-14'112,"5"0,4 1,6 3,-20-291,17 141,-1 12,2 1,0-1,1 0,2 1,0-1,1 1,1 0,1-1,-5 20,1 0,0 0,-1 1,1-1,0 0,0 1,0-1,0 1,0-1,0 1,0-1,0 1,1 0,-1-1,0 1,1 0,-1 0,1 0,-1 0,1 0,0 1,0-1,-1 0,1 1,0-1,0 1,-1 0,1-1,0 1,0 0,0 0,0 0,-1 1,1-1,0 0,0 1,0-1,-1 1,1-1,0 1,-1 0,1 0,0 0,0 1,10 5,0 0,-1 1,0 1,-1-1,6 7,-13-11,31 29,34 33,-63-62,1 1,0-1,0 0,0 0,1-1,-1 0,1 0,-1-1,1 1,0-2,1 1,-5-1,0-1,1 0,-1 0,0 0,1 0,-1-1,0 1,1-1,-1 0,0 0,0 0,0 0,0-1,0 1,0-1,0 0,2-1,0-2,-1 1,1-1,-1 0,1 0,-2 0,1 0,0-1,-1 1,0-2,7-15,-2 0,0 0,-2-1,3-13,-9 36,3-17,-3 13,0 0,0-1,1 1,0 0,0 0,0 0,0 0,1 0,0 0,-1 0,2 1,-1-1,0 0,1 1,-1 0,-1 3,0 0,0 0,0 0,0 0,0 0,0 0,0 0,0 1,0-1,0 0,0 1,-1-1,1 1,0-1,0 1,0 0,-1-1,1 1,0 0,-1-1,1 1,0 0,-1 0,1-1,-1 1,1 0,-1 0,0 0,1 0,-1 0,16 33,-15-31,30 88,-23-63,1 0,1-1,2 0,0 0,13 17,-24-42,0 0,0 0,1 0,-1 0,1 0,-1 0,1-1,0 1,0-1,0 1,-1-1,1 0,0 1,1-1,-1 0,0 0,0-1,0 1,1 0,-1-1,1 1,13-5</inkml:trace>
  <inkml:trace contextRef="#ctx0" brushRef="#br0" timeOffset="1458.766">2156 164,'-2'3,"-1"1,1 0,-1 0,1 0,1 0,-1 0,0 0,1 1,0-1,0 0,0 1,1-1,-1 1,1-1,1 4,5 70,-5-73,1 9,0 0,2 0,-1-1,2 1,0-1,0 0,2 0,-1-1,1 0,2 1,-6-8,0-1,1 1,0-1,0 0,0 0,0 0,1-1,0 0,-1 1,1-2,0 1,1 0,-1-1,0 0,1 0,-1-1,1 0,-1 1,1-2,0 1,0-1,-1 0,1 0,0 0,-1-1,2 0,3-2,0 1,-1-1,1-1,-1 0,0 0,0-1,0 0,0-1,-1 0,5-4,-10 7,1 0,-1 0,1-1,-1 1,0-1,0 1,-1-1,1 0,-1 0,0 0,0-1,0 1,0 0,-1-1,0 1,0-1,0 0,0 1,-1-1,0 0,0 1,0-1,-1-4,-6-14</inkml:trace>
  <inkml:trace contextRef="#ctx0" brushRef="#br0" timeOffset="1775.665">2105 421,'17'-9,"15"-7,11-6,2-7,-3 1,-7 1,-15 1,-15 4,-8 7</inkml:trace>
  <inkml:trace contextRef="#ctx0" brushRef="#br0" timeOffset="1776.665">2181 112,'35'-9,"21"-6,8-7,-1-2,-12 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48.349"/>
    </inkml:context>
    <inkml:brush xml:id="br0">
      <inkml:brushProperty name="width" value="0.1" units="cm"/>
      <inkml:brushProperty name="height" value="0.1" units="cm"/>
      <inkml:brushProperty name="ignorePressure" value="1"/>
    </inkml:brush>
  </inkml:definitions>
  <inkml:trace contextRef="#ctx0" brushRef="#br0">77 405,'4'9,"7"20,9 18,6 19,3 15,0 8,1 1,-1-11,-6-9,-6-17</inkml:trace>
  <inkml:trace contextRef="#ctx0" brushRef="#br0" timeOffset="313.592">1 430,'43'-43,"28"-29,15-13,1 2,-9 11,-19 23,-23 27,-18 18</inkml:trace>
  <inkml:trace contextRef="#ctx0" brushRef="#br0" timeOffset="629.673">102 918,'49'-39,"23"-22,14-14,0-6,-5 0,-17 16</inkml:trace>
  <inkml:trace contextRef="#ctx0" brushRef="#br0" timeOffset="962.493">668 328,'-27'664,"29"-615,2-30,-2-18,0-6,6-50,-2-1,-2 0,-3 0,-2 0,-3-4,3 37,-7-84,3 49,2-1,5-52,-2 110,0-1,0 1,0-1,0 0,1 1,-1-1,0 1,1-1,-1 1,1-1,-1 1,1-1,0 1,-1-1,1 1,0 0,0 0,0-1,0 1,0 0,1 0,0 0,-1 0,0 1,0 0,0 0,1 0,-1 0,0 0,0 0,0 0,1 1,-1-1,0 0,0 1,0-1,0 1,0-1,0 1,1 0,-1-1,0 1,-1 0,1 0,0 0,10 9,0 1,-1 0,-1 0,4 7,-7-10,253 366,-250-360,8 10,-10-15,0 1,0 0,-1 0,0 0,-1 1,0 0,-1 0,0 0,-1 0,1 5,-6 3</inkml:trace>
  <inkml:trace contextRef="#ctx0" brushRef="#br0" timeOffset="1291.588">590 918,'0'-4,"5"-7,9-9,17-10,15-9,17-11,12-5,9-7,5-6,0-4,-7 1,-17 13</inkml:trace>
  <inkml:trace contextRef="#ctx0" brushRef="#br0" timeOffset="1631.562">1334 225,'-32'14,"0"2,1 0,1 2,0 2,2 0,0 2,2 1,-10 11,33-31,1 0,-1 0,0 0,1 0,-1 1,1-1,0 1,0 0,1-1,-1 1,1 0,-1 0,1 0,1 0,-1 0,0 0,1 1,0 0,1-3,0 1,0-1,0 1,0-1,1 1,-1-1,1 1,-1-1,1 0,0 0,0 0,0 0,0 0,0-1,0 1,1 0,-1-1,1 0,-1 0,1 1,-1-2,1 1,0 0,-1 0,1-1,2 1,27 5,1-1,-1-2,1-1,18-2,-25-1,-1 1,0 1,1 1,-1 1,0 2,0 0,-1 2,7 3,-26-8,0 0,0 0,-1 0,1 1,-1-1,0 1,0 0,0 0,0 1,0-1,0 1,-1 0,0 0,0 0,0 1,0-1,-1 0,0 1,1 0,-2 0,1 0,-1-1,1 1,-1 1,-1-1,1 0,-1 0,0 0,0 0,0 0,-1 0,0 1,0-1,0 0,0 0,-1-1,0 1,0 0,0 0,-1-1,1 0,-1 1,0-1,-1 0,-1 2,-7 8,0-1,-1 0,-1-1,0-1,-1 0,0-1,0 0,-1-1,-4 1,9-5,1 0,-1-1,0 0,0 0,0-2,0 1,-1-1,1-1,-1 0,1 0,-1-2,0 1,1-1,-1-1,0 0,-28-18,9-7</inkml:trace>
  <inkml:trace contextRef="#ctx0" brushRef="#br0" timeOffset="1632.562">1488 277,'9'-9,"11"-11,12-7,12-8,9-2,3 1,1 2,-5 3,-6 6,-12 12,-11 8</inkml:trace>
  <inkml:trace contextRef="#ctx0" brushRef="#br0" timeOffset="1963.95">1873 251,'26'56,"18"33,5 9,-1-3,0-14,-8-15,-7-20,-8-17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51.284"/>
    </inkml:context>
    <inkml:brush xml:id="br0">
      <inkml:brushProperty name="width" value="0.1" units="cm"/>
      <inkml:brushProperty name="height" value="0.1" units="cm"/>
      <inkml:brushProperty name="ignorePressure" value="1"/>
    </inkml:brush>
  </inkml:definitions>
  <inkml:trace contextRef="#ctx0" brushRef="#br0">440 267,'-13'1,"0"0,0 1,0 0,0 1,0 1,1 0,0 1,-12 6,-16 10,-33 23,66-40,-26 17,1 2,-20 18,45-36,0 1,0 0,1 1,0-1,1 1,-1 0,1 1,1-1,-1 1,1 0,1 0,-1 1,2-1,-3 8,5-13,-1 0,1 0,0-1,0 1,1 0,-1 0,1-1,-1 1,1 0,0-1,0 1,0-1,0 1,0-1,0 1,1-1,0 0,-1 0,1 0,0 1,2 1,1-1,0 1,-1-1,1 0,0 0,1 0,-1 0,0-1,5 1,14 4,0-2,0 0,1-2,8 0,-25-2,164 8,-85-6,73 12,-151-14,0 1,0 0,0 0,0 1,0 0,-1 1,4 1,-11-4,1 0,0 1,0-1,0 0,-1 0,1 1,-1-1,1 1,-1 0,0-1,1 1,-1 0,0 0,0 0,0 0,0 0,-1 0,1 0,0 0,-1 0,0 0,1 0,-1 1,0-1,0 0,0 0,0 0,-1 0,1 0,-1 1,1-1,-1 0,0 0,-2 8,-2-1,1 0,-1 0,0 0,-1-1,0 0,0 0,-1 0,0-1,-6 5,-17 14,-2-2,-5 2,23-16,-33 23,-2-2,-1-2,-2-3,0-2,-2-2,-39 10,91-31,-12 3,0-1,-1 0,1 0,-4-2,16 0,-1-1,1 0,0 0,-1 0,1 0,-1 0,1 0,0-1,-1 1,1-1,0 0,0 0,-1 1,1-2,0 1,0 0,0 0,0-1,0 1,0-1,1 1,-1-1,0 0,1 1,-1-1,1 0,0 0,-1-1,-2-24</inkml:trace>
  <inkml:trace contextRef="#ctx0" brushRef="#br0" timeOffset="327.8">799 421,'-19'130,"18"-90,2 0,2-1,4 17,-4-38,0-1,2 1,0-1,1 0,0 0,2-1,0 0,7 11,-12-23,0 0,0 0,1-1,-1 1,1-1,0 0,0 0,0 0,0 0,1-1,-1 1,1-1,-1 0,1-1,0 1,0-1,0 0,0 0,0-1,0 1,0-1,0 0,0 0,0-1,0 0,-1 0,1 0,0 0,0-1,3-1,18-7,-1-1,0-1,-1-1,-1-1,5-5,-11 8,26-17,-6 4</inkml:trace>
  <inkml:trace contextRef="#ctx0" brushRef="#br0" timeOffset="695.46">1389 421,'-16'13,"1"1,0 1,1 0,1 0,0 2,1 0,1 0,1 1,-5 10,12-21,-1 1,1-1,1 1,-1 0,1 0,1 0,-1 0,1 0,1 0,-1 0,2 0,-1 1,1-1,0 0,1 0,-1 0,2 0,-1-1,1 1,0 0,1-1,0 0,0 0,0 0,2 0,-1-1,0-1,1 0,-1 0,1 0,1-1,-1 0,1 0,-1-1,1 1,0-2,0 1,0-1,1 0,-1 0,0-1,1 0,-1 0,1-1,0 0,-1 0,1-1,-1 0,1 0,-1-1,0 0,4-1,2-1,0 0,0-1,0-1,-1 0,1-1,-1 0,-1 0,0-2,0 1,0-1,-1-1,-1 0,0 0,1-2,-7 8,-1 1,1-1,-1 1,0-1,0 0,-1 0,1 0,-1 0,0 0,0 0,0 0,0 0,-1-1,0 1,0 0,0 0,0-1,-1 1,1 0,-1 0,-1-1,0 0,-1 0,1 0,-1 0,0 1,0-1,0 1,-1 0,0 0,0 0,0 0,0 1,-4-3,-12-7,-1 2,1 0,-2 1,1 1,-2 2,-10-3,17 6,11 3,0 0,1 0,-1 0,1 0,-1 0,1-1,0 0,0 0,-1 0,1-1,1 1,-1-1,0 0,1 0,-2-1,4-7</inkml:trace>
  <inkml:trace contextRef="#ctx0" brushRef="#br0" timeOffset="1232.223">1852 370,'-9'18,"0"1,2 1,1 0,0 0,1 0,1 0,0 12,3-23,1-1,0 1,1 0,-1-1,2 1,-1-1,1 1,1-1,0 2,-1-5,0-1,0 0,0 0,1 1,0-2,0 1,0 0,0 0,0-1,1 0,0 0,-1 0,1 0,0 0,1-1,2 2,-3-2,1 0,-1-1,1 1,-1-1,1 0,0 0,0 0,0 0,0-1,-1 0,1 0,0-1,0 1,0-1,0 0,-1 0,1-1,2 0,0-1,0-1,0 0,0-1,0 1,-1-1,0 0,0-1,0 0,0 0,3-5,1-3,-1 0,0 0,-1-1,0 0,-1-1,-1 1,0-1,-2-1,0 1,1-9,-1 5,0 16,5 27,4 11,-6-21,0-1,1-1,1 0,-1 0,2 0,0-1,0-1,0 1,2-2,-1 0,1 0,0-1,10 5,-13-8,-1-1,1 1,-1-2,1 1,0-1,0 0,0-1,0 0,0-1,1 0,-1 0,0-1,0 0,0 0,0-1,0 0,0-1,-1 0,1-1,-1 1,6-5,-9 5,1 0,-1-1,0 0,0 0,-1-1,1 1,-1-1,0 0,0 0,-1-1,1 1,-1-1,0 1,-1-1,0 0,1-2,0-2,-1 0,-1 0,0 0,0 0,-1 0,0 0,0 0,-2 0,-1-10,-2-3,-2 0,0 1,-2 0,0 0,-2 1,0 0,-1 1,-9-11,-4 0,-1 1,-1 2,-2 0,0 2,-2 1,-11-5,4 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1:53.629"/>
    </inkml:context>
    <inkml:brush xml:id="br0">
      <inkml:brushProperty name="width" value="0.1" units="cm"/>
      <inkml:brushProperty name="height" value="0.1" units="cm"/>
      <inkml:brushProperty name="ignorePressure" value="1"/>
    </inkml:brush>
  </inkml:definitions>
  <inkml:trace contextRef="#ctx0" brushRef="#br0">0 103,'0'5,"0"14,4 21,7 22,0 26,3 20,4 9,3-2,2-8,2-17,1-24,-4-24</inkml:trace>
  <inkml:trace contextRef="#ctx0" brushRef="#br0" timeOffset="403.765">437 643,'13'-8,"53"-36,-63 42,1-1,-1 0,1 0,-1-1,0 1,0-1,-1 1,1-1,-1 0,0 0,0 0,0 0,0 0,1-5,-3 8,0 0,0 0,0 0,0 0,0-1,0 1,0 0,-1 0,1 0,0 0,0 0,-1 0,1 0,-1 0,1 0,-1 0,0 0,1 0,-1 0,0 0,1 0,-1 1,0-1,0 0,0 0,0 1,0-1,0 1,0-1,0 1,0-1,0 1,0 0,0-1,0 1,0 0,0 0,-1 0,1 0,0 0,0 0,0 0,0 0,0 0,0 1,0-1,-1 1,-57 11,41-6,0 1,0 1,1 0,0 1,1 1,-10 8,21-15,0 0,1 1,-1-1,1 1,0 0,1 0,-1 1,0-1,1 1,0-1,0 1,1 0,-1 0,1 1,0-1,1 0,-1 1,1-1,0 1,0-1,1 1,-1 0,1-1,1 4,0-4,1-1,0 1,0 0,0-1,1 1,-1-1,1 0,0 0,0 0,1 0,-1 0,1-1,0 1,0-1,0 0,0-1,0 1,1-1,0 1,-1-1,1 0,0-1,0 1,0-1,3 0,8 3,1-1,-1-1,1 0,0-2,0 0,-1 0,5-2,-8 0,0-1,-1 0,1 0,-1-1,0-1,11-6,18-12</inkml:trace>
  <inkml:trace contextRef="#ctx0" brushRef="#br0" timeOffset="885.93">770 437,'8'-3,"0"0,0 0,0 1,0 0,0 0,1 1,-1 0,1 0,-1 1,0 0,1 1,-1 0,1 0,-1 1,0 0,0 0,0 1,0 0,0 1,-1-1,4 4,-6-5,0 2,-1-1,1 0,-1 1,0 0,0 0,0 0,0 0,-1 1,0 0,0-1,0 1,0 0,-1 1,0-1,0 0,0 1,-1-1,0 1,0-1,0 1,0 0,-1-1,0 1,-1 0,1-1,-1 1,0-1,0 1,-1-1,-1 6,1-7,0 1,-1 0,0 0,0-1,0 1,0-1,0 0,-1 0,0 0,0-1,0 1,0-1,-1 0,1 0,-1 0,0-1,-1 1,-15 6,-1-1,-1 0,-12 1,-34 13,61-20,1 1,0 0,1 0,-1 1,1-1,-1 2,1-1,0 1,1 0,-1 0,1 0,-4 5,9-9,0-1,-1 0,1 1,0-1,-1 0,1 1,0-1,0 0,0 1,-1-1,1 1,0-1,0 1,0-1,0 0,0 1,0-1,0 1,-1-1,1 1,1-1,-1 1,0-1,0 0,0 1,0-1,0 1,0-1,0 1,1-1,-1 0,0 1,0-1,0 0,1 1,-1-1,0 0,1 1,-1-1,0 0,1 1,-1-1,24 1,27-15,43-34,-75 36,0 2,1 0,1 1,-1 1,20-5,-28 11,0 1,0 0,0 1,0 0,7 1,-9 0,1 0,-1-1,1 0,-1-1,1 0,-1-1,2 0,18-8</inkml:trace>
  <inkml:trace contextRef="#ctx0" brushRef="#br0" timeOffset="1214.373">1462 334,'-8'5,"-13"9,-6 12,-7 10,2 3,6 4,8 3,6-1,11-5,13-9,10-14,5-14,2-12,1-13,-1-12,-4-9,-8-10,-5 4</inkml:trace>
  <inkml:trace contextRef="#ctx0" brushRef="#br0" timeOffset="1553.787">1386 1,'21'87,"3"15,4-2,4 0,15 23,-42-113,0 0,0 0,1-1,0 1,0-1,1-1,1 1,0-1,2 2,-7-8,0 0,0 0,0 0,0 0,0 0,0-1,0 1,1-1,-1 0,1 0,-1 0,1-1,-1 1,1-1,-1 0,1 1,-1-2,1 1,0 0,-1-1,1 0,-1 0,1 0,-1 0,0 0,0-1,1 1,-1-1,0 0,1-1,5-4,-1 1,0-1,-1-1,0 0,0 0,0 0,-1 0,-1-1,1 0,-1-1,-1 1,3-7,-5 10,1-1,-1 1,0-1,-1 1,0-1,0 0,0 0,-1 1,1-1,-2 0,1 0,-1 0,0 1,0-1,-1 0,0 1,0-1,-1 1,-2-4,4 7,0 1,-1 0,1 0,-1 0,1 0,-1 0,0 0,0 0,0 1,0-1,0 1,0-1,0 1,0 0,-1 0,1 0,0 0,-1 0,0 0,1 1,0 0,0 0,0 0,0 0,0 1,0-1,0 0,0 1,0 0,0-1,0 1,0 0,0 0,0 0,1 0,-1 1,0-1,1 0,-1 1,-2 2,1 0,-1 0,1 0,0 1,0-1,0 1,0 0,1 0,0 0,0 0,0 0,1 1,0-1,0 0,0 1,1-1,-1 1,2 2,0 1,0-1,1 1,0-1,1 1,-1-1,2 0,-1 0,1-1,0 1,1-1,0 0,0 0,0 0,1-1,6 6,-3-3,1-1,0 0,0-1,1 0,0 0,0-1,1-1,0 0,0 0,0-1,2-1,20 4</inkml:trace>
  <inkml:trace contextRef="#ctx0" brushRef="#br0" timeOffset="1883.928">2027 463,'0'-17,"0"-15,4-6,6-6,6 6,4 3,4 9,1 9,6 6,1 6,5 4,9 1,-4 2</inkml:trace>
  <inkml:trace contextRef="#ctx0" brushRef="#br0" timeOffset="2472.763">873 1489,'-5'-4,"-14"-2,-12 1,-15 5,-17 11,-5 21,-6 19,6 13,15 10,20 0,25-8,31-20,25-21,21-29,13-26,1-22,-6-10,-14 5</inkml:trace>
  <inkml:trace contextRef="#ctx0" brushRef="#br0" timeOffset="2935.501">821 1104,'-5'18,"1"1,0 0,1 0,1 0,1 0,1 18,4 26,7 26,-6-43,-1-13,4 37,7 17,-11-68,0-1,2 0,0 0,1 0,1-1,0 0,2 1,-8-15,1 1,-1 0,1-1,-1 0,1 1,0-1,0 0,1-1,-1 1,1 0,-1-1,1 0,0 0,0 0,-1 0,1-1,1 1,-1-1,0 0,3 0,-1-1,1 0,-1-1,0 1,0-1,0-1,0 1,-1-1,1 0,0 0,-1-1,1 0,-1 0,2-1,12-9,-1-1,0-1,-2-1,0 0,0-1,-2-1,3-4,9-14,-2-2,5-11,-20 33,-1-1,-1-1,0 1,-1-1,-1-1,1-11,-5 27,-1-1,1 1,-1-1,0 1,0-1,0 0,0 1,-1-1,0 1,1-1,-1 1,-1-1,1 1,0-1,-1 1,1 0,-3-3,3 5,-1 0,0-1,1 1,-1 0,0 0,0 0,0 0,0 0,0 0,0 0,0 1,0-1,0 1,0-1,0 1,0 0,-1 0,1 0,0 0,0 1,0-1,0 0,0 1,0-1,0 1,0 0,0 0,0 0,-2 1,-7 4,0 1,-1 0,2 1,-1 0,1 1,1 0,0 0,0 1,1 1,0-1,0 1,1 0,1 1,0 0,-1 5,4-10,0 0,1 1,0-1,0 1,0 0,1-1,1 1,-1 0,1 0,1-1,-1 1,2 4,-1-7,1 0,-1 0,1 0,1 0,-1 0,0-1,1 1,0-1,0 0,1 0,-1 0,1 0,0 0,0-1,0 0,0 0,0 0,1 0,2 1,4 0,1 0,-1 0,1-1,0 0,0-1,0 0,0-1,0-1,1 0,-1 0,0-1,0-1,0 0,0-1,0 0,0-1,-1 0,1-1,29-11,-1-3,0-1,-1-2,8-8,22-16</inkml:trace>
  <inkml:trace contextRef="#ctx0" brushRef="#br0" timeOffset="3265.185">1719 1310,'-4'0,"-6"4,-6 10,-4 8,1 8,4 4,4 4,13 5,11-1,11-7,11-10,8-13,9-14,5-14,2-10,-5-8,-8-8,-11 4</inkml:trace>
  <inkml:trace contextRef="#ctx0" brushRef="#br0" timeOffset="3580.547">2181 1310,'9'35,"7"20,0 9,3-1,-2-8,-9-12,-9-19,-6-13</inkml:trace>
  <inkml:trace contextRef="#ctx0" brushRef="#br0" timeOffset="3581.547">2104 1207,'13'0,"9"4,0 2</inkml:trace>
  <inkml:trace contextRef="#ctx0" brushRef="#br0" timeOffset="4116.961">2772 1182,'-20'4,"0"2,0 1,1 0,0 1,1 1,0 1,0 1,1 0,-2 3,12-9,1 0,0 0,1 0,-1 1,1-1,0 1,0 1,1-1,-1 1,2 0,-1-1,1 2,0-1,0 0,1 1,0-1,0 1,1 0,0-1,0 1,1 0,0 0,0 0,2 7,-1-11,-1-1,1 1,0-1,0 0,0 1,0-1,0 0,1 1,0-1,0 0,0 0,0-1,0 1,0 0,1-1,-1 1,1-1,0 1,-1-1,1 0,0-1,1 1,-1 0,0-1,0 0,1 1,-1-1,0-1,1 1,-1 0,1-1,-1 0,1 0,0 0,-1 0,1 0,-1-1,4 0,2-1,0-1,0 0,0 0,0-1,0 0,-1 0,0-1,0 0,0-1,0 1,-1-2,0 1,0-1,0-1,1-2,-2 0,0 0,0-1,-1 1,0-1,-1 0,0-1,-1 1,0-1,-1 0,0 1,-1-1,0 0,-1 0,0 0,-1 0,0-1,-6-34,-2 1,-2 0,-14-36,-1-7,-11-78,33 155,4 23,4 24,8 21,2 0,3-1,1-1,4-1,1-1,3 0,22 31,-36-68,0 0,1 0,0-1,1-1,1 0,0-1,6 3,-16-12,-1 0,1 0,-1-1,1 0,0 0,0 0,0-1,0 0,0 0,0 0,0 0,0-1,4 0,-6 0,0-1,0 0,0 0,0 0,0 0,0 0,0-1,0 1,-1-1,1 0,-1 0,1 0,-1 0,0 0,1 0,-1-1,0 1,-1-1,1 1,0-1,-1 0,1 0,0-2,3-10,0 0,0 0,-2 0,0 0,1-17,-2 15,1 0,1 0,0 0,6-14,3 2</inkml:trace>
  <inkml:trace contextRef="#ctx0" brushRef="#br0" timeOffset="4449.65">3258 1001,'-6'1,"-1"0,0 0,1 1,-1 0,1 0,0 0,0 1,0 0,0 0,0 0,0 1,1 0,0 0,-1 0,2 1,-1 0,0 0,1 0,-3 4,0 2,0-1,0 1,1 0,0 0,1 0,1 1,-1 0,2 0,0 0,0 2,2-10,0 1,1 0,-1-1,1 1,0-1,1 1,-1 0,1-1,0 1,0-1,0 1,0-1,1 0,0 1,0-1,0 0,1 0,-1 0,3 2,-1-2,0 0,1 0,0 0,0-1,0 0,0 0,1 0,-1-1,1 1,0-1,-1-1,1 1,3-1,17 3,0-2,0-1,0-1,0-1,0-1,7-3,7 0,-1-1,0-3,-1-1,19-8,-37 9</inkml:trace>
  <inkml:trace contextRef="#ctx0" brushRef="#br0" timeOffset="4822.955">3849 873,'-4'0,"0"0,1 0,-1 0,0 0,1 0,-1 1,0-1,1 1,-1 0,1 0,-1 1,1-1,-1 1,1 0,0 0,0 0,0 0,0 0,0 1,0-1,1 1,-1 0,1 0,0 0,0 0,0 0,0 0,0 0,1 1,-1-1,1 1,0-1,0 1,0 0,1-1,-1 1,1 0,0-1,0 1,0 0,1 0,-1-1,1 1,0 0,0-1,0 1,1 2,3 7,-1 0,2-1,0 1,0-1,1 0,0-1,1 0,1 0,4 5,16 13,1-1,17 12,-20-19,-23-17,0 0,1 0,-1 0,0 0,-1 0,1 1,-1 0,0 0,0 0,0 0,-1 0,-1-3,-1 1,1-1,-1 0,0 0,0 0,0 0,0 0,0 1,-1-1,1 0,0 0,-1 0,0 0,1 0,-1 0,0 0,0 0,0 0,0 0,-1-1,1 1,0 0,-1-1,1 1,-1-1,0 1,1-1,-1 0,0 0,0 0,-1 1,-31 17,-1-2,-1-1,-1-2,0-1,0-2,-36 5,37-8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14.523"/>
    </inkml:context>
    <inkml:brush xml:id="br0">
      <inkml:brushProperty name="width" value="0.1" units="cm"/>
      <inkml:brushProperty name="height" value="0.1" units="cm"/>
      <inkml:brushProperty name="ignorePressure" value="1"/>
    </inkml:brush>
  </inkml:definitions>
  <inkml:trace contextRef="#ctx0" brushRef="#br0">16 33,'0'-9,"0"-7,-4 8,-2 18,1 30,4 33,4 32,5 23,6 12,4-1,4-15,3-19,1-29,5-26,-3-22</inkml:trace>
  <inkml:trace contextRef="#ctx0" brushRef="#br0" timeOffset="346.924">401 417,'-15'40,"2"1,1 0,3 1,1 0,2 0,2 1,1 38,3-77,0 1,1-1,-1 0,1 0,0 0,0 0,0 0,1 0,-1 0,1-1,0 1,0 0,0-1,1 0,1 3,-3-5,0 0,0 0,0-1,0 1,0-1,0 1,0 0,0-1,1 0,-1 1,0-1,0 0,0 1,1-1,-1 0,0 0,0 0,0 0,1 0,0-1,1 0,-1 0,1 0,0 0,-1 0,1-1,-1 1,1-1,-1 1,0-1,0 0,0 0,2-2,8-11,0 0,-1-1,-1 0,0 0,-2-1,1-1,-2 1,-1-1,0-1,3-16,-5 18,-1 0,0 0,-2-1,0 1,0-1,-2 1,0-1,-1 1,-1 0,0 0,-2 0,0-2,1 12,1 0,-1 0,0 0,0 1,0 0,-1-1,-2 0,6 5,-1 0,1 0,-1 1,0-1,0 0,0 1,1 0,-1-1,0 1,-1 0,1 0,0 0,0 0,0 1,-1-1,1 0,0 1,-1 0,1 0,0-1,-1 1,1 0,0 1,-2-1,-4 8,6 5</inkml:trace>
  <inkml:trace contextRef="#ctx0" brushRef="#br0" timeOffset="845.208">811 367,'-1'14,"0"0,-2-1,1 1,-2 0,-1 5,0-6,2 1,0 0,0 0,1 0,1 4,1-6,1 1,0-1,1 0,0 1,1-1,0 0,1 0,1-1,0 1,0-1,1 0,-4-7,0 0,1-1,-1 0,0 0,1 1,0-2,0 1,0 0,0 0,0-1,0 0,1 0,-1 0,1 0,0 0,-1-1,1 1,0-1,0 0,0 0,0 0,0-1,0 0,0 0,0 0,0 0,0 0,0-1,0 1,0-1,0 0,0-1,0 1,-1-1,2 0,2-1,0-1,0 0,0 0,-1 0,0-1,0 0,0 0,0 0,-1-1,0 0,0 0,-1 0,1-2,6-11,-1-1,-1-1,6-17,-5 11,-10 26,0-1,1 1,-1-1,1 1,-1-1,1 1,0 0,-1-1,1 1,0 0,0 0,0 0,0-1,0 1,1 0,-1 0,0 0,0 1,1-1,-1 0,0 0,1 1,-1-1,1 1,-1-1,1 1,-1 0,1-1,-1 1,1 0,-1 0,1 0,-1 0,1 0,-1 0,1 1,0-1,6 3,-1 1,1-1,-1 1,0 0,0 1,5 5,20 11,-23-17,1-1,-1 0,1 0,-1-1,1 0,0-1,0 0,0 0,0-1,-1-1,1 1,0-2,0 1,0-1,-1-1,1 0,8-4,-12 5,1-1,-1 0,0 0,0 0,0-1,-1 0,0 0,1-1,-1 1,-1-1,1 0,-1-1,0 1,0-1,0 1,-1-1,0 0,0-1,0 1,-1 0,0-1,0 0,-1 1,0-1,0 0,0-3,-2 3,1 1,-1-1,0 1,-1 0,0 0,0-1,0 1,-1 0,1 1,-1-1,-1 0,1 1,-1 0,0 0,-2-2,-12-13,-1 2,0 0,-8-3,-11-12,-10-12,6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3.997"/>
    </inkml:context>
    <inkml:brush xml:id="br0">
      <inkml:brushProperty name="width" value="0.2" units="cm"/>
      <inkml:brushProperty name="height" value="0.2" units="cm"/>
      <inkml:brushProperty name="color" value="#F6630D"/>
      <inkml:brushProperty name="ignorePressure" value="1"/>
    </inkml:brush>
  </inkml:definitions>
  <inkml:trace contextRef="#ctx0" brushRef="#br0">79 457,'0'3,"0"-2,2-2,1-1,0-5,0-2,1-2,0-5,0-6,-4-4,-2-5,-2-4,-1-3,-5-3,1-1,-2 2,-4 0,0 3,-2 2,3 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0.645"/>
    </inkml:context>
    <inkml:brush xml:id="br0">
      <inkml:brushProperty name="width" value="0.1" units="cm"/>
      <inkml:brushProperty name="height" value="0.1" units="cm"/>
      <inkml:brushProperty name="ignorePressure" value="1"/>
    </inkml:brush>
  </inkml:definitions>
  <inkml:trace contextRef="#ctx0" brushRef="#br0">22 1,'-9'44,"6"-34,0-1,1 1,0 0,1 0,0 1,1-9,0 0,0-1,0 1,0 0,0 0,1 0,-1-1,0 1,1 0,0 0,-1-1,1 1,0-1,0 1,0-1,0 1,0-1,0 1,1-1,-1 0,0 0,1 1,-1-1,1 0,-1 0,1 0,-1-1,1 1,2 0,0-1,0 0,0 0,0 0,0 0,0-1,-1 1,1-1,0 0,0 0,-1 0,1-1,-1 1,1-1,-1 0,1 0,-1 0,0-1,0 1,0-1,0 1,-1-1,1-1,0 2,-1-1,1 0,-1 0,0 1,0-1,0-1,-1 1,1 0,-1 0,0-1,1 1,-1-1,-1 3,0-1,0 1,0-1,0 1,0-1,0 1,0-1,0 1,0-1,-1 1,1-1,-1 1,1-1,-1 1,0 0,1-1,-1 1,0 0,0 0,0-1,0 1,0 0,0 0,0 0,0 0,-1 0,0-1,0 1,0 0,1 0,-1 0,0 0,0 0,0 0,0 1,0-1,0 1,0-1,0 1,0 0,-1 0,1 0,0 0,0 0,0 0,0 1,0-1,0 0,0 1,0 0,0 0,0-1,0 1,0 0,0 1,0-1,1 0,-1 0,1 1,-1-1,1 1,-1-1,1 1,-1 1,0 0,0 0,0 0,0 0,1 0,-1 0,1 0,0 0,0 0,0 1,1-1,-1 0,1 0,-1 1,1-1,0 1,1-1,-1 0,0 1,1-1,0 0,0 0,0 1,0-1,1 1,-1-2,-1-1,1 1,-1-1,1 0,0 1,-1-1,1 0,0 0,0 0,-1 1,1-1,0 0,0 0,0 0,0-1,1 1,-1 0,0 0,0 0,0-1,1 1,-1-1,0 1,1-1,-1 1,1-1,3-4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1.106"/>
    </inkml:context>
    <inkml:brush xml:id="br0">
      <inkml:brushProperty name="width" value="0.1" units="cm"/>
      <inkml:brushProperty name="height" value="0.1" units="cm"/>
      <inkml:brushProperty name="ignorePressure" value="1"/>
    </inkml:brush>
  </inkml:definitions>
  <inkml:trace contextRef="#ctx0" brushRef="#br0">64 1,'-3'0,"0"0,-1 1,1 0,0-1,0 1,0 0,0 0,0 1,0-1,0 0,0 1,1 0,-1 0,0 0,1 0,0 0,-1 0,1 1,0-1,-1 2,3-3,-1 0,1 0,-1 0,1 0,-1 0,1 0,0 0,-1 0,1 0,0 0,0 0,0 0,0 0,0 0,0 0,0 0,0 0,0 0,0 0,1 0,-1 0,0 0,1 0,-1 0,2 1,-1-1,0 1,1-1,-1 0,1 1,-1-1,1 0,0 0,-1 0,1 0,0-1,0 1,0 0,0-1,0 1,0-1,0 0,0 1,5 0,1-1,-1 1,0-1,0-1,1 1,-1-1,0 0,2-1,-7 1,1 1,0-1,-1 0,1 0,-1 0,1 0,-1 0,1 0,-1-1,1 1,-1-1,0 0,0 0,0 0,0 0,0 0,-1 0,1 0,-1-1,1 1,-1 0,1-3,-2 4,1 0,-1 1,0-1,0 0,0 0,0 0,0 1,0-1,0 0,0 0,0 0,0 0,0 1,-1-1,1 0,0 0,-1 0,1 1,0-1,-1 0,1 0,-1 1,1-1,-1 1,1-1,-1 0,0 1,1-1,-1 1,0-1,1 1,-1-1,0 1,0 0,-1-1,-1 0,1 0,-1 0,1 1,-1-1,0 1,1 0,-1 0,0 0,1 0,-1 0,0 0,2 1,-1-1,1 0,-1 0,1 1,-1-1,1 1,-1-1,1 1,0-1,-1 1,1 0,0 0,-1 0,1 0,0 0,0 0,0 0,-1 1,2-1,0 0,0-1,-1 1,1 0,0 0,0 0,0 0,0 0,0 0,1 0,-1 0,0 0,0 0,1 0,-1 0,0 0,1 0,-1 0,1 0,-1 0,1-1,-1 1,1 0,0 0,-1-1,1 1,0 0,0-1,0 1,-1-1,1 1,1-1,0 3,1-1,-1 0,1 0,0-1,-1 1,1-1,0 1,0-1,0 0,0 0,0 0,1 0,-1-1,0 1,0-1,1 0,-1 0,0 0,0 0,0-1,1 1,-1-1,0 0,2-1,8-6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1.644"/>
    </inkml:context>
    <inkml:brush xml:id="br0">
      <inkml:brushProperty name="width" value="0.1" units="cm"/>
      <inkml:brushProperty name="height" value="0.1" units="cm"/>
      <inkml:brushProperty name="ignorePressure" value="1"/>
    </inkml:brush>
  </inkml:definitions>
  <inkml:trace contextRef="#ctx0" brushRef="#br0">94 1,'-5'0,"0"0,0 1,0 0,-1 0,1 0,0 1,0-1,0 1,1 0,-1 1,0-1,1 1,-4 3,6-5,1 0,-1 1,0 0,1-1,-1 1,1 0,0 0,-1-1,1 1,0 0,0 0,0 1,0-1,1 0,-1 0,1 0,-1 0,1 1,0-1,-1 0,1 0,0 1,1-1,-1 0,0 1,1-1,-1 0,1 0,0 0,0 0,-1 0,3 2,-2-2,0 1,1-1,0 0,-1 0,1-1,0 1,0 0,0-1,0 1,1-1,-1 0,0 1,0-1,1 0,-1 0,1-1,-1 1,1 0,-1-1,1 0,0 1,-1-1,3 0,-3 0,-1 0,1 0,0-1,0 1,0 0,0 0,-1-1,1 1,0-1,0 0,-1 0,1 1,0-1,-1 0,1 0,-1 0,1-1,-1 1,0 0,1-1,-1 1,0 0,0-1,0 1,0-1,0 0,0 1,-1-1,1 0,0 0,-1 1,1-3,-2 2,1 1,-1-1,0 0,0 0,1 0,-1 1,0-1,-1 0,1 1,0-1,0 1,-1-1,1 1,-1 0,1-1,-1 1,0 0,1 0,-1 0,0 1,0-1,1 0,-1 0,0 1,0-1,0 1,0 0,0 0,0 0,0 0,0 0,0 0,0 0,0 0,-1 1,3 0,0 0,0-1,0 1,0 0,0-1,0 1,1 0,-1-1,0 1,0-1,1 1,-1 0,0-1,1 1,-1-1,1 1,-1-1,1 1,-1-1,1 1,-1-1,1 1,-1-1,1 0,0 1,-1-1,1 0,0 0,-1 1,1-1,0 0,0 0,23 13,-9-9,-4-3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2.198"/>
    </inkml:context>
    <inkml:brush xml:id="br0">
      <inkml:brushProperty name="width" value="0.1" units="cm"/>
      <inkml:brushProperty name="height" value="0.1" units="cm"/>
      <inkml:brushProperty name="ignorePressure" value="1"/>
    </inkml:brush>
  </inkml:definitions>
  <inkml:trace contextRef="#ctx0" brushRef="#br0">63 1,'-3'1,"0"0,0-1,0 2,0-1,0 0,0 1,0-1,0 1,1 0,-1 0,1 0,-1 0,1 0,0 1,0-1,0 1,0 0,0-2,1 0,0 1,-1 0,1-1,0 1,0-1,0 1,0 0,0 0,1 0,-1-1,0 1,1 0,0 0,-1 0,1 0,0 0,0 0,0 0,0 0,0 0,1 0,-1 0,0 0,1 0,0-1,-1 1,1-1,-1 0,1-1,-1 1,1-1,-1 1,1-1,0 0,-1 1,1-1,-1 0,1 1,0-1,-1 0,1 1,0-1,0 0,-1 0,1 0,0 0,-1 0,1 0,0 0,0 0,-1 0,1 0,0 0,-1-1,1 1,0 0,0 0,-1-1,1 1,-1 0,1-1,0 1,-1-1,1 1,-1-1,1 1,-1-1,1 1,-1-1,1 1,-1-1,0 0,1 1,-1-1,0 0,1 1,-1-1,0 0,0 0,1 0,-1 1,1-1,-1 0,0 0,1 0,-1 0,0 0,0 0,0 1,0-1,1 0,-1 0,0 0,0 0,-1 0,1 0,0 0,0 0,0 0,-1 1,1-1,0 0,-1 0,1 0,-1 0,1 1,-1-1,1 0,-1 0,0 1,1-1,-1 1,0-1,1 0,-1 1,0-1,0 1,1 0,-1-1,0 1,0 0,0-1,0 1,0 0,0 0,0 0,1-1,0 1,0 0,-1 0,1 0,0 0,0 0,0 0,-1 0,1 0,0 0,0 0,0 0,-1 0,1 0,0 0,0 0,0 0,0 1,-1-1,1 0,0 0,0 0,0 0,0 0,-1 0,1 0,0 1,0-1,0 0,0 0,0 0,-1 0,1 1,0-1,0 0,0 0,0 0,0 0,0 1,0-1,0 0,0 0,0 0,0 1,0-1,0 0,0 0,0 0,0 1,0-1,0 0,0 0,7 16,12 11,-16-24,-1-1,1 1,-1-1,1 0,0 0,0 0,0-1,0 1,0-1,0 1,0-1,0 0,1 0,-1 0,1-1,-1 1,0-1,1 0,-1 0,1 0,-1 0,0-1,1 1,-1-1,2-1,8-7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2.659"/>
    </inkml:context>
    <inkml:brush xml:id="br0">
      <inkml:brushProperty name="width" value="0.1" units="cm"/>
      <inkml:brushProperty name="height" value="0.1" units="cm"/>
      <inkml:brushProperty name="ignorePressure" value="1"/>
    </inkml:brush>
  </inkml:definitions>
  <inkml:trace contextRef="#ctx0" brushRef="#br0">39 1,'-2'0,"0"0,0 0,1 1,-1-1,0 1,1-1,-1 1,1 0,-1-1,1 1,-1 0,1 0,-1 0,1 0,0 0,-1 1,1-1,0 0,0 1,0-1,0 0,0 1,0-1,1 1,-1 0,0-1,1 1,-1 0,1-1,0 1,-1 0,1 0,0-1,0 1,0-1,0 0,0 1,0-1,1 0,-1 1,0-1,1 0,-1 0,1 1,-1-1,1 0,-1 0,1 0,0 0,0 0,0 0,-1 0,1 0,0 0,0 0,0 0,1 0,-1-1,0 1,0 0,0-1,0 1,1-1,-1 1,0-1,1 0,-1 0,0 1,0-1,1 0,-1 0,0 0,1 0,-1-1,0 1,1 0,-1 0,0-1,43-13,-42 14,0-1,-1 1,1-1,-1 0,1 1,-1-1,1 0,-1 0,1 0,-1 0,0 0,1 0,-1-1,0 1,0 0,0-1,0 1,0-1,0 1,-1-1,1 1,0-1,-1 1,1-1,-1 0,0 2,0-1,-1 1,1 0,0-1,-1 1,1-1,0 1,-1 0,1 0,-1-1,1 1,0 0,-1 0,1 0,-1-1,1 1,-1 0,1 0,-1 0,1 0,-1 0,1 0,-1 0,1 0,0 0,-1 0,1 0,-1 0,1 0,-1 0,1 1,-1-1,1 0,-1 0,1 0,0 1,-1-1,1 0,-1 1,1-1,-20 12,11-4,1 0,1 0,-1 1,-5 9,3-1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3.410"/>
    </inkml:context>
    <inkml:brush xml:id="br0">
      <inkml:brushProperty name="width" value="0.1" units="cm"/>
      <inkml:brushProperty name="height" value="0.1" units="cm"/>
      <inkml:brushProperty name="ignorePressure" value="1"/>
    </inkml:brush>
  </inkml:definitions>
  <inkml:trace contextRef="#ctx0" brushRef="#br0">42 0,'-10'47,"-2"2,12-47,0 1,0-1,0 0,0 0,0 0,0 0,0 0,1 0,-1 0,1 0,0 0,-1 0,1 0,0 0,0 0,0 0,1-1,-1 1,1 0,-1-1,0 0,1 0,-1 0,1-1,0 1,-1 0,1-1,-1 1,1-1,0 0,-1 1,1-1,0 0,0 0,-1 0,1 0,0-1,-1 1,1 0,0-1,-1 1,1-1,-1 0,1 1,-1-1,1 0,-1 0,1 0,-1 0,0 0,1 0,-1 0,0-1,4-2,0 0,0 0,-1-1,0 0,0 0,0 0,0 0,1-3,-4 6,0 0,0 1,0-1,0 0,0 0,0 0,-1 0,1 0,-1 0,1 0,-1 0,0 0,0 0,0 0,0 0,0 0,0 0,0 0,-1 0,1 0,-1 0,1 0,-1 0,0 0,0 1,0-1,0 0,0 0,0 1,-1-1,0 0,0 0,-1 1,0-1,0 1,0 0,0 0,0 0,0 0,0 1,0-1,0 1,0 0,0 0,0 0,-1 0,1 1,0-1,0 1,-1 0,0-1,1 1,-1 0,0 1,1-1,-1 1,1-1,-1 1,1 0,0 0,0 1,0-1,0 1,0-1,0 1,-1 2,3-3,0 0,0 0,0 0,1-1,-1 1,0 0,1 0,-1 1,1-1,0 0,0 0,0 0,0 0,0 0,0 0,0 0,1 0,-1 0,1 0,-1 0,1 0,0 0,0 0,0 0,0-1,0 1,0 0,1-1,-1 1,2 1,7 8,-1-3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3.965"/>
    </inkml:context>
    <inkml:brush xml:id="br0">
      <inkml:brushProperty name="width" value="0.1" units="cm"/>
      <inkml:brushProperty name="height" value="0.1" units="cm"/>
      <inkml:brushProperty name="ignorePressure" value="1"/>
    </inkml:brush>
  </inkml:definitions>
  <inkml:trace contextRef="#ctx0" brushRef="#br0">32 1,'-1'0,"-1"0,1 1,0-1,-1 1,1-1,-1 1,1 0,0-1,0 1,-1 0,1 0,0 0,0 0,0 0,0 0,0 0,0 0,0 0,1 1,-1-1,0 0,1 1,-1-1,1 0,-1 1,1-1,-1 1,0 1,0 0,1 0,-1-1,1 1,-1 0,1 0,0 0,0 0,0-1,1 1,-1 0,1 0,0 2,0-4,0 1,0 0,0 0,0-1,0 1,1 0,-1-1,1 1,-1-1,1 0,-1 1,1-1,0 0,0 0,-1 0,1 0,0-1,0 1,0 0,0-1,0 1,0-1,0 0,0 1,1-1,-1 0,0-1,0 1,0 0,0 0,0-1,0 1,0-1,0 0,0 0,0 1,-1-1,1-1,0 1,0 0,-1 0,1 0,-1-1,1 1,-1-1,0 1,1-2,0 1,0 1,-1-1,0 1,1-1,-1 0,0 0,0 0,0 0,0 0,0 0,0 0,-1 0,1 0,-1 0,1 0,-1 0,0-1,0 1,0-2,0 2,-1 0,0 1,1-1,-1 0,0 0,0 1,0-1,-1 0,1 1,0-1,-1 1,1 0,0-1,-1 1,0 0,1 0,-1 0,0 0,1 0,-1 0,0 1,0-1,0 0,0 1,0 0,-1-1,-1 0,0 0,1 1,-1 0,1-1,-1 1,0 0,1 0,-1 1,1-1,-1 1,1 0,-3 1,5-2,1 0,-1 0,0 1,1-1,-1 1,0-1,1 0,-1 1,1 0,-1-1,1 1,-1-1,1 1,-1-1,1 1,-1 0,1-1,0 1,-1 0,1 0,0-1,0 1,0 0,0 1,0-1,0 1,0-1,1 1,-1 0,0-1,1 1,-1-1,1 0,0 1,0-1,-1 1,1-1,0 0,0 0,1 1,11 15,-1-1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4.774"/>
    </inkml:context>
    <inkml:brush xml:id="br0">
      <inkml:brushProperty name="width" value="0.1" units="cm"/>
      <inkml:brushProperty name="height" value="0.1" units="cm"/>
      <inkml:brushProperty name="ignorePressure" value="1"/>
    </inkml:brush>
  </inkml:definitions>
  <inkml:trace contextRef="#ctx0" brushRef="#br0">51 1,'-32'45,"26"-19,6-25,0-1,0 1,1 0,-1-1,0 1,1 0,-1-1,0 1,1-1,-1 1,1-1,-1 1,1-1,-1 1,1-1,-1 1,1-1,0 0,-1 1,1-1,0 0,-1 1,1-1,0 0,-1 0,1 0,0 0,-1 0,1 0,0 0,0 0,-1 0,1 0,2 0,1-1,-1 1,1-1,-1 0,0-1,1 1,-1 0,0-1,0 0,0 1,0-1,-1 0,3-2,-3 3,-1-1,1 1,0 0,-1-1,1 1,-1-1,1 0,-1 0,0 1,0-1,1 0,-1 0,-1 0,1 0,0 0,0 0,-1-1,1 1,-1 0,0 0,0-2,0 2,-1 1,1 0,-1 0,0 0,0 0,1 0,-1 0,0 1,0-1,0 0,0 0,0 1,0-1,0 0,0 1,0-1,0 1,-1-1,1 1,0 0,0-1,0 1,-1 0,1 0,0 0,0 0,0 0,-1 0,1 0,0 0,0 1,0-1,-1 0,1 1,0-1,0 1,0-1,0 1,0 0,-6 1,1 0,-1 1,1 0,0 0,0 0,-2 3,7-6,0 0,0 1,1-1,-1 1,0-1,1 0,-1 1,0 0,1-1,-1 1,1-1,-1 1,1 0,-1-1,1 1,0 0,-1-1,1 1,0 0,-1 0,1-1,0 1,0 0,0 0,0-1,-1 1,1 0,0 0,1 0,-1-1,0 1,0 0,0 0,0 0,1-1,-1 1,0 0,1 0,1 1,0-1,0 1,0-1,1 1,-1-1,0 0,1 0,-1 0,1 0,-1-1,1 1,1 0,72 6,-67-7,-7-1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5.328"/>
    </inkml:context>
    <inkml:brush xml:id="br0">
      <inkml:brushProperty name="width" value="0.1" units="cm"/>
      <inkml:brushProperty name="height" value="0.1" units="cm"/>
      <inkml:brushProperty name="ignorePressure" value="1"/>
    </inkml:brush>
  </inkml:definitions>
  <inkml:trace contextRef="#ctx0" brushRef="#br0">45 0,'-4'0,"-6"5,-2 5,2 5,3 6,6-2,8-4,3-9,4-9,-5-10,-8-1,0 5,0 9,0 8,-5 4,-6-1,-1-6,1-5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36.213"/>
    </inkml:context>
    <inkml:brush xml:id="br0">
      <inkml:brushProperty name="width" value="0.1" units="cm"/>
      <inkml:brushProperty name="height" value="0.1" units="cm"/>
      <inkml:brushProperty name="ignorePressure" value="1"/>
    </inkml:brush>
  </inkml:definitions>
  <inkml:trace contextRef="#ctx0" brushRef="#br0">95 0,'-9'9,"-27"30,34-36,0-1,0 1,1-1,-1 1,1-1,0 1,-1 0,1 0,1 0,-1-1,0 1,1 0,-1 0,1 0,0 1,0-3,0 0,1 0,-1 0,0 0,1 0,-1 0,1 0,-1 0,1 0,0 0,-1-1,1 1,0 0,0 0,-1-1,1 1,0-1,0 1,0 0,0-1,0 0,0 1,0-1,0 1,0-1,0 0,0 0,0 0,0 0,0 1,0-1,0-1,0 1,0 0,0 0,0 0,0 0,0-1,0 1,0-1,42-13,-38 11,0 0,0-1,-1 1,1-1,-1 0,0 0,0-1,0 0,1-1,-5 5,1 0,0 0,-1 0,1 0,-1 0,0 0,1 0,-1 0,0 0,1 0,-1 0,0 0,0 0,0 0,0 0,0 0,0 0,0 0,0 0,-1 0,1 0,0-1,-1 1,0 0,0 0,0 0,-1 0,1 0,0 1,0-1,-1 0,1 1,0-1,-1 0,1 1,0 0,-1-1,1 1,-1 0,1 0,-1-1,1 1,-1 0,0 1,-8-1,1 1,-1 0,0 1,1 0,-1 1,1 0,0 0,0 1,0 0,1 1,-7 4,4 2,22-9,22-8,-7-4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0.332"/>
    </inkml:context>
    <inkml:brush xml:id="br0">
      <inkml:brushProperty name="width" value="0.1" units="cm"/>
      <inkml:brushProperty name="height" value="0.1" units="cm"/>
      <inkml:brushProperty name="ignorePressure" value="1"/>
    </inkml:brush>
  </inkml:definitions>
  <inkml:trace contextRef="#ctx0" brushRef="#br0">21 99,'0'-3,"-3"-2,-2 5,1 7,1 11,0 11,2 15,0 16,1 11,0 8,3 3,2-2,2-9,5-11,2-15,4-10,0-11,-1-13,-1-13,-1-12,2-6,-2-8,-4-8,-4-5,-3-6,-2-5,-2 1,0 1,-1 6,0 18,1 18,2 20,6 15,4 12,7 5,6 5,7-2,3-3,4-5,1-6,-3-5,0-8,-2-10,0-10,-6-9,0-9,0-12,-7-11,-7-8,-5-6,-5-7,-7-3,-6-4,-5 3,-3 6,-7 7,-2 9,-3 8,-1 11,2 6,1 6,6 3,2 1,5 0,1 2,3-2,3 1</inkml:trace>
  <inkml:trace contextRef="#ctx0" brushRef="#br0" timeOffset="873.843">789 256,'0'4,"3"7,2 9,-1 11,2 10,2 8,1 6,0 4,-3-2,-1-4,1-7,1-9,-2-6,-2-13,0-12,-6-11,-1-10,0-11,0-7,1-4,2 0,0 0,-3 3,-1 4,1 1,4 0,2 4,5 2,0-3,6-1,4-2,3-2,1 2,0 1,-3 4,-2 4,1 7,-4 8,-6 8,-5 4</inkml:trace>
  <inkml:trace contextRef="#ctx0" brushRef="#br0" timeOffset="1186.417">1202 256,'0'-3,"-3"-1,-1 3,0 5,-1 9,3 9,0 10,2 10,3 9,2 4,-1 5,3-3,0-5,2-5,0-10,-2-13,-2-18,-2-11</inkml:trace>
  <inkml:trace contextRef="#ctx0" brushRef="#br0" timeOffset="1452.462">1124 1,'3'3,"1"1</inkml:trace>
  <inkml:trace contextRef="#ctx0" brushRef="#br0" timeOffset="1805.46">1300 256,'-3'0,"-1"4,3 1,5-1,9-1,6-1,5 0,10-1,5-1,3-3,0-1,-2-1,-2-2,-4 0,-12 1,-8 1</inkml:trace>
  <inkml:trace contextRef="#ctx0" brushRef="#br0" timeOffset="2004.629">1497 237,'0'3,"0"5,0 4,0 7,0 10,0 10,0 6,4 4,0 5,4-1,0-3,2-5,-1-8,-1-7,-3-12,-2-9</inkml:trace>
  <inkml:trace contextRef="#ctx0" brushRef="#br0" timeOffset="2537.644">1793 532,'0'-3,"3"-2,5 1,4 1,4-3,2-4,4-3,3-2,-1-3,1-2,-3-2,-4-4,-5 2,-5 0,-6 5,-8 2,-7 4,-6 1,-8 2,-5 7,-4 6,-3 11,1 4,6 8,2 5,9 4,10 0,10 0,9 1,7 2,6-3,7-1,3-3,2-3,2-3,2-5,-2-4,0-4,-3-7,-4-8,-2-7,-4-9,3-7,-1-6,-3-8,-4-3,-3 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4.645"/>
    </inkml:context>
    <inkml:brush xml:id="br0">
      <inkml:brushProperty name="width" value="0.2" units="cm"/>
      <inkml:brushProperty name="height" value="0.2" units="cm"/>
      <inkml:brushProperty name="color" value="#F6630D"/>
      <inkml:brushProperty name="ignorePressure" value="1"/>
    </inkml:brush>
  </inkml:definitions>
  <inkml:trace contextRef="#ctx0" brushRef="#br0">157 262,'0'-5,"-2"-3,-4-6,-2-5,-3-2,-2-1,-3-1,-2 3,1 1,0 2,3 2,2 3,2 1,4-2,2-2,2 1,2 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24.556"/>
    </inkml:context>
    <inkml:brush xml:id="br0">
      <inkml:brushProperty name="width" value="0.1" units="cm"/>
      <inkml:brushProperty name="height" value="0.1" units="cm"/>
      <inkml:brushProperty name="ignorePressure" value="1"/>
    </inkml:brush>
  </inkml:definitions>
  <inkml:trace contextRef="#ctx0" brushRef="#br0">3 93,'-1'72,"0"-5,2-1,9 56,-8-105,1 0,1 1,1-1,0-1,1 1,1-1,0 0,1 0,1-1,0 0,1-1,11 13,-13-20,0-1,0 1,1-2,-1 1,1-1,1 0,-1-1,0 0,1 0,0-1,0 0,0-1,0 0,1-1,-1 0,0-1,1 0,-1 0,0-1,1-1,6-1,8-2,0-1,0-1,0-1,-1-2,0 0,-1-1,0-2,2-2,-10 5,-1 0,0 0,-1-2,0 1,-1-2,0 0,-9 10,0-1,0 1,0 0,-1-1,0 0,0 1,0-1,0 0,0 0,-1 0,0 0,1-1,-2 1,1 0,0-1,-1 1,0 0,0-1,0 1,-1 0,1 0,-1-1,0 1,0 0,-1 0,0-2,-1 1,0-1,-1 1,1 0,-1 0,-1 1,-3-5,-32-23</inkml:trace>
  <inkml:trace contextRef="#ctx0" brushRef="#br0" timeOffset="330.58">131 144,'126'-40,"2"5,2 7,62-5,-172 30,0 1,0 0,1 2,-1 0,0 1,13 3,-30-3,-1-1,1 1,-1-1,1 1,-1 0,0 0,1 0,-1 1,0-1,0 0,0 1,0 0,0-1,0 1,0 0,-1 0,1 0,-1 0,1 0,-1 0,0 0,0 1,0-1,0 0,0 1,0-1,-1 1,1-1,-1 1,1-1,-1 1,0 0,0-1,-1 1,1-1,-1 3,-2 10,0-1,-1 1,-1 0,-1-1,-6 12,5-10,-32 67,-21 50,54-118,1 1,0 0,2 0,0 0,0 1,2-1,0 8,1-19,0 1,1 0,0-1,0 1,1-1,-1 1,1-1,1 1,-1-1,1 0,-3-4,1 1,0-1,-1 0,1 1,0-1,0 0,0 0,0 0,0 0,0 0,0 0,1 0,-1 0,0-1,0 1,1 0,-1-1,1 1,-1-1,0 1,1-1,-1 0,1 1,-1-1,1 0,-1 0,1 0,-1 0,1 0,-1-1,0 1,1 0,-1-1,1 1,-1-1,0 1,1-1,0 0,16-12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23.755"/>
    </inkml:context>
    <inkml:brush xml:id="br0">
      <inkml:brushProperty name="width" value="0.1" units="cm"/>
      <inkml:brushProperty name="height" value="0.1" units="cm"/>
      <inkml:brushProperty name="ignorePressure" value="1"/>
    </inkml:brush>
  </inkml:definitions>
  <inkml:trace contextRef="#ctx0" brushRef="#br0">95 127,'-15'37,"2"0,2 2,1-1,2 1,-2 34,3-34,5-26,-6 38,2 1,2 2,3-41,1 0,1 1,0-1,0 0,2 0,-1 0,2 0,0 0,0 0,4 6,-5-14,1 0,-1 0,1-1,0 1,0-1,0 0,1 0,-1-1,1 1,0-1,0 0,0 0,0-1,1 1,-1-1,1 0,-1-1,1 0,0 1,0-2,-1 1,1-1,0 0,3 0,19-1,0-2,0 0,0-2,16-6,-36 9,145-37,-3-7,129-59,-261 98,-13 5,1 0,0 0,-1 0,0-1,0 1,0-1,0 0,0-1,0 1,-1-1,0 0,4-4,-8 7,0 1,0 0,0-1,0 1,0-1,0 1,0-1,0 1,0-1,0 1,0 0,0-1,-1 1,1-1,0 1,0-1,0 1,-1 0,1-1,0 1,-1 0,1-1,0 1,0 0,-1-1,1 1,-1 0,1 0,0 0,-1-1,1 1,-1 0,1 0,-1 0,1 0,0 0,-1-1,-26-6</inkml:trace>
  <inkml:trace contextRef="#ctx0" brushRef="#br0" timeOffset="348.668">147 152,'14'-8,"1"1,0 1,0 0,0 1,1 1,0 0,0 1,3 0,29-6,117-26,3 7,167-4,-322 31,-1 0,1 1,0 1,-1 0,1 1,6 2,-16-4,-1 1,0 0,0 0,0-1,0 2,0-1,0 0,0 0,-1 0,1 1,0-1,-1 1,1 0,-1-1,1 1,-1 0,0 0,0 0,0 0,0 0,0 0,0 0,0 0,-1 0,1 0,-1 0,0 1,1-1,-1 0,0 0,0 1,-1-1,1 0,0 0,-1 0,1 1,-1-1,0 2,-10 33,-2 0,-7 13,8-23,1 1,2 0,1 0,1 1,0 5,6-2,1 0,1 0,2 0,1 0,1 0,6 15,-5-20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22.920"/>
    </inkml:context>
    <inkml:brush xml:id="br0">
      <inkml:brushProperty name="width" value="0.1" units="cm"/>
      <inkml:brushProperty name="height" value="0.1" units="cm"/>
      <inkml:brushProperty name="ignorePressure" value="1"/>
    </inkml:brush>
  </inkml:definitions>
  <inkml:trace contextRef="#ctx0" brushRef="#br0">103 173,'-1'0,"0"0,0 0,0 1,0-1,0 0,0 1,0-1,0 1,1 0,-1-1,0 1,0 0,0-1,1 1,-1 0,0 0,1-1,-1 1,0 0,1 0,-1 0,1 0,0 0,-1 0,-9 29,9-24,-23 80,-10 79,27-119,3 1,1 0,2 0,4 22,-2-56,1 0,0-1,1 1,0-1,1 1,0-1,1 0,4 8,-5-14,0 1,1-1,0 0,0 0,0 0,0-1,1 0,0 0,0 0,0-1,1 0,-1 0,1-1,0 1,3 0,8 1,1 0,0-2,0 0,0-1,0 0,0-2,1 0,-1-1,0-2,0 1,13-5,18-6,-1-1,0-3,37-18,-44 16,0-3,31-21,-55 31,0-1,-1-1,-1 0,0-1,-1-1,-1 0,0-1,-10 11,0 1,0-1,-1 0,0 0,0 0,0 0,-1 0,0-1,0 1,0-1,-1 1,0-1,0 0,-1 0,0 1,0-1,-1 0,-1-5,-14-38</inkml:trace>
  <inkml:trace contextRef="#ctx0" brushRef="#br0" timeOffset="353.513">129 198,'230'-72,"163"-26,-359 91,75-12,-98 18,0 1,-1 0,1 0,0 1,0 0,0 1,-1 0,9 3,-15-3,1 0,-1 0,0 1,0-1,0 1,-1 0,1 0,-1 0,1 1,-1-1,0 1,0 0,-1 0,1 0,-1 0,0 0,0 0,0 1,0-1,0 4,3 12,-1 0,0 0,-2 0,0 5,0-5,34 288,-34-296,0 1,-2 0,1 0,-2 6,-2 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19.185"/>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3881 7233,'-5'7,"0"-1,0 1,1 0,0 0,1 0,0 1,0-1,0 1,1-1,0 1,1 0,-1 0,2 0,-1 0,1 6,0 1,1 0,0 0,1 0,1 0,0 0,1-1,4 12,-3-15,1 0,0-1,1 1,0-1,0 0,1-1,0 0,1 0,0-1,0 0,1 0,0-1,1-1,-1 1,1-2,0 0,1 0,-1-1,1 0,0-1,0 0,0-1,5 0,-5 0,0-1,0 0,1-1,-1-1,0 0,0 0,0-1,0-1,-1 0,1 0,-1-1,1-1,-1 0,-1-1,1 0,-1 0,0-1,0 0,-1-1,0 0,0-1,-1 1,6-10,-9 11,-1 1,-1-1,0 0,0 0,0-1,0 1,-1 0,-1-1,1 0,-1 1,-1-1,1 0,-1 1,0-1,-1 0,0 1,0-1,-1 0,-1-4,-12-35</inkml:trace>
  <inkml:trace contextRef="#ctx0" brushRef="#br0" timeOffset="337.315">4061 7157,'74'9,"-18"-3,-1 2,16 6,-57-10,0 0,0 0,-1 2,0-1,0 2,0 0,0 0,-1 1,-1 0,1 2,-1-1,-5-2,0 0,0 1,-1-1,0 1,0 0,-1 0,0 0,-1 1,1 0,-2 0,1-1,-1 1,-1 1,1-1,-2 0,1 0,-1 0,-1 1,1-1,-2 4,-4 20,-1-1,-1 0,-2-1,-1 0,-3 1,-8 13,8-35,13-10,0-1,1 1,-1 0,0-1,1 0,-1 1,0-1,1 1,-1-1,1 0,-1 1,1-1,-1 0,1 1,0-1,-1 0,1 0,0 1,-1-1,1 0,0 0,0 0,0 0,0 1,0-2,-5-22</inkml:trace>
  <inkml:trace contextRef="#ctx0" brushRef="#br0" timeOffset="-727.037">3445 5823,'6'17,"-1"1,-1 0,-1 0,-1 0,0 0,-1 0,-1 1,-1-1,-1 8,0-1,0 20,0 62,3-97,-1 0,2 0,0 0,0-1,0 1,1-1,1 0,0 0,2 4,-4-10,0 0,0 0,0 0,0 0,1 0,0 0,-1-1,1 1,0-1,0 0,0 0,0 0,1 0,-1-1,1 1,-1-1,4 1,-1-1,0 0,1 0,-1-1,1 0,-1 0,0 0,1-1,-1 0,0 0,1-1,14-4,-1-2,-1 0,1-1,-2-1,16-10,-9 4,0-1,-1-1,15-16,-30 26,-1-1,0 0,0 0,-1-1,0 0,-1 0,0-1,0 0,-1 0,1-6,3-25</inkml:trace>
  <inkml:trace contextRef="#ctx0" brushRef="#br0" timeOffset="-410.365">3522 5797,'21'-11,"0"1,1 1,0 0,1 2,0 1,0 0,23-1,4 1,-1 3,0 1,15 4,-54-2,0 0,1 2,-1-1,0 1,0 0,0 1,0 1,0-1,9 6,-15-7,-1 1,1-1,-1 1,0 0,0 0,0 0,0 0,0 1,-1-1,0 1,1 0,-1 0,-1-1,1 1,0 1,-1-1,0 0,0 0,0 0,-1 0,1 1,-1-1,0 0,0 1,-1 1,-2 20,-1 0,-1-1,-5 15,5-24,0 1,1-1,1 1,1-1,0 1,1 0,1 0,0-1,4 18,4-9</inkml:trace>
  <inkml:trace contextRef="#ctx0" brushRef="#br0" timeOffset="-1645.232">3650 4155,'10'99,"0"-19,-7-29,-3-20,1 0,2 0,2 0,0-1,2 1,2 0,-7-26,-1-1,1 0,0 1,0-1,1 0,-1 0,1 0,0-1,0 1,0-1,1 1,-1-1,1 0,0 0,0-1,0 1,0-1,3 1,-1-1,0 0,0-1,0 1,0-2,0 1,0-1,0 0,0 0,0 0,0-1,1 0,5-2,7-3,0 0,-1-2,1 0,-1-2,-1 0,0 0,0-2,2-3,-2 2,-1-1,0-1,-1-1,-1 0,2-4,-10 12,0 0,-1-1,0 0,0 0,-1-1,0 1,-1-1,0 0,0 0,-1 0,1-8,-4-24</inkml:trace>
  <inkml:trace contextRef="#ctx0" brushRef="#br0" timeOffset="-1314.372">3753 4103,'113'-4,"78"-15,24-2,-209 20,0 1,-1 0,1 0,-1 0,1 1,0 0,-1 0,1 0,-1 1,0 0,1 0,3 2,-7-2,0 0,1 0,-1 0,0 0,0 0,0 1,0-1,-1 1,1-1,-1 1,1 0,-1 0,0-1,0 1,0 0,-1 0,1 0,-1 0,1 0,-1 0,0 0,0 0,0 2,-3 53,-3-1,-2 5,-7 71,14-124,1 0,0 0,-1-1,0 1,-1-1,1 1,-2-1,1 0,-1 0,-1 1,-7 9</inkml:trace>
  <inkml:trace contextRef="#ctx0" brushRef="#br0" timeOffset="-2415.215">3137 3026,'0'13,"0"13,-4 15,-2 14,5 7,7 0,10-5,17-12,20-15,13-15,9-21,5-16,2-15,-9-4,-16-4,-19 0,-19 1,-14 6</inkml:trace>
  <inkml:trace contextRef="#ctx0" brushRef="#br0" timeOffset="-2081.92">3291 2923,'26'0,"22"0,16 0,5 5,0 1,-11 3,-12 10,-13 6,-13 7,-14 7,-7 6,-9 3,-2 3,0-3,3-5,7-11,4-10</inkml:trace>
  <inkml:trace contextRef="#ctx0" brushRef="#br0" timeOffset="-3168.204">3470 1512,'-2'1,"0"-1,0 1,0 0,-1 0,1 0,0 0,0 0,0 0,0 0,0 1,1-1,-1 1,0-1,1 1,-1 0,1 0,-1-1,1 1,0 0,0 0,0 0,0 1,0-1,0 0,1 0,-1 0,1 1,-1-1,1 0,0 1,0 0,-2 9,1 0,0 0,1 0,0 0,1 4,1-1,1 1,0-1,0-1,2 1,0-1,1 1,0-1,1-1,0 1,7 8,-8-15,-1-1,0 1,1-1,1 0,-1-1,1 1,-1-1,1-1,1 1,-1-1,1-1,0 1,-1-1,2 0,-1-1,0 0,0-1,1 1,-1-1,1-1,14 0,-1-1,0-1,-1-1,1 0,0-2,-1-1,0 0,0-2,-1 0,0-2,0 0,-1-1,0-1,7-6,-23 15,1 0,0 0,-1 0,0 0,1 0,-1-1,-1 0,1 1,-1-1,1 0,-1 0,0 0,0-1,-1 1,1 0,-1-2,-1-20</inkml:trace>
  <inkml:trace contextRef="#ctx0" brushRef="#br0" timeOffset="-2829.749">3497 1512,'339'-66,"-252"52,-61 9,-17 3,1-1,0 2,0-1,0 1,0 1,0 0,0 0,0 1,0 0,0 1,4 1,-12-2,0 0,0 0,0 0,-1 0,1 0,0 1,-1-1,1 1,-1-1,0 1,1 0,-1-1,0 1,0 0,0 0,0 0,0 0,0 0,-1 0,1 0,-1 0,1 0,-1 1,1 53,-2-35,11 254,-9-228</inkml:trace>
  <inkml:trace contextRef="#ctx0" brushRef="#br0" timeOffset="-5968.939">2367 2487,'11'501,"-1"-156,5 440,28 2685,-44-3306,-1 36,23 199,-22-380,-8-28,-18-44,15 29,-34-55,-2 2,-50-58,94 129,-1 0,0 0,0 0,0 0,0 1,-1 0,0 0,-6-3,12 7,0 1,-1 0,1 0,0 0,-1 0,1-1,0 1,-1 0,1 0,0 0,0 0,-1 0,1 0,0 0,-1 0,1 0,0 0,-1 0,1 0,0 0,-1 0,1 0,0 0,-1 0,1 0,0 1,-1-1,1 0,0 0,0 0,-1 0,1 1,0-1,0 0,-1 0,1 1,0-1,0 0,0 0,-1 1,1-1,0 0,0 1,0-1,0 0,0 1,0-1,-1 0,1 1,0-1,0 0,0 1,2 20,5 9,1-1,1-1,2 1,13 23,62 107,-83-153,4 5,40 64,-42-68,0-2,0 1,0 0,1-1,0 0,0 0,0-1,0 0,1 0,1 0,-5-3,-1 0,1 0,-1 0,1-1,-1 1,1-1,-1 0,1 0,0 0,-1 0,1 0,0 0,-1-1,1 1,-1-1,1 0,-1 0,1 0,-1 0,0 0,1-1,-1 1,0 0,0-1,0 0,0 0,0 1,0-1,-1 0,1-1,0 1,-1 0,0 0,0-1,8-11,0-2,-2 1,0-1,4-16,-7 20,49-151,-8-2,6-72,-27 114</inkml:trace>
  <inkml:trace contextRef="#ctx0" brushRef="#br0" timeOffset="-5247.969">2265 2667,'0'-7,"-3"11,-5 12,-17 22,-1-1,-1-1,-2-1,-2-2,-1-1,-19 14,50-46,1 1,0-1,-1 1,1-1,0 1,-1-1,1 1,-1-1,1 1,-1-1,1 0,-1 1,1-1,-1 0,1 0,-1 1,0-1,1 0,-1 0,1 0,-1 1,0-1,1 0,-1 0,1 0,-1 0,0 0,1-1,-1 1,0 0,1 0,-1 0,0 0,5-21,20-29,-8 19,2 1,1 1,1 1,2 0,0 2,2 1,1 0,6-2,-28 24,1 1,0-1,1 1,-1-1,0 2,1-1,-1 0,1 1,0 0,-1 0,1 0,0 0,0 1,0 0,-1 0,1 0,0 1,0-1,0 1,-1 0,1 1,-1-1,1 1,-1 0,1 0,-1 0,0 0,0 1,0 0,0 0,16 13,-1 1,-1 0,0 2,-2 0,7 10,10 10,15 12,-30-34,-1 0,-1 1,-1 0,0 2,-1 0,8 17,-15-11,-6-4</inkml:trace>
  <inkml:trace contextRef="#ctx0" brushRef="#br0" timeOffset="-7952.3">1649 820,'5'12,"-1"0,0 1,-2-1,1 1,-1 0,-1 0,0-1,-1 8,3 33,2-15,28 239,55 201,-87-472,5 18,0 1,2-1,7 17,-34-72,1 4,2 0,0-2,2 0,1 0,-7-26,19 49,0 0,0 0,1 0,-1 0,1 0,0 0,1 0,0 0,0 0,0 0,1 0,-1 0,1 1,3-6,-1 3,1-1,1 1,0 0,0 0,0 1,1-1,0 1,6-4,14-9,0 1,2 2,0 0,26-8,-54 24,12-5,0-1,1 0,0 1,0 1,0 1,12-3,-23 6,-1 1,1 0,-1-1,1 1,-1 0,1 0,-1 0,1 0,-1 1,1-1,-1 1,0-1,1 1,-1 0,0 0,1 0,-1 0,0 1,0-1,0 0,0 1,0 0,0-1,0 1,-1 0,1 0,-1 0,1 0,-1 0,0 0,0 1,1-1,-2 0,1 1,0-1,0 2,4 21,-2 1,-1-1,0 1,-2-1,-1 0,-3 12,1 2,2 0,3 23,-1-51,1 0,-1 0,2 0,0 0,0-1,1 1,0-1,1 0,0 0,6 9,5-1,-16-18</inkml:trace>
  <inkml:trace contextRef="#ctx0" brushRef="#br0" timeOffset="-7612.253">2521 1487,'5'4,"1"11,-1 11,0 9,2 9,1 5,3 2,4-2,-5-10,-4-12</inkml:trace>
  <inkml:trace contextRef="#ctx0" brushRef="#br0" timeOffset="-7279.852">2367 1255,'4'0,"2"5,4 5,5 6,0 0</inkml:trace>
  <inkml:trace contextRef="#ctx0" brushRef="#br1" timeOffset="-29534.992">4933 691,'-5'-14,"0"0,0 0,-2 1,0-1,0 2,-1-1,0 1,-1 0,-1 1,0 0,0 0,-11-7,-15-15,-2 1,-1 2,-1 1,-2 3,-1 1,-13-4,-38-14,-2 5,-60-14,-19 2,-2 9,-2 7,-1 8,-56 4,-7 11,0 10,-241 32,278-5,1 8,-175 54,242-47,2 6,2 6,2 6,-65 42,119-54,2 2,2 4,-10 15,35-26,3 2,1 2,3 1,-36 54,55-68,3 0,0 2,2 0,2 2,1 0,2 0,1 1,0 11,6-18,2 1,1 1,1-1,2 0,1 0,2 1,1-1,1-1,2 1,9 26,-1-17,1-1,3 0,0-2,3 0,1-1,2-1,1-1,5 2,19 18,2-2,2-3,3-2,33 21,23 6,3-4,3-6,3-4,2-6,26 2,83 22,3-11,112 13,-81-31,1-12,40-9,-130-20,1-7,-1-9,128-22,-205 13,-1-4,-2-5,36-16,-80 22,0-2,-1-3,-2-2,0-2,-2-2,-1-3,22-20,-49 35,0-2,-1 0,-1-1,0-1,-2 0,-1-2,-1 0,0 0,-2-1,-1-1,-2-1,0 1,-1-1,-2-1,3-22,-7 19,-1 1,-2-1,-1 1,-1 0,-2-1,-1 1,-1 0,-2 1,-1 0,-1 0,-1 1,-2 0,-1 1,-1 0,-4-3,-16-22,-3 1,-2 2,-2 2,-2 1,-2 3,-52-37,4 12,-3 4,-2 4,-3 5,-2 4,-4 5,-86-30,-3 10,-67-9,-152-22,412 96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2:28.825"/>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4380 2884,'-5'1,"1"-1,-1 1,1 0,0 1,0-1,0 1,-1 0,1 0,1 0,-1 0,0 0,0 1,1 0,0 0,-1 0,1 0,0 1,1-1,-1 1,1-1,-1 1,1 0,0 0,0 0,1 0,-1 1,1-1,0 0,0 1,1-1,-1 1,1-4,0 0,0 0,0 0,0 0,0 0,1 0,-1 0,0 0,1 0,-1-1,0 1,1 0,-1 0,1 0,-1 0,1-1,0 1,-1 0,1 0,0-1,-1 1,1-1,0 1,0-1,0 1,-1-1,1 1,0-1,0 1,0-1,0 0,0 0,0 0,0 1,0-1,0 0,0 0,0 0,0 0,0-1,0 1,0 0,0 0,-1 0,1-1,0 1,0-1,0 1,0-1,0 1,-1-1,2 1,3-3,0 1,0-1,0 0,-1 0,1 0,-1-1,0 0,3-2,-6 4,1 0,-1 1,0-1,0 0,0 0,0 0,0 0,0 0,-1-1,1 1,-1 0,0 0,1 0,-1 0,0-1,0 1,0 0,0 0,-1 0,1 0,-1-1,1 1,-1 0,0 0,0 0,0 0,0 0,0 0,0 0,0 1,0 0,0 0,-1-1,1 1,0 0,0 0,-1 0,1 0,-1 0,1 1,-1-1,1 0,-1 1,1-1,-1 1,0 0,1-1,-1 1,0 0,1 0,-1 0,0 0,1 0,-1 0,0 1,1-1,-1 0,0 1,1 0,-1-1,1 1,-1 0,1 0,0-1,-1 2,0-2,1 1,0 0,0-1,0 1,0 0,0 0,0 0,0-1,0 1,0 0,0 0,1 1,-1-1,0 0,1 0,-1 0,0 0,1 1,0-1,-1 0,1 0,0 1,0-1,-1 0,1 1,0-1,0 0,1 1,-1 1,1 0,1 0,-1 0,0-1,1 1,-1-1,1 1,0-1,0 0,0 1,0-1,2 1,6 6,1 0,1-1,0 0,11 4,-24-12,1 1,0-1,0 0,0 0,0 0,0 0,0 0,0 0,0 0,0 0,0 0,-1 0,1 0,0 0,0 0,0 1,0-1,0 0,0 0,0 0,0 0,0 0,0 0,0 0,0 0,0 1,0-1,0 0,0 0,0 0,0 0,0 0,0 0,0 0,0 0,0 1,0-1,0 0,0 0,0 0,0 0,0 0,0 0,0 0,0 0,1 0,-1 1,0-1,0 0,0 0,0 0,0 0,0 0,0 0,0 0,0 0,1 0,-1 0,0 0,0 0,0 0,0 0,0 0,0 0,0 0,1 0,-16 2,-19-1,4-2</inkml:trace>
  <inkml:trace contextRef="#ctx0" brushRef="#br0" timeOffset="634.71">4790 2884,'-4'6,"1"-1,0 1,0 0,1 0,0 0,0 0,0 0,1 1,-1-1,2 1,-1-1,1 0,0 1,0-1,1 1,-1-1,2 1,-1 1,0-7,-1-1,0 1,1 0,-1 0,1 0,-1 0,1-1,-1 1,1 0,0-1,-1 1,1 0,0-1,0 1,-1-1,1 1,0-1,0 1,0-1,0 0,0 1,-1-1,1 0,0 0,0 1,0-1,0 0,0 0,0 0,0 0,0 0,0-1,0 1,0 0,0 0,0-1,-1 1,1 0,0-1,0 1,0-1,0 1,-1-1,1 1,0-1,-1 0,1 1,0-1,-1 0,1 0,-1 0,5-3,0 0,-1 0,0-1,0 1,0-1,-1 0,2-3,-4 6,0 0,0 0,0 0,0 0,-1 0,1 0,0 0,-1-1,0 1,1 0,-1 0,0 0,0-1,0 1,-1 0,1 0,0 0,-1-1,1 1,-1 0,0 0,0 0,0 0,0 0,0 0,0 0,-1 0,1 1,0-1,-1 0,1 1,-1-1,0 1,0 0,0-1,1 1,-1 0,0 0,0 0,0 0,-1 1,1-1,0 1,0-1,0 1,-1-1,0 0,1 1,-1-1,0 1,0 0,1-1,-1 1,0 1,0-1,0 0,1 1,-1-1,0 1,1 0,-1 0,0 0,1 0,-1 0,1 1,0-1,-1 1,1 0,0-1,0 1,0 0,0 0,0 1,1-1,-1 0,1 0,-1 1,1-1,0 1,-1 1,2-2,0 1,-1 0,1-1,0 1,1-1,-1 1,0-1,1 1,0-1,-1 1,1-1,0 1,0-1,0 0,1 1,-1-1,0 0,1 0,1 1,-2-1,0-1,0 0,0 1,0-1,1 0,-1 0,0 0,1 0,-1 0,1 0,-1 0,1-1,-1 1,1 0,0-1,-1 1,1-1,0 0,-1 0,1 0,0 1,0-1,-1-1,1 1,0 0,0 0,-1-1,2 0,-3 1,1 0,-1 0,1 0,-1 0,1 0,-1-1,1 1,-1 0,1-1,-1 1,0 0,1 0,-1-1,0 1,1-1,-1 1,0 0,1-1,-1 1,0-1,0 1,1-1,-1 1,0-1,0 1,0-1,0 1,0-1,0 1,0-1,0 1,0-1,0 1,0-1,0 1,0-1,0 0,-5-6</inkml:trace>
  <inkml:trace contextRef="#ctx0" brushRef="#br0" timeOffset="1052.156">5175 2858,'-5'1,"0"0,0 0,1 1,-1-1,0 1,1 0,-1 0,1 1,0-1,0 1,0 0,0 0,0 0,1 1,-3 1,4-3,1 0,-1-1,0 1,0 0,1 0,-1 0,1 0,0 1,-1-1,1 0,0 0,0 1,0-1,1 1,-1-1,1 1,-1-1,1 1,0-1,0 1,0-1,0 1,0-1,1 1,-1-1,1 1,0-1,-1 1,1-1,1 2,-1-3,0 0,0 0,0 0,0 0,0 0,0 0,0 0,0 0,1 0,-1-1,0 1,0 0,1-1,-1 1,1-1,-1 1,0-1,1 0,-1 0,1 0,-1 1,1-1,-1-1,1 1,-1 0,1 0,0-1,2 0,-1 0,0 0,1-1,-1 1,0-1,0 0,0 1,0-2,-1 1,1 0,0 0,0-2,-1 2,-1 0,1 1,-1-1,1 0,-1 0,0 0,0-1,0 1,0 0,0 0,0-1,0 1,-1 0,1-1,-1 1,0-3,0 4,0 0,-1-1,1 1,-1-1,1 1,-1 0,0-1,1 1,-1 0,0-1,0 1,0 0,0 0,0 0,0 0,0 0,0 0,0 0,-1 0,1 1,0-1,-1 0,1 1,0-1,-1 1,1-1,-1 1,1 0,-1-1,0 1,1 0,0-1,-1 1,1 0,0 0,-1 0,1 0,-1 0,1 0,0 0,-1 0,1 0,0 1,-1-1,1 1,0-1,0 1,-1-1,1 1,0 0,0 0,0-1,0 1,0 0,0 0,0 0,0 0,0 0,0 0,1 1,-1-1,0 0,-1 10</inkml:trace>
  <inkml:trace contextRef="#ctx0" brushRef="#br0" timeOffset="-1834.717">4098 1601,'0'44,"3"-1,1 1,5 12,-5-33,2-1,0 0,1 0,2 0,0-1,1-1,1 1,-8-16,0 0,0-1,1 1,-1-1,1 0,0 0,0 0,0 0,1-1,-1 0,1 0,0 0,0 0,5 1,-6-3,-1 0,1 0,0 0,0-1,0 0,-1 0,1 0,0 0,0-1,0 1,-1-1,1 0,0 0,0 0,-1-1,1 1,-1-1,0 0,1 0,-1 0,0 0,0-1,7-5,-1 0,0-1,0-1,-1 0,0 0,-1 0,0-1,0 0,-1 0,-1-1,0 1,-1-1,0-1,9-32,-2 0,4-46,-2 11,-12 74,0-1,1 0,0 1,0-1,1 1,0 0,0 0,2-4,8-5</inkml:trace>
  <inkml:trace contextRef="#ctx0" brushRef="#br0" timeOffset="-1194.673">4867 1550,'-14'5,"1"2,-1-1,1 2,0-1,1 2,-1 0,2 0,-1 1,1 1,1 0,0 0,1 1,-8 11,12-15,0 0,0 0,1 1,0 0,0-1,1 1,0 1,1-1,0 0,0 1,1-1,0 1,1-1,0 1,0-1,1 1,1-1,-1 1,1-1,1 0,0 0,0 1,0-5,-1 0,1-1,0 1,0-1,0 1,1-1,0 0,-1 0,1-1,1 1,-1-1,0 0,1 0,0 0,0-1,-1 0,1 0,1 0,-1 0,0-1,2 1,3-1,0 0,-1 0,1-1,0 0,0 0,0-1,0-1,-1 0,1 0,-1-1,1 0,-1-1,0 1,1-1,-2-1,1 1,0-2,-1 1,0-1,-1 0,1-1,-1 0,0 0,6-8,-10 11,0-1,0 1,-1-1,1 0,-1 0,0 0,-1 0,1 0,-1-1,0 1,0 0,0-1,-1 1,0 0,0-1,0 1,-1-1,0 1,0 0,0-1,-1 0,-5-11,-1 1,0 1,-1 0,-1 0,0 1,-2 0,1 0,-1 1,-1 1,-2-1,-28-32,41 45,1-1,0 0,0 0,0-1,0 1,1 0,-1 0,0 0,0 0,1-1,-1 1,1 0,-1-1,1 1,-1-1,1 1,0 0,0-1,0 1,-1-1,2 0,-1 1,1 0,-1 0,1 0,0 0,-1 0,1 0,0 1,0-1,-1 0,1 1,0-1,0 0,0 1,0-1,0 1,0-1,0 1,0 0,0 0,0-1,0 1,1 0,10-2,1 1,0 0,0 1,9 1,-7 0,46-1,-8-1,51 7,-103-6,0 1,0-1,0 0,0 1,0-1,0 1,-1-1,1 1,0-1,0 1,0 0,-1-1,1 1,0 0,-1 0,1 0,0-1,-1 1,1 0,-1 0,0 0,1 0,-1 0,0 0,1 0,-1 0,0 0,0 0,0 0,0 0,0 0,0 0,0 0,0 0,0 0,-1 0,1 0,0 0,-1 0,1 1,-18 53,10-34,-2 21,1 0,3 1,1 0,2 0,2 0,3 10,5-12,-6-40,-1 1,1-1,0 1,0-1,-1 0,1 1,0-1,0 0,1 0,-1 0,0 0,0 1,1-2,-1 1,0 0,1 0,-1 0,1-1,-1 1,1 0,-1-1,2 1,19 0</inkml:trace>
  <inkml:trace contextRef="#ctx0" brushRef="#br0" timeOffset="-811.215">5457 1729,'12'-9,"-1"1,2-1,-1 2,1 0,0 0,3 0,32-17,-38 19,-1-1,0 0,0-1,0 0,-1 0,2-3,-9 9,0-1,0 1,0 0,0 0,0-1,-1 1,1 0,0-1,-1 1,1-1,-1 1,0-1,1 1,-1-1,0 1,0-1,0 0,0 1,0-1,0 1,-1-1,0 0,0 0,0 0,0 1,0-1,0 0,-1 1,1-1,0 1,-1-1,0 1,1 0,-1 0,0-1,1 1,-1 0,0 1,0-1,-2 0,-7-4,-1 1,1 1,-1 0,0 0,0 1,0 1,-1 0,1 1,0 0,0 0,-11 3,18-2,1-1,-1 1,1 0,-1 1,1-1,0 1,-1 0,1 0,0 0,0 0,0 1,1-1,-1 1,1 0,-1 0,1 1,0-1,0 1,0-1,1 1,-1 0,1 0,0 0,0 0,0 1,1-1,-1 1,1-1,0 0,1 1,-1 0,1 1,1 15,1 0,1 0,1 0,1-1,1 1,1-1,1 0,0-1,1 0,1 0,1-1,8 10,-12-20,-1-1,2 1,-1-1,1 0,0-1,0 0,0 0,1-1,0 0,0-1,0 1,1-2,0 1,-1-2,1 1,0-1,0-1,1 0,-1 0,0-1,0 0,0-1,1 0,-1 0,0-1,0-1,-1 1,1-2,0 1,-1-2,0 1,0-1,0 0,-1-1,0 0,0 0,2-2,18-24</inkml:trace>
  <inkml:trace contextRef="#ctx0" brushRef="#br0" timeOffset="-3133.692">2199 1473,'-4'1,"0"0,0 0,0 1,0-1,1 1,-1 0,1 0,-1 0,1 0,-1 0,1 1,-1 1,-5 3,-19 14,1 2,0 1,3 1,0 1,1 1,-1 4,12-15,1 1,0 1,1-1,1 2,1-1,0 1,1 1,2-1,0 1,1 0,0 3,3-18,1 1,-1-1,1 0,1 0,-1 0,1 0,-1 0,2 1,-1-1,0 0,1-1,0 1,0 0,0 0,1-1,0 0,0 1,0-1,0 0,1 0,-1-1,1 1,2 1,0-1,0-1,0 0,0 0,1-1,-1 0,0 0,1 0,0-1,-1 0,1-1,0 1,-1-1,1 0,0-1,0 1,-1-1,7-2,6-2,-1-1,0-1,0 0,-1-1,0-1,-1-1,0 0,0-1,-1-1,0 0,-1-1,-1 0,0-1,0-1,-2 0,2-4,1-2,-1-1,0-1,-2 0,-1 0,0-1,-2-1,-1 1,-1-1,-1 0,-1-1,0-24,-5-15,-3 0,-3 0,-3 1,-2 0,-4-1,-3-13</inkml:trace>
  <inkml:trace contextRef="#ctx0" brushRef="#br0" timeOffset="-2362.483">2276 909,'-3'5,"0"1,1 0,-1 0,1-1,0 1,0 1,1-1,0 0,0 0,0 0,1 1,0-1,0 0,1 5,-1 12,-2 118,7-1,5 1,29 134,-34-246,1 10,2 0,9 26,-15-57,0 0,1-1,0 1,1-1,0 1,0-1,0 0,1-1,0 1,1-1,-1 0,1 0,0-1,1 1,1 0,-4-4,-1-1,1 1,-1-1,1 0,-1 0,1 0,0-1,0 1,-1-1,1 0,0 0,0 0,-1-1,1 1,0-1,-1 0,1 0,0 0,-1 0,0-1,1 1,-1-1,0 0,0 0,1 0,-2-1,2 1,8-9,0 0,0 0,-1-1,-1-1,7-9,3-7,-1-1,-2 0,-1-1,-1-1,-2 0,-1-1,-1 0,-2-1,4-33,-13 19,0 48,0-1,0 0,0 0,0 0,0 0,-1 1,1-1,0 0,-1 0,1 1,0-1,-1 0,1 1,-1-1,1 0,-1 1,1-1,-1 1,1-1,-1 1,0-1,1 1,-1-1,0 1,0-1,1 1,-1 0,0-1,0 1,1 0,-1 0,0 0,0 0,0 0,1 0,-1 0,0 0,0 0,0 0,1 0,-1 0,0 0,0 1,0-1,1 0,-1 1,0-1,1 1,-1-1,0 0,1 1,-1-1,0 1,1 0,-9 5,1 2,-1-1,2 1,-1 0,1 1,0-1,1 1,0 1,1-1,-5 10,-9 22,2 0,1 3,9-22,1-1,1 1,1 0,0 0,2 0,1 0,0 1,2 3,0-18,0 1,0-1,1 0,0 0,1 1,0-2,0 1,0 0,1 0,4 4,-5-7,0-1,1 0,0 0,0 0,0-1,0 1,1-1,-1 0,1 0,0 0,0-1,0 0,0 0,0 0,0-1,1 1,1-1,1 1,0-1,-1-1,1 1,0-1,0-1,0 0,0 0,0 0,-1-1,1 0,0 0,-1-1,0 0,1 0,-1-1,6-4,-4 2,0-1,-1-1,0 1,0-1,0 0,-1-1,0 0,-1 0,0-1,-1 0,4-7,-4 6,0-1,-1 0,-1 0,0-1,0 1,-1-1,-1 0,0 1,-1-1,0-5,-1 9,0 0,0 0,-1 1,0-1,-1 0,0 1,0 0,0 0,-1 0,-1 0,1 0,-1 1,-1 0,-4-6,-18-10,23 20,0 0,1 0,-1-1,1 0,0 0,0 0,0 0,1-1,0 1,-1-2,5 5,0 0,0 0,0 0,0 0,0 0,0 0,0 0,0 0,1 0,-1 0,0 1,1-1,-1 1,0-1,1 1,-1-1,0 1,1 0,-1 0,1 0,-1-1,1 1,0 1,0-2,143-18,-93 14,-1-2,-1-2,1-3,3-3,-38 12,-12 8,-14 19,0-3,0 13,1 0,2 0,2 1,1 1,2-1,1 0,2 0,1 1,2-1,1 0,2-1,6 19,-9-38,0-1,1 1,1-1,3 5,-8-17,0 0,0 0,0 0,0 0,0 0,1 0,-1 0,1 0,-1 0,1-1,0 1,-1-1,1 1,0-1,0 0,0 1,0-1,0 0,1 0,-1-1,0 1,0 0,1-1,-1 1,0-1,0 0,1 0,-1 0,0 0,1 0,-1-1,21-8</inkml:trace>
  <inkml:trace contextRef="#ctx0" brushRef="#br0" timeOffset="-6750.235">2763 2705,'2'1,"-1"0,0 0,0 0,0 0,0 1,0-1,0 0,0 1,0-1,0 1,0-1,-1 1,1-1,-1 1,1-1,-1 1,0 0,1-1,-1 1,0 0,0-1,0 1,0 0,-1 0,2 41,-3-1,-2 1,-1-1,-2 0,-7 19,-11 74,21-111,2 1,0 0,2 0,1 0,0 0,5 21,-4-37,1 0,-1 0,2 0,-1 0,1 0,0 0,1-1,0 0,0 0,1 0,0-1,1 0,-1 0,1 0,0-1,1 0,0-1,0 1,5 1,10 4,0-2,1 0,1-1,-1-2,1 0,0-2,0-1,1 0,-1-2,12-2,36-2,0-4,-1-2,3-5,11-3,44-16,-94 22,-1-2,-1-1,0-2,28-17,-56 29,1 0,-1 0,1-1,-1 0,0 0,-1-1,0 0,1 1,-2-2,1 1,-1-1,0 0,-3 5,0-1,0 0,0 0,-1 0,1 0,-1 0,0 0,0 0,0 0,0 0,0 0,-1 0,1 0,-1 0,0 1,0-1,0 0,0 0,0 1,-1-1,1 0,-1 1,0-1,0 1,0 0,0 0,0 0,0 0,-1 0,1 0,-2 0,-8-8,-1 1,-1 1,0 0,-3-1,-66-27</inkml:trace>
  <inkml:trace contextRef="#ctx0" brushRef="#br0" timeOffset="-6395.29">2610 2782,'467'-78,"-240"36,221-38,-431 78,-3-2,-1 2,0 0,1 1,-1 0,1 1,-1 0,1 1,10 3,-23-4,1 1,0-1,0 1,-1 0,1 0,0 0,-1 0,1 0,-1 0,1 0,-1 0,0 1,1-1,-1 0,0 1,0 0,0-1,0 1,0-1,0 1,-1 0,1 0,0-1,-1 1,1 0,-1 0,0 0,0 0,0 0,0 7,0 0,-1 0,0-1,0 1,-3 6,1 0,-8 38,2 0,3 1,2 0,3-1,1 1,4 0,5 32,-5-66,0 1,0 0,-2 1,0-1,-1 1,-2 13,-5-1</inkml:trace>
  <inkml:trace contextRef="#ctx0" brushRef="#br1" timeOffset="-40341.212">5663 858,'-5'-22,"-18"-34,-40-32,-63-24,-79-10,-91 2,-97 22,-94 32,35 27</inkml:trace>
  <inkml:trace contextRef="#ctx0" brushRef="#br1" timeOffset="-40008.594">1558 395,'-129'50,"-79"46,62-20,3 5,-52 45,108-64,1 5,4 3,3 4,-15 23,56-55,3 1,1 2,2 1,2 2,3 1,1 1,3 1,0 7,14-32,1 1,1 0,1 0,2 0,1 1,0-1,3 1,0 0,2-1,0 1,2-1,2 1,0-1,2-1,0 1,2-2,5 8,2 0,1-2,2-1,1 0,2-1,0-1,2-2,1 0,23 16,6 1,2-3,2-3,1-2,1-3,29 9,35 9,2-5,3-5,10-5,93 14,166 11,30-24,1-18,0-19,0-19,16-21,225-58,-439 49,120-45,-223 53,-2-6,87-47,-154 64,-1-2,-1-3,-3-3,-1-1,-1-4,-28 22,-1-2,-1 0,-1-2,-2-1,0 0,-2-1,-1-1,0-4,-7 13,-2-1,0-1,-2 1,0-1,-1 0,-2 0,0-1,-1 1,-1-1,-1 1,-2-1,0-3,-3-3,-1-1,-2 2,0-1,-2 1,-1 0,-2 1,0 1,-2 0,-5-6,-14-17,-2 2,-2 1,-2 2,-2 2,-14-10,-45-31,-3 5,-3 4,-3 5,-72-31,-56-15,-197-64,-147-16,-27 21,569 163,-217-60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0.511"/>
    </inkml:context>
    <inkml:brush xml:id="br0">
      <inkml:brushProperty name="width" value="0.1" units="cm"/>
      <inkml:brushProperty name="height" value="0.1" units="cm"/>
      <inkml:brushProperty name="color" value="#F6630D"/>
      <inkml:brushProperty name="ignorePressure" value="1"/>
    </inkml:brush>
  </inkml:definitions>
  <inkml:trace contextRef="#ctx0" brushRef="#br0">5300 583,'-20'-16,"-1"0,0 2,-1 1,0 0,-11-3,-30-11,-32-6,-32-5,-1 6,-1 5,-2 7,0 4,-1 7,-98 6,33 12,0 8,1 8,2 9,-40 19,11 7,3 10,4 10,3 9,-63 43,99-37,5 8,5 7,4 8,6 6,-13 24,68-52,4 5,5 3,5 5,-54 89,99-131,3 2,3 1,3 2,3 2,4 1,3 0,3 2,-10 74,25-105,2 1,2 0,2 0,2 0,3 0,1-1,2 1,2-2,2 1,3-2,1 1,15 26,-7-25,1-2,3-1,2-1,1-2,2-1,2-1,1-2,2-2,1-1,2-2,27 15,3-3,3-3,1-3,1-4,2-3,13 0,41 7,1-6,1-6,47 0,46-5,1-11,1-9,130-21,-39-15,-3-14,84-34,-91 6,-4-14,52-34,-157 44,-5-8,-3-8,118-85,-199 108,-3-6,54-53,-93 69,-3-3,-2-3,-4-2,1-9,-26 30,-2-2,-2-1,-3-1,-2-2,-3-1,6-27,-17 38,-1 0,-3-2,-2 1,-1-1,-4 0,-1 0,-2 1,-6-32,-1 29,-2 1,-2 0,-2 1,-2 1,-3 0,-1 1,-3 1,-11-15,-3 3,-2 2,-3 1,-3 3,-1 1,-52-44,18 27,-4 3,-2 4,-64-33,19 22,-3 5,-37-8,-79-17,-5 10,-2 11,-4 12,-63 2,-250-19,-234 12,439 47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03.206"/>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166 2234,'-63'-11,"17"1,35 9,-26-3,28 2,17-2,102-13,-1 6,2 3,21 6,-17 0,1961-107,10-53,-1630 125,587-46,101-6,93-1,82 2,5578-230,1 205,-5886 111,-123-2,-124-1,-123-4,-116-8,-105-6,-46-10,244-57,-555 82,-47 7,-1-1,1-1,-1 0,1-1,0-1,-17 5,1-1,-1 1,0 0,1-1,-1 1,1-1,-1 1,0 0,1-1,-1 1,0-1,1 1,-1-1,0 1,0-1,0 0,1 1,-1-1,0 1,0-1,0 1,0-1,0 1,0-1,0 0,0 1,0-1,0 1,-1-1,1 1,0-1,0 1,0-1,-1 0,1 1,0 0,-1-1,1 1,0-1,-1 1,1-1,-1 1,-19-26,17 23,-51-61,-214-257,187 215,4-4,-1-15,75 120,-2-1,1 0,1-1,-1 1,1-1,0 0,1 0,0 0,0 0,-1-7,3 14,0-1,0 1,0-1,0 1,1-1,-1 1,0 0,0-1,0 1,0 0,1-1,-1 1,0 0,0-1,1 1,-1 0,0-1,1 1,-1 0,0 0,1-1,-1 1,0 0,1 0,-1 0,0 0,1-1,-1 1,1 0,-1 0,1 0,-1 0,0 0,1 0,-1 0,1 0,-1 0,0 0,1 0,-1 0,1 1,-1-1,0 0,1 0,-1 0,0 0,1 1,-1-1,0 0,1 0,-1 1,25 12,-24-13,66 48,-1 3,-3 3,4 9,49 41,347 276,-175-147,-267-215,-4-6,-1 1,0 1,-1 1,0 0,-2 1,1 0,4 10,-17-25,0 1,-1-1,1 1,0 0,0-1,-1 1,1 0,-1 0,1-1,-1 1,0 0,0 0,1 0,-2 0,1 0,0-1,0 1,0 0,-1 0,1 0,-1-1,0 1,1 0,-1 0,0-1,0 1,0-1,0 1,0-1,0 1,-1-1,1 0,0 1,-1-1,1 0,-1 0,1 0,-1 0,0 0,1-1,-1 1,0 0,0-1,-10 5,-2-1,1 0,0-1,-1 0,-7 0,12-2,-189 21,-51 9,200-22,1 1,0 3,1 2,-1 3,34-12,0 0,0 1,1 1,-9 6,20-12,-1-1,0 1,1 0,-1 1,1-1,0 0,0 1,0-1,0 1,0-1,0 1,1 0,-1 0,1 0,0 0,0 0,0 0,0 0,1 1,-1-1,1 0,0 0,0 3,5 11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04.23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1 799,'9'-1,"-1"-1,0 0,1-1,-1 1,0-2,0 1,0-1,-1 0,0-1,1 0,-1 0,-1-1,1 1,0-3,4-1,29-25,-2-3,-1 0,-2-3,-2-1,-2-1,-2-1,3-9,18-38,-5-2,-3-3,1-14,-36 91,-7 18,-11 35,0-3,-58 196,-71 208,113-367,-3-2,-2-1,-4-2,-2-1,-10 7,14-24,34-46,-1 1,1-1,0 1,-1-1,1 0,0 1,-1-1,1 1,0-1,0 1,-1 0,1-1,0 1,0-1,0 1,0-1,0 1,0 0,0-1,0 1,0-1,0 1,0-1,0 1,0 0,0-1,1 1,-1-1,0 1,0-1,1 1,18 4,46-12,-40 3,0 3,0 1,0 1,0 1,0 2,0 0,-1 2,1 0,13 7,36 17,0 3,0 5,64 28,-124-59,0-2,0 0,0 0,1-2,0 1,-1-2,1 0,0-1,2 0,40-8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09.122"/>
    </inkml:context>
    <inkml:brush xml:id="br0">
      <inkml:brushProperty name="width" value="0.1" units="cm"/>
      <inkml:brushProperty name="height" value="0.1" units="cm"/>
      <inkml:brushProperty name="ignorePressure" value="1"/>
    </inkml:brush>
  </inkml:definitions>
  <inkml:trace contextRef="#ctx0" brushRef="#br0">832 821,'13'-4,"21"-11,24-15,22-12,21-11,14-10,0-3,-5 5,-18 9,-33 17,-26 16</inkml:trace>
  <inkml:trace contextRef="#ctx0" brushRef="#br0" timeOffset="515.371">780 872,'12'28,"-2"1,0 0,-2 1,-2 0,3 24,14 60,-22-111,-1 1,1 0,1-1,-1 1,0 0,1-1,0 0,0 1,0-1,0 0,0 0,1 0,0 0,-1-1,1 1,0-1,0 1,0-1,0 0,3 1,-2-2,0-1,0 1,0 0,0-1,0 0,0 0,0 0,1-1,-1 1,0-1,0 0,0 0,0 0,-1-1,1 1,0-1,0 0,-1 0,3-2,57-37,-3-2,1-4,6-5,35-18,-74 52,1 1,0 2,2 1,0 1,0 2,20-4,-40 12,-1 2,1-1,0 1,0 1,0 0,0 0,0 1,0 1,-1 0,2 1,-4-1,-1 1,1 0,-1 0,0 1,0 0,0 0,-1 1,1 0,-1 0,0 1,-1-1,1 1,-1 0,4 7,1 4,0 0,-2 1,0 0,-1 1,-1 0,0 0,-2 0,0 1,-1-1,-1 1,-1 0,-1 18,-2 8,-1-1,-3 0,-1 0,-3-1,-4 9,5-23,-1 0,-2 0,-1-1,-1 0,-2-2,-1 1,-1-2,-9 10,12-19,0 0,-1-1,-1-1,0-1,-1 0,0-2,-1 0,-1 0,0-2,0-1,-1 0,-6 0,-11 2,0-2,0-2,0-1,-1-2,0-1,1-3,-1-1,0-2,0-1,-33-9,66 12,0-1,-1 1,1-2,0 1,0 0,0-1,1 0,-1-1,1 1,0-1,0 0,0 0,0-1,1 1,-4-6,-8-22</inkml:trace>
  <inkml:trace contextRef="#ctx0" brushRef="#br0" timeOffset="1015.84">1678 0,'-69'3,"0"3,0 2,1 4,0 3,1 2,1 4,1 2,0 3,2 3,2 3,1 2,-55 42,47-26,2 3,2 3,2 3,4 3,2 1,3 4,2 1,4 3,3 2,-10 28,27-46,4 0,1 1,4 1,1 1,4 1,1 0,4 1,0 28,6-54,2 0,2 0,1 0,1-1,2 1,1-1,2-1,1 1,2-1,1-1,1 0,2-1,1-1,1 0,17 20,-12-23,0 0,2-2,1 0,1-2,1-1,0-1,2-2,0 0,1-2,7 1,6 0,0-2,2-2,-1-2,2-1,-1-3,1-2,11-2,24-2,-1-5,0-3,0-3,-1-4,0-4,-1-3,-2-3,50-24,-31 7,-1-5,-3-4,-2-4,-2-3,7-12,-38 24,-3-2,-1-2,-3-2,-2-3,-2-1,-3-3,32-57,-56 81,-1-1,-2-1,-1-1,-2 0,-2-1,-1 0,-2 0,-2-1,-1 0,-1-21,-4 27,-2-1,-1 1,-1 0,-2 0,-1 0,-2 0,-1 2,-1-1,-2 1,-1 1,-2 0,-8-11,-4 0,-2 1,-1 2,-2 1,-1 2,-2 1,-2 2,-1 1,-1 2,-1 2,-1 2,-2 1,0 3,-18-5,-20-4,0 4,-2 3,-1 4,-1 3,0 5,-1 3,-13 4,46 3,19 0,-1 0,-7-4,21-3,24-1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14.208"/>
    </inkml:context>
    <inkml:brush xml:id="br0">
      <inkml:brushProperty name="width" value="0.1" units="cm"/>
      <inkml:brushProperty name="height" value="0.1" units="cm"/>
      <inkml:brushProperty name="ignorePressure" value="1"/>
    </inkml:brush>
  </inkml:definitions>
  <inkml:trace contextRef="#ctx0" brushRef="#br0">1 1,'8'13,"8"18,10 20,9 24,11 17,8 14,-2 11,-6 3,-9-19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8.947"/>
    </inkml:context>
    <inkml:brush xml:id="br0">
      <inkml:brushProperty name="width" value="0.2" units="cm"/>
      <inkml:brushProperty name="height" value="0.2" units="cm"/>
      <inkml:brushProperty name="color" value="#F6630D"/>
      <inkml:brushProperty name="ignorePressure" value="1"/>
    </inkml:brush>
  </inkml:definitions>
  <inkml:trace contextRef="#ctx0" brushRef="#br0">0 0,'0'3,"3"2,0 4,2 4,5 5,4 5,1 4,3 4,1 3,-1 2,0 3,-2 0,-1 0,0-3,-3-6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11.778"/>
    </inkml:context>
    <inkml:brush xml:id="br0">
      <inkml:brushProperty name="width" value="0.1" units="cm"/>
      <inkml:brushProperty name="height" value="0.1" units="cm"/>
      <inkml:brushProperty name="ignorePressure" value="1"/>
    </inkml:brush>
  </inkml:definitions>
  <inkml:trace contextRef="#ctx0" brushRef="#br0">0 2849,'0'9,"9"16,11 21,16 28,19 29,18 19,13 9,6 1,0-10,-7-16,-9-26,-17-31,-19-29,-17-17</inkml:trace>
  <inkml:trace contextRef="#ctx0" brushRef="#br0" timeOffset="433.616">770 1695,'0'13,"9"22,11 27,16 28,19 26,17 19,10 9,5-4,-1-15,-5-31,-8-30,-8-35,-11-36,-13-16</inkml:trace>
  <inkml:trace contextRef="#ctx0" brushRef="#br0" timeOffset="764.318">1489 2003,'9'74,"6"38,11 4,4-18,7-30,-4-30,-3-36,-6-35,-12-25,-12-20,-15-10,-9 1,-6 12,-5 13,-2 22,10 18,14 4,10 5</inkml:trace>
  <inkml:trace contextRef="#ctx0" brushRef="#br0" timeOffset="1099.36">1771 1721,'47'45,"48"38,-73-67,1 0,0-1,0-2,2 0,22 7,-41-17,1-1,0 0,0 0,-1-1,1 0,0 0,0 0,0-1,1 0,-1-1,0 0,2 0,-6 0,1 0,-1 0,0-1,0 1,1-1,-1 1,0-1,0 0,0-1,-1 1,1 0,-1-1,1 1,-1-1,0 0,0 0,0 0,0 0,0 0,-1 0,1-1,-1 1,0 0,1-4,0-7,0 0,0 0,-1 0,-1 0,0 0,-1 0,-1 0,0 0,-4-13,-8-26,-20-46,23 68,-6-14,10 30,1 0,0 0,1-1,1 0,0 0,1 0,1 0,0-7,3 22,-1-1,0 1,0-1,1 1,-1-1,1 1,0-1,-1 1,1 0,0-1,0 1,0 0,0 0,0-1,0 1,0 0,0 0,0 0,0 0,1 0,-1 1,0-1,1 0,-1 1,1-1,-1 0,1 1,0 0,48-7,-35 6,24-4</inkml:trace>
  <inkml:trace contextRef="#ctx0" brushRef="#br0" timeOffset="1425.923">2412 1233,'6'-6,"0"-1,-1 1,0-1,0 0,-1 0,0-1,2-3,-6 10,1-1,0 1,0-1,0 0,-1 1,1-1,-1 0,0 0,1 1,-1-1,0 0,0 0,0 0,0 1,0-1,0 0,-1 0,1 0,-1 1,1-1,-1 0,0 1,1-1,-1 0,0 1,0-1,0 1,0-1,-1 1,1 0,0 0,-1-1,1 1,0 0,-1 0,1 0,-1 0,-1 0,0 0,-1 1,1-1,0 0,0 1,-1 0,1 0,0 0,0 0,-1 1,1-1,0 1,0-1,0 1,0 0,0 1,0-1,0 0,0 1,0 0,0 0,1-1,-1 2,1-1,-1 0,0 1,-6 5,1 1,-1 0,1 1,1 0,-1 0,0 3,4-7,1 1,0-1,0 1,1-1,-1 1,1 0,1 0,-1 0,1 0,1 0,-1 0,1 1,0-1,1 0,0 0,0 0,0 0,1 0,1 3,1 0,0-1,1 0,0 0,0 0,1-1,0 1,1-1,0-1,0 1,0-1,1 0,6 4,-1-1,2 0,0 0,0-2,0 1,1-2,0-1,1 0,-1 0,1-2,0 0,0-1,1-1,-1 0,0-2,-7 0,-1-1,0-1,0 1,0-2,0 1,0-1,-1 0,1-1,-1 0,0-1,0 1,0-2,-1 1,0-1,0 0,0 0,-1-1,0 0,3-4,3-6,0-1,-2 0,0-1,-1 0,-1 0,0-1,-2 0,0-1,11-48</inkml:trace>
  <inkml:trace contextRef="#ctx0" brushRef="#br0" timeOffset="1763.302">3157 514,'17'18,"15"18,15 17,8 8,-1 2,-5-1,-7-11,-15-14,-16-18,-10-12</inkml:trace>
  <inkml:trace contextRef="#ctx0" brushRef="#br0" timeOffset="1764.302">2900 412,'17'-4,"15"-2,6 0,1 6,-6 3</inkml:trace>
  <inkml:trace contextRef="#ctx0" brushRef="#br0" timeOffset="2098.491">3361 283,'80'-85,"3"3,48-34,-134 128,0-1,1 1,1 0,0 0,0 0,1-1,1 1,1 5,6 7,2-1,1 0,1-1,1 0,1-1,1 0,1-1,0-1,2-1,0 0,1-1,0-1,2-1,0-1,1 0,14 4</inkml:trace>
  <inkml:trace contextRef="#ctx0" brushRef="#br0" timeOffset="2744.677">4311 283,'4'0,"-2"0,-3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18.856"/>
    </inkml:context>
    <inkml:brush xml:id="br0">
      <inkml:brushProperty name="width" value="0.1" units="cm"/>
      <inkml:brushProperty name="height" value="0.1" units="cm"/>
      <inkml:brushProperty name="ignorePressure" value="1"/>
    </inkml:brush>
  </inkml:definitions>
  <inkml:trace contextRef="#ctx0" brushRef="#br0">129 1437,'4'0,"7"9,4 11,10 16,9 14,2 12,5 5,-1-6,-3-12,-7-20,-9-14</inkml:trace>
  <inkml:trace contextRef="#ctx0" brushRef="#br0" timeOffset="339.789">1 1360,'13'-9,"9"-3,0 1</inkml:trace>
  <inkml:trace contextRef="#ctx0" brushRef="#br0" timeOffset="686.308">462 1180,'31'-35,"14"-11,-5 10,-13 17,-12 19,-8 19,-5 19,-3 12,2 11,11 3,7 0,10-3,3-7,2-12,-2-14,-5-16,-4-19,-5-7</inkml:trace>
  <inkml:trace contextRef="#ctx0" brushRef="#br0" timeOffset="1017.978">745 0,'0'22,"4"24,11 23,15 20,12 18,7 12,4 3,2 3,-5-7,-10-10,-7-11,-10-21</inkml:trace>
  <inkml:trace contextRef="#ctx0" brushRef="#br0" timeOffset="1018.978">1360 1283,'5'5,"1"0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16.927"/>
    </inkml:context>
    <inkml:brush xml:id="br0">
      <inkml:brushProperty name="width" value="0.1" units="cm"/>
      <inkml:brushProperty name="height" value="0.1" units="cm"/>
      <inkml:brushProperty name="ignorePressure" value="1"/>
    </inkml:brush>
  </inkml:definitions>
  <inkml:trace contextRef="#ctx0" brushRef="#br0">0 1878,'31'-17,"-1"-1,-1-1,-1-2,0-1,1-3,39-40,13-20,-15 10,17-29,-83 103,0 1,0-1,0 1,1-1,-1 1,0-1,1 1,-1-1,0 1,1 0,-1-1,1 1,-1-1,1 1,-1 0,1-1,-1 1,1 0,-1 0,1-1,-1 1,1 0,-1 0,1 0,-1 0,1 0,0 0,-1 0,3 15,-13 48,5-36,1 17,2 0,2-1,2 1,2-1,2 1,1-1,3-1,1 0,2 0,2-1,1-1,16 26,5 4,-22-45,-2 0,0 1,-2 1,0 0,-2 1,1 8,-9-31,-1-1,1 1,-1 0,0-1,0 1,0-1,0 1,-1 0,0-1,0 1,0-1,0 0,-1 1,0-1,0 0,0 0,0 0,-1 0,1 0,-1 0,0-1,0 0,0 1,-1-1,1 0,-1 0,0-1,0 1,0-1,0 0,0 0,0 0,-1-1,0 1,4-2,1 1,-1-1,0 0,0 1,1-1,-1 0,0 0,0 0,1 0,-1 0,0 0,0 0,0 0,1 0,-1 0,0 0,0 0,1 0,-1 0,0-1,0 1,1 0,-1-1,0 1,1-1,-2 1,8-17,29-19,64-41,-63 52,-2-2,0-2,-2-1,17-20,-1-16,-9 5</inkml:trace>
  <inkml:trace contextRef="#ctx0" brushRef="#br0" timeOffset="630.391">1232 339,'2'29,"2"-1,1 0,1 0,2 0,1-1,11 24,-3-4,13 40,33 96,71 139,-130-315,20 37,-23-42,0 0,0 0,1-1,-1 1,0-1,1 1,-1-1,1 1,-1-1,1 0,-1 0,1 0,0 0,0 0,0 0,0 0,-1 0,1-1,1 1,-2-2,0 1,0 0,0-1,0 1,0 0,0-1,0 0,0 1,0-1,0 1,0-1,-1 0,1 0,0 0,0 1,-1-1,1 0,0 0,-1 0,1 0,-1 0,1 0,-1 0,0 0,1 0,-1 0,0-1,0 0,7-38,-6 35,5-96,-4 0,-5-7,1-42,2 149,5-58,-5 57,1 1,-1-1,1 0,-1 1,1-1,-1 1,1 0,0-1,0 1,0-1,-1 1,1 0,1 0,-1-1,0 2,0-1,-1 1,1 0,0 0,0 0,-1-1,1 1,0 0,-1 0,1 0,0 0,0 0,-1 1,1-1,0 0,0 0,-1 0,1 1,0-1,-1 0,1 1,0-1,-1 0,1 1,-1-1,1 1,-1-1,1 1,-1-1,1 1,-1 0,1-1,12 15,0 0,-1 1,-1 1,0 0,2 6,29 44,-26-45,0-1,2-1,0 0,1-2,1 0,11 7,-25-21,1 1,0-2,0 1,0-1,0 0,0 0,1-1,-1 0,1 0,0 0,1-1,-4-1,1 0,-1-1,0 1,1-1,-1 0,0 0,0-1,0 1,0-1,0 0,0-1,0 1,-1-1,1 0,-1 0,0-1,3-1,2-5,0 0,0-1,-1 0,0 0,-1-1,0 0,4-11,14-34</inkml:trace>
  <inkml:trace contextRef="#ctx0" brushRef="#br0" timeOffset="970.204">2258 467,'-39'39,"3"1,1 2,0 5,25-34,1 2,0-1,1 1,1 0,1 1,0 0,1 0,0 0,2 0,0 1,-1 14,4-27,-1-1,1 1,1-1,-1 0,0 1,1-1,0 0,-1 1,1-1,1 0,-1 0,0 0,1 0,-1 0,1 0,0 0,0 0,0-1,1 1,0 0,-1-2,0 1,1-1,-1 0,0 0,1 0,-1 0,1 0,-1-1,1 1,-1-1,1 0,-1 0,1 0,0 0,-1 0,1 0,-1-1,1 1,-1-1,1 0,-1 0,1 1,-1-2,0 1,1 0,0-1,13-10,0 0,-1 0,-1-1,0-1,0-1,-2 0,0 0,0-2,-2 1,0-1,7-9,0 1,2 1,12-11,-29 33,0 0,0 0,0 0,1 0,-1 0,1 1,-1-1,1 1,0 0,-1-1,1 1,0 0,0 1,0-1,0 0,0 1,0 0,0 0,0 0,0 0,0 0,0 0,0 1,0-1,0 1,0 0,0 0,-1 0,1 0,0 1,1 0,14 7</inkml:trace>
  <inkml:trace contextRef="#ctx0" brushRef="#br0" timeOffset="1449.288">2335 134,'10'-14,"1"1,0 0,0 0,1 1,11-7,-16 13,1 0,0 1,0 0,0 0,0 1,1 0,0 0,0 1,0 0,7-1,-14 4,1 0,-1-1,0 1,1 0,-1 0,0 1,1-1,-1 0,1 1,-1 0,0-1,0 1,1 0,-1 0,0 0,0 1,0-1,0 0,0 1,0 0,1 1,0 1,0-1,0 1,-1 0,0 0,0 0,0 0,0 0,-1 0,2 4,1 11,0 1,-2 0,0-1,-1 16,-1-26,1 33,-2-8,3-1,0 0,3 3,-4-28,1-1,-1 0,1 1,0-1,1 0,0 0,0 0,1-1,0 1,0-1,0 0,1 0,-1 0,2-1,4 5,-7-7,0-1,1 0,-1 0,0 0,1 0,-1-1,1 0,0 1,-1-1,1 0,0-1,0 1,0-1,-1 0,1 1,0-2,0 1,2-1,0 0,0-1,0 0,-1 0,1 0,-1-1,1 0,-1 0,0 0,0-1,-1 0,2-1,6-6,-1-1,-1 0,0 0,-1-1,0-1,-1 1,0-1,3-11,-2 4,-2-1,0-1,-2 1,0-1,-1-7,-3 21,0 1,0-1,-1 0,0 0,-1 0,0 0,0 1,-1-1,0 0,0 1,-1-1,-1 1,1 0,-1 0,-1 0,5 6,-1 1,0 0,0 0,1 0,-1-1,0 1,0 0,0 0,-1 0,1 0,0 1,0-1,0 0,-1 0,1 1,0-1,-1 1,1-1,0 1,-1-1,1 1,-1 0,1 0,-1 0,1 0,-1 0,1 0,-1 0,1 0,0 0,-1 1,1-1,-1 1,1-1,0 1,-1-1,1 1,0 0,-1 0,-1 2,0-1,0 1,0 0,0 0,1 0,-1 1,1-1,0 0,0 1,0 0,0-1,1 1,-2 3,1 1,1 0,0 0,0 1,0-1,1 0,0 1,1-1,-1 0,2 1,-1-1,1 0,1 0,-1 0,1 0,1 0,-1-1,1 0,1 1,-1-2,1 1,1 0,-1-1,1 0,0 0,0-1,1 1,-1-1,1-1,0 1,1-1,-1-1,1 1,0-1,0-1,0 1,0-1,0-1,0 1,1-1,-1-1,0 0,1 0,-1 0,0-1,1 0,-1-1,0 0,0 0,3-2,3-4,1 0,-1-1,-1 0,0-1,0 0,-1-1,0-1,-1 0,0-1,-1 0,0 0,-1-1,31-48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15.528"/>
    </inkml:context>
    <inkml:brush xml:id="br0">
      <inkml:brushProperty name="width" value="0.1" units="cm"/>
      <inkml:brushProperty name="height" value="0.1" units="cm"/>
      <inkml:brushProperty name="ignorePressure" value="1"/>
    </inkml:brush>
  </inkml:definitions>
  <inkml:trace contextRef="#ctx0" brushRef="#br0">935 642,'0'30,"0"46,5 44,5 32,1 17,4 2,3-16,3-21,-2-29,-5-36,-4-31</inkml:trace>
  <inkml:trace contextRef="#ctx0" brushRef="#br0" timeOffset="477.628">1116 1,'-117'67,"3"6,3 4,-61 59,105-76,3 2,2 3,3 3,4 2,-39 64,65-86,1 1,3 2,3 0,1 1,3 1,2 1,2 0,-5 51,15-69,1-1,2 1,1-1,2 1,1-1,2 0,1 0,2 0,2-1,1 0,1-1,2 0,1-1,11 16,-8-20,2 0,1-2,1 0,1-1,1-2,1 0,1-2,1 0,1-2,0-1,2-2,0 0,0-2,2-1,-1-2,2-1,-1-2,30 4,-5-4,1-2,-1-3,1-3,0-2,-1-3,1-2,-1-2,-1-4,0-1,38-17,-26 6,-1-4,-1-2,-2-3,-2-3,-1-3,2-6,-26 18,-1-2,-2-1,-1-2,-2-2,-1 0,-2-2,-1-1,-2-2,-2 0,-1-2,-11 17,-1-1,-1 0,-1 0,-2-1,-1 0,0 0,-2 0,-2-1,0 1,-2-1,0 1,-2-1,-3-6,-1 1,-2 1,-1 0,-1 0,-2 1,-1 0,-1 1,-2 1,-1 1,-1 0,-15-15,2 8,-1 0,-2 2,-1 2,-2 1,0 2,-2 1,-2 3,-16-8,-39-13,-1 5,-2 4,-23-2,116 35,-10-1,-1-1,1 0,1-2,-1 0,1-1,1 0,-1-2,-2-2,-13-21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20.992"/>
    </inkml:context>
    <inkml:brush xml:id="br0">
      <inkml:brushProperty name="width" value="0.1" units="cm"/>
      <inkml:brushProperty name="height" value="0.1" units="cm"/>
      <inkml:brushProperty name="ignorePressure" value="1"/>
    </inkml:brush>
  </inkml:definitions>
  <inkml:trace contextRef="#ctx0" brushRef="#br0">1474 28,'-8'-5,"-1"1,0 1,0-1,0 2,0-1,0 1,0 0,0 1,-1 0,0 0,-97 5,50 4,0 1,0 4,2 1,0 3,0 3,2 2,0 2,2 2,-17 14,9-3,0 4,3 1,2 4,2 1,2 3,2 2,-21 31,36-39,3 2,1 1,2 2,3 0,2 2,2 0,2 1,2 1,-5 38,14-47,1 0,2 1,3-1,1 1,2-1,2 1,2-1,2 0,2-1,2 0,1 0,6 8,-2-13,2-1,1 0,2-2,1 0,2-1,1-2,1-1,2 0,1-3,2 0,0-2,28 16,-21-18,1-1,0-3,2-1,1-2,0-2,0-1,2-3,0-2,0-1,0-3,26 0,-13-5,0-3,-1-2,1-3,-1-2,-1-3,0-2,-1-3,-1-2,0-2,-2-3,-1-2,25-18,-36 19,-1-1,-1-2,-1-2,-1-2,-3-1,0-1,-2-2,-2-1,-2-1,-1-2,-2 0,-2-2,-1 0,-3-2,2-12,-10 23,-2-2,-2 1,-1-1,-2 0,-1 0,-2 0,-1 1,-2-1,-2 0,-1 0,-2 1,-1 1,-5-12,-1 8,0 1,-3 0,-1 2,-1 0,-2 1,-2 0,0 2,-3 2,0 0,-2 1,-22-15,5 9,-2 2,-1 2,-1 3,-1 2,-2 1,-7 1,-79-25,-111-22,174 51</inkml:trace>
  <inkml:trace contextRef="#ctx0" brushRef="#br0" timeOffset="753.031">576 1029,'92'-16,"-29"10,0 2,1 4,-1 1,0 4,14 5,-67-9,0 2,0-1,-1 1,1 1,-1 0,1 0,-1 1,0 0,5 4,-12-7,1 0,-1 0,0 0,0 0,0 0,-1 1,1-1,0 0,-1 1,0 0,1-1,-1 1,0 0,0-1,-1 1,1 0,0 0,-1 0,0 0,0 0,0-1,0 1,0 0,0 0,-1 0,1 0,-1 0,0-1,0 1,0 0,0-1,-1 1,1 0,-1-1,0 1,-9 12,0 1,-2-2,0 1,0-2,-1 0,-1-1,0 0,-10 5,-32 27,55-43,0 1,1-1,-1 0,1 1,0-1,-1 0,1 1,0 0,0-1,0 1,0 0,0-1,1 1,-1 0,0 0,1-1,0-1,0 1,0 0,1-1,-1 1,0-1,0 1,0 0,0-1,1 1,-1-1,0 1,1-1,-1 1,0-1,1 1,-1-1,1 1,-1-1,1 0,-1 1,1-1,-1 0,1 1,-1-1,1 0,-1 0,1 1,0-1,7 2,0 0,1 0,-1-1,1 0,8-1,0 2,-2-1,-1 1,1 0,0 1,-1 1,0 0,0 1,0 1,-1 0,7 5,-14-8,-2 0,1 1,0-1,-1 1,1 0,-1 1,-1-1,1 1,0-1,-1 1,0 1,0-1,-1 0,1 0,-1 1,0 0,-1-1,1 1,-1 0,0 0,-1 0,1 0,-1 0,0-1,-1 3,-2 11,0-1,-2 0,0 0,-1 0,0-1,-2 0,0 0,-1-1,0 0,-2 0,0-1,0-1,-2 1,-14 15,-1-1,-1-1,-2-2,-1-1,-19 11,31-23,0-1,-1 0,0-2,-1 0,0-2,-21 6,36-13,-1 1,1-1,0-1,-1 1,1-1,-1 0,1-1,0 0,-1 0,-6-2,10 1,-1 0,0 0,1 0,-1-1,1 0,0 1,0-1,0-1,0 1,0-1,1 1,0-1,-1 0,1 0,1-1,-3-3,-16-40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35.196"/>
    </inkml:context>
    <inkml:brush xml:id="br0">
      <inkml:brushProperty name="width" value="0.1" units="cm"/>
      <inkml:brushProperty name="height" value="0.1" units="cm"/>
      <inkml:brushProperty name="ignorePressure" value="1"/>
    </inkml:brush>
  </inkml:definitions>
  <inkml:trace contextRef="#ctx0" brushRef="#br0">1306 1,'-114'82,"4"6,3 4,5 5,4 5,5 3,4 4,5 5,6 2,4 4,6 4,5 2,-20 66,52-109,4 1,3 1,4 0,4 2,4 0,0 70,12-107,2 0,2-1,2 1,2-1,13 40,-11-56,1 1,2-1,2-1,1-1,1 0,2-1,1-1,13 15,-15-23,1-1,1-1,1 0,1-2,0 0,1-2,1 0,0-2,1 0,1-2,0 0,0-2,19 3,-8-4,1-2,0-1,0-2,0-2,0-1,0-2,0-2,0-1,29-9,-5-2,0-4,-1-2,-2-3,0-2,-1-3,31-23,-8-1,-2-4,-2-3,-4-3,2-8,-20 17,-2-3,-3-2,-3-2,-2-2,-4-2,-2-2,19-49,-41 75,-1-1,-2-1,-3 0,-1 0,-2-2,-1-12,-4 23,-3-1,0 0,-3 1,0 0,-3 0,-1 0,-1 0,-7-16,0 11,-2 1,-1 1,-2 0,-1 1,-2 2,-1 0,-29-30,16 25,-2 1,-2 3,-1 1,-1 1,-2 3,-3 1,-9-3,-2 3,-1 2,-1 2,-2 4,0 2,-1 3,-1 3,0 2,-1 4,-33 0,27 9,30 4</inkml:trace>
  <inkml:trace contextRef="#ctx0" brushRef="#br0" timeOffset="640.035">484 1283,'-2'4,"-1"1,1 0,-1 0,1 0,1 0,-1 0,1 1,0-1,0 0,0 1,1-1,0 1,0-1,1 4,-1 3,-1 29,3 0,1 0,2-1,2 1,1-1,3-1,1 1,1-2,9 15,-17-42,1 0,0-1,1 0,0 0,1 0,0-1,0 0,5 3,-8-8,0 0,0-1,0 1,0-1,1 0,0-1,-1 1,1-1,0 0,0-1,0 0,1 1,-1-2,0 1,0-1,1 0,1 0,9-3,0 0,0-2,0 1,0-2,-1 0,0-2,0 1,-1-2,0 0,0-1,7-6,31-27,-2-1,13-18,-55 53,149-152,-102 104</inkml:trace>
  <inkml:trace contextRef="#ctx0" brushRef="#br0" timeOffset="983.364">921 1488,'-9'48,"2"42,10 36,14 32,17 15,16 0,12-16,9-31,1-41,-12-35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33.015"/>
    </inkml:context>
    <inkml:brush xml:id="br0">
      <inkml:brushProperty name="width" value="0.1" units="cm"/>
      <inkml:brushProperty name="height" value="0.1" units="cm"/>
      <inkml:brushProperty name="ignorePressure" value="1"/>
    </inkml:brush>
  </inkml:definitions>
  <inkml:trace contextRef="#ctx0" brushRef="#br0">1 1684,'1'-2,"0"1,0-1,0 1,0-1,0 1,0 0,0-1,1 1,-1 0,1 0,-1 0,1 0,-1 0,1 0,1 0,6-5,90-72,56-58,-116 98,-1-2,-2-1,-2-2,-2-2,-1-1,-27 40,-1 0,1 0,-1 0,0 0,0 0,-1-1,1 1,-1-1,-1 1,0-1,0 0,0-2,-1 8,0 1,0-1,0 0,0 1,0-1,0 0,0 1,-1-1,1 1,0-1,0 0,-1 1,1-1,-1 1,1-1,0 1,-1-1,1 1,-1-1,1 1,-1-1,1 1,-1 0,1-1,-1 1,0 0,1-1,-1 1,0 0,1 0,-1 0,0-1,1 1,-1 0,0 0,1 0,-1 0,0 0,1 0,-1 0,1 1,-1-1,0 0,1 0,-1 0,0 1,1-1,-1 0,1 1,-1-1,1 0,-1 1,1-1,-1 1,1-1,-1 1,1-1,-1 1,-30 30,25-19,0 0,1 0,1 0,0 1,1 0,0-1,1 1,0 0,1 0,1 0,0 0,0 0,2 0,-1 0,2 0,0 0,0 0,5 10,2 6,2-1,0 0,2-1,1-1,1 0,2-1,12 15,26 18,-53-55,0 0,0-1,1 1,-1-1,1 0,0 0,-1 0,1 0,0-1,0 1,0-1,0 0,0 0,1-1,-1 1,0-1,1 0,-4 0,0 0,0-1,0 1,0 0,0-1,0 1,0 0,0-1,0 1,0-1,0 0,-1 1,1-1,0 0,0 0,0 1,-1-1,1 0,0 0,-1 0,1 0,-1 0,1 0,-1 0,0 0,1 0,-1 0,3-34,-10-26,-6-6</inkml:trace>
  <inkml:trace contextRef="#ctx0" brushRef="#br0" timeOffset="331.113">232 324,'38'100,"6"-1,3-2,4-3,5-1,3-3,41 43,-95-127,18 27,2-1,1 0,1-2,2-2,1 0,1-2,6 1,-33-24,1 0,-1 0,1-1,0 0,0 0,0 0,0 0,0-1,0 0,1 0,-1-1,0 1,-3-1,0-1,1 1,-1 0,0-1,0 1,0-1,0 0,0 0,0 1,0-1,0-1,-1 1,1 0,0 0,0-1,-1 1,1-1,-1 1,0-1,1 0,-1 1,0-1,0 0,0 0,0 0,0 0,0 0,-1 0,1-1,2-8,-1 0,0 0,0-1,-1 1,-1-1,0 1,0-1,-1 1,-1-2,-22-108,17 88,-7-23,4 18,2-1,2-2,6 40,-1 0,1 1,0-1,0 0,0 0,0 1,0-1,0 0,0 0,0 0,0 1,0-1,0 0,1 0,-1 1,0-1,0 0,1 0,-1 1,1-1,-1 0,0 1,1-1,0 0,15 5,25 32,-28-24,15 12,2-2,26 15,-42-28,1-1,0-1,1 0,-1-1,2-1,-1 0,6 0,10-2</inkml:trace>
  <inkml:trace contextRef="#ctx0" brushRef="#br0" timeOffset="669.786">1387 657,'8'18,"8"9,1 6,-3 0,-3-9,-4-13,-3-8</inkml:trace>
  <inkml:trace contextRef="#ctx0" brushRef="#br0" timeOffset="1219.761">1130 273,'159'96,"-92"-54,2-2,17 4,-79-41,-1 0,1 0,0-1,-1 0,1 0,0-1,0 0,0 0,0-1,1 1,6-2,-11 0,0 1,0-1,0-1,0 1,0 0,0-1,0 1,0-1,0 0,-1 0,1 0,-1 0,1-1,-1 1,0-1,0 1,0-1,0 0,0 0,-1 1,1-1,-1-1,0 1,0 0,1-2,4-18,-1-1,-1 0,-1 0,0-12,-2 12,2 1,0-1,2 0,1 1,-6 23,0 1,0-1,0 0,0 0,0 1,1-1,-1 0,0 0,0 0,0 1,1-1,-1 0,0 0,0 0,0 0,1 0,-1 1,0-1,0 0,1 0,-1 0,0 0,0 0,1 0,-1 0,0 0,0 0,1 0,-1 0,0 0,1 0,-1 0,0 0,0 0,1 0,-1-1,0 1,0 0,0 0,1 0,-1 0,0 0,0-1,1 1,-1 0,0 0,0 0,0-1,0 1,1 0,-1 0,6 30,-6-28,4 29,10 56,-13-82,1 1,0 0,0 0,0 0,0-1,1 1,0-1,0 0,1 0,0 0,-1 0,2-1,-4-3,0 0,0-1,0 1,1 0,-1-1,0 1,0-1,1 0,-1 1,0-1,1 0,-1 0,1 0,-1 0,0 0,1 0,-1 0,0 0,1-1,-1 1,0-1,1 1,-1-1,0 1,0-1,0 1,1-1,-1 0,0 0,0 0,0 0,0 0,0 0,0 0,-1 0,1 0,0 0,31-45,-24 31,-1-2,-1 1,4-16,-8 21,1 0,0 0,1 0,1 1,-1 0,2 0,-1 0,2 0,-1 1,5-4,-9 11,1 1,-1-1,1 1,-1 0,1 0,0 1,-1-1,1 0,0 1,0 0,0-1,0 1,-1 0,1 0,0 1,0-1,0 1,-1-1,1 1,0 0,0 0,-1 0,1 1,-1-1,1 0,-1 1,0 0,1-1,-1 2,15 8,-1 1,-1 1,10 11,-23-23,39 41,-1 1,-2 2,-3 1,-1 2,-3 1,-1 2,5 18,-20-39,-2 1,-1 1,-2 0,-1 0,-1 1,-2 1,-1-1,-2 1,-1-1,-1 1,-2 0,-2 0,-3 12,2-30,0 0,-1 0,-1-1,0 0,-1 0,-1 0,0-1,-1 0,0-1,-1 0,-1-1,0 1,-12 8,18-16,-1 0,0 0,-1-1,1 0,-1 0,1-1,-1 0,0 0,-1 0,1-1,0 0,-1-1,1 0,-1 0,1 0,-1-1,1 0,-1 0,1-1,-1 0,1-1,-1 0,1 0,0 0,0-1,0 0,0 0,0-1,1 1,-5-5,0 0,1-1,0 0,1 0,0-1,0-1,1 1,1-1,0-1,0 1,1-1,1 0,0-1,0 1,2-1,-2-7,-3-16,2-1,1 0,2 0,2 0,1-3,3-21,2 0,3 0,3 1,14-43,85-230,-77 240,-29 82,0 0,0-1,-1 0,-1 0,0 0,0 0,-1 0,-1-10,-7-13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32.017"/>
    </inkml:context>
    <inkml:brush xml:id="br0">
      <inkml:brushProperty name="width" value="0.1" units="cm"/>
      <inkml:brushProperty name="height" value="0.1" units="cm"/>
      <inkml:brushProperty name="ignorePressure" value="1"/>
    </inkml:brush>
  </inkml:definitions>
  <inkml:trace contextRef="#ctx0" brushRef="#br0">0 1335,'43'75,"3"-1,3-3,34 37,-76-100,0 0,0-1,0 0,8 6,-14-12,-1 0,1-1,0 1,-1-1,1 1,0 0,-1-1,1 0,0 1,0-1,0 1,-1-1,1 0,0 0,0 1,0-1,0 0,0 0,0 0,-1 0,1 0,0 0,0 0,0 0,0 0,0-1,0 1,-1 0,1-1,0 1,0 0,0-1,-1 1,1-1,0 1,0-1,-1 1,1-1,-1 0,1 1,0-1,-1 0,1 0,-1 1,0-1,1 0,-1 0,0 0,1 1,-1-1,0 0,0 0,0 0,1 0,-1 0,0 0,0 1,0-1,-1 0,1 0,0 0,1-15,0 0,-1 1,-1-1,-1 0,0 1,-3-11,-30-101,10 43,18 56,0 0,2-1,1 1,0-22,4 48,0-1,0 1,0-1,0 1,1-1,-1 1,1 0,-1-1,1 1,0-1,0 1,0 0,0 0,0-1,0 1,1 0,-1 0,1 0,1-1,-2 2,1 1,0-1,-1 0,1 1,0-1,0 1,-1-1,1 1,0 0,0-1,0 1,-1 0,1 0,0 1,0-1,0 0,-1 1,1-1,0 1,1 0,11 5,-1 0,1 2,-1-1,0 2,10 8,-4-4,-15-9,6 2,-1 0,1 0,0-1,1 0,1 0,-11-4,0-1,1 1,-1-1,0 1,1-1,-1 1,1-1,-1 0,1 0,-1 0,1 0,-1 0,1 0,-1 0,1 0,-1 0,1-1,-1 1,1-1,-1 1,0-1,1 0,-1 1,0-1,1 0,-1 0,0 0,0 0,0 0,0 0,0 0,0 0,0-1,0 1,-1 0,1-1,0 1,-1 0,1-1,0 0,1-7,-1 1,0 0,0 0,-1-1,0 1,-1 0,1-1,-2 1,1 0,-2-3,-27-88,21 72,-15-39,-15-54,38 117,1 1,-1-1,0 0,1 0,0 1,0-1,0 0,0 0,0 1,0-1,1 0,0-1,-1 3,0 1,1-1,-1 0,1 1,-1-1,0 1,1-1,-1 1,1-1,-1 1,1-1,-1 1,1 0,0-1,-1 1,1 0,-1-1,1 1,0 0,-1 0,1 0,0-1,-1 1,1 0,0 0,-1 0,1 0,0 0,0 0,5 2,0 0,0 0,0 0,0 1,0 0,-1 0,1 0,-1 1,3 2,116 89,-68-50,3-2,34 18,-81-54,0-1,0 0,0-1,6 1,-14-5,0 0,-1 0,1 0,0-1,0 1,0-1,0 0,0 0,0-1,-1 1,1-1,0 0,0 0,-1 0,1 0,3-2,15-14</inkml:trace>
  <inkml:trace contextRef="#ctx0" brushRef="#br0" timeOffset="331.181">744 462,'9'0,"11"0,12 0,12 0,13 0,10 0,6-4,-5-6,-5-6,-14 0</inkml:trace>
  <inkml:trace contextRef="#ctx0" brushRef="#br0" timeOffset="664.882">1053 0,'17'70,"19"45,17 24,12 11,8-8,0-18,-3-27,-13-33,-18-29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30.682"/>
    </inkml:context>
    <inkml:brush xml:id="br0">
      <inkml:brushProperty name="width" value="0.1" units="cm"/>
      <inkml:brushProperty name="height" value="0.1" units="cm"/>
      <inkml:brushProperty name="ignorePressure" value="1"/>
    </inkml:brush>
  </inkml:definitions>
  <inkml:trace contextRef="#ctx0" brushRef="#br0">0 1181,'7'4,"-1"0,0 1,0-1,0 1,0 0,-1 1,4 5,8 7,211 242,-28-30,-187-216,-9-9,0 1,1-1,0 0,0-1,0 1,0-1,1 0,-1 0,1 0,0-1,0 0,0 0,1-1,-6-2,0 0,-1 0,1 0,0 0,-1 0,1-1,0 1,-1 0,1 0,-1-1,1 1,0 0,-1-1,1 1,-1-1,1 1,-1-1,0 1,1-1,-1 1,1-1,-1 1,0-1,1 1,-1-1,0 0,0 1,1-1,-1 1,0-1,0 0,0 1,0-1,0 0,0 1,0-1,0 0,0 1,0-1,0 0,0 1,-1-1,1 0,-8-36,8 35,-30-82,-4 1,-3 1,-4 2,-23-30,-62-125,120 222,3 8,0 0,0 0,1 0,0 0,0-1,0 1,0-1,1 1,0-1,0 0,1 1,-1-1,1 0,1-3,-1 8,0 1,1-1,-1 0,1 0,-1 0,1 1,-1-1,1 0,0 1,-1-1,1 1,0-1,0 0,-1 1,1 0,0-1,0 1,0-1,-1 1,1 0,0 0,0-1,0 1,0 0,0 0,0 0,0 0,0 0,-1 0,1 0,0 0,0 1,0-1,1 1,33 12,9 11,0 3,-2 1,24 22,-33-23,2-2,1-1,1-1,0-3,28 11,-56-27,0-1,0-1,0 1,1-1,-1-1,1 0,-1 0,1-1,-1 0,1-1,-5 0,-1 1,0-1,1-1,-1 1,0-1,1 1,-1-1,0 0,-1-1,1 1,0-1,0 1,-1-1,0 0,0-1,0 1,0 0,0-1,0 0,-1 1,1-3,13-30</inkml:trace>
  <inkml:trace contextRef="#ctx0" brushRef="#br0" timeOffset="600.526">642 514,'23'80,"3"-1,20 37,-34-90,0-1,2 0,1-1,1 0,1-2,0 0,2-1,1 0,3 1,-15-16,-1 0,1 0,0-1,1 0,-1 0,1-1,0 0,0-1,1 0,-1 0,9 1,-14-4,1 1,-1-1,1 0,-1 0,1-1,-1 1,0-1,1 0,-1 0,0-1,0 1,1-1,-1 0,0 0,-1 0,1-1,0 1,-1-1,1 0,-1 0,0 0,0-1,0 1,-1-1,1 1,1-3,0-2,1 0,-1 0,-1-1,1 1,-1-1,-1 0,0 0,0 0,0 0,-1 0,-1 0,0 0,0-7,-2 2,0 0,-1 0,0 0,-1 0,-1 0,0 1,-1-1,-4-5,-3-4,-1 0,-2 1,0 1,-1 0,-1 2,-1 0,-1 1,0 0,-9-4,-1 3,-1 1,0 1,-1 2,-27-9,57 24,-1-1,0 0,1 0,-1 0,1 0,-1 0,1 0,0-1,-1 1,1-1,0 0,0 0,0 1,0-1,0-1,0 1,1 0,-1 0,1-1,-2-1,4 0,-1 1,0 0,0 0,1 0,0 0,0 0,-1 1,2-1,-1 0,0 0,0 0,1 1,0-1,-1 1,1-1,0 1,0 0,3-2,80-90,-54 62,-1-1,-1-2,-2 0,-1-2,-2-2,-21 34,-1 1,0-1,0 0,-1 0,1 1,-1-1,0 0,0-5,-1 9,0 0,0 0,0 0,0 0,0 1,0-1,-1 0,1 0,0 0,0 0,-1 0,1 0,-1 1,1-1,0 0,-1 0,0 1,1-1,-1 0,1 1,-1-1,0 0,0 1,1-1,-1 1,0-1,0 1,1 0,-1-1,0 1,0 0,0 0,0-1,0 1,0 0,0 0,1 0,-1 0,0 0,0 0,0 0,0 0,0 1,0-1,0 0,1 0,-1 1,0-1,-2 1,1-1,0 1,0 0,-1 0,1 0,0 0,0 0,0 0,0 0,0 1,0-1,0 1,0-1,1 1,-1 0,1 0,-1 0,1 0,0 0,0 0,0 0,0 0,0 0,0 1,0-1,1 0,-1 0,1 1,0-1,-1 1,1-1,0 0,1 1,-1-1,0 0,1 1,-1 0,2 9,1 0,0-1,1 0,0 1,0-1,1-1,2 3,33 50,2-2,3-2,2-2,3-2,2-3,4 0,-37-34,1-1,0 0,1-1,20 11,-38-26,-1 0,1 1,-1-1,1-1,0 1,-1 0,1-1,0 1,-1-1,1 0,1 0,15-7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28.950"/>
    </inkml:context>
    <inkml:brush xml:id="br0">
      <inkml:brushProperty name="width" value="0.1" units="cm"/>
      <inkml:brushProperty name="height" value="0.1" units="cm"/>
      <inkml:brushProperty name="ignorePressure" value="1"/>
    </inkml:brush>
  </inkml:definitions>
  <inkml:trace contextRef="#ctx0" brushRef="#br0">1023 50,'-3'-2,"0"-1,-1 1,1 0,0 1,-1-1,1 0,-1 1,1 0,-1 0,0 0,1 0,-1 1,0-1,0 1,1 0,-1 0,0 0,0 1,1 0,-4 0,-9 2,0 2,0-1,0 2,-1 1,-20 10,1 2,0 2,2 1,0 1,2 2,1 1,-22 24,-8 15,3 1,2 4,-4 12,12-11,3 2,3 2,3 2,4 1,3 2,-21 81,41-109,1 0,3 0,2 1,2 0,3 24,3-39,1 0,2-1,1 0,2 0,2-1,1 0,16 34,-16-45,2 0,1-1,1 0,1-1,1-1,1-1,1 0,1-1,1-1,0-1,1-1,1-1,1-1,0-1,1-1,23 8,-10-7,2-2,0-1,0-2,1-2,0-1,0-3,0-1,0-2,1-2,-1-1,5-3,24-7,-2-2,0-4,-1-2,-1-3,-1-3,-1-3,-2-3,-1-3,2-4,-9 3,-2-2,-1-2,-3-3,-1-1,-2-3,-3-2,-2-1,-2-2,26-48,-47 69,0-1,-3-1,-1 0,-1 0,-2-2,-1 1,-2-1,-2 0,-1-1,-1 1,-3-1,-1 1,-1-1,-2 1,-2 0,-1 0,-2 0,-1 1,-2 1,-1 0,-2 0,-2-1,-9-11,-2 1,-2 2,-1 0,-3 2,-1 2,-2 1,-1 2,-2 1,-2 2,-1 2,-1 2,-1 2,-2 2,0 2,-2 2,0 2,-2 3,0 2,0 1,-1 3,0 3,-2 1,29 5,1 1,-1 0,1 2,0 1,-1 1,-15 5,-24 13</inkml:trace>
  <inkml:trace contextRef="#ctx0" brushRef="#br0" timeOffset="452.37">510 948,'48'-48,"2"2,51-34,-79 64,0 2,1 0,1 2,0 1,1 0,0 2,0 1,20-3,-37 9,1 0,0 1,0 0,0 1,0 0,0 1,0 0,0 0,0 0,8 4,-12-4,-1 1,0 0,1 1,-1-1,0 1,0-1,0 1,-1 0,1 1,-1-1,1 1,-1-1,0 1,-1 0,1 0,-1 1,0-1,0 0,0 1,0-1,0 2,1 8,1 1,-2 0,0 0,-1 0,0 1,-2-1,1 0,-4 12,-5 28,-13 42,16-71,-36 122,14-53,4 6,23-99,-2 12,1-1,0 1,1 0,1 12,-1-24,1 0,0 0,0 0,1 0,-1 0,0-1,0 1,1 0,-1 0,1 0,0 0,0-1,-1 1,1 0,0 0,1-1,-1 1,0-1,0 1,1-1,-1 0,0 1,1-1,-1 0,1 0,0 0,-1 0,1 0,0-1,0 1,0 0,-1-1,1 1,0-1,0 0,0 1,1-1,7-1,-1 0,0 0,0-1,0-1,0 1,0-1,0-1,0 0,-1 0,1-1,84-55,-71 45,49-39,-2-3,-3-3,-2-3,-3-2,-2-5,23-32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4:47.595"/>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733 15,'0'-3,"-3"-2,-5 1,-3 1,-4 4,-3 11,0 14,-5 19,-4 20,2 22,2 22,5 18,9 11,13 0,11-6,13-14,12-20,9-23,8-24,5-28,4-24,-2-22,-3-19,-5-16,-9-14,-9-11,-11-10,-10-7,-11-1,-10 0,-11 4,-6 10,-6 9,-4 11,-4 15,1 12,-1 10,0 7,3 4,3 5,3 5,3 1,3 2,0 2,2 4,3 6,4 2</inkml:trace>
  <inkml:trace contextRef="#ctx0" brushRef="#br0" timeOffset="831.813">600 1664,'3'-3,"5"-5,7-3,7-4,7-2,8-2,7-1,6 1,4-1,3 0,1 4,-6 4,-6 2,-7 1,-6 6,-7 4,-7 5,-7 1</inkml:trace>
  <inkml:trace contextRef="#ctx0" brushRef="#br0" timeOffset="11849.984">657 1569,'0'-3,"-3"-1,-1-4,-4 1,4 4,2 5,4 7,6 7,4 15,4 14,2 19,4 25,5 25,5 27,-1 27,2 21,-2 17,0 8,-2-2,1-9,-2-16,1-17,-1-19,1-18,-2-20,-1-15,-2-12,-3-11,-4-11,-5-11,-5-10,-3-11,-6-9,-6-13,-4-14,-4-13,-2-13,2-1</inkml:trace>
  <inkml:trace contextRef="#ctx0" brushRef="#br0" timeOffset="12667.662">1245 1323,'0'3,"0"5,0 3,0 4,0 2,0 5,0 8,0 13,0 10,3 17,1 19,0 19,-4 21,-2 24,-3 18,-6 13,1 6,-2 1,1-7,3-15,2-17,3-19,1-15,1-18,2-13,-1-12,1-13,-1-9,0-8,1-5,-4-7,-2-4,1-5,1-3,1-2,0-1,1-1,4-2,2-1,-1 0,-1 1,0 2,2 0,0 1,-1 1,0 0,-2 0,-1 0,0 0,-1-6,0-9,-1-5</inkml:trace>
  <inkml:trace contextRef="#ctx0" brushRef="#br1" timeOffset="201973.303">0 3222,'2'0,"2"2,1 1,5 2,4 3,3 5,2 2,2 4,2 3,3 2,0 3,2 1,0 0,0-2,1 0,-6-6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41.670"/>
    </inkml:context>
    <inkml:brush xml:id="br0">
      <inkml:brushProperty name="width" value="0.1" units="cm"/>
      <inkml:brushProperty name="height" value="0.1" units="cm"/>
      <inkml:brushProperty name="ignorePressure" value="1"/>
    </inkml:brush>
  </inkml:definitions>
  <inkml:trace contextRef="#ctx0" brushRef="#br0">181 443,'5'0,"5"5,5 9,5 12,8 10,3 3,1 4,-5-1,-12-8,-8-10</inkml:trace>
  <inkml:trace contextRef="#ctx0" brushRef="#br0" timeOffset="331.32">1 239,'0'0</inkml:trace>
  <inkml:trace contextRef="#ctx0" brushRef="#br0" timeOffset="665.809">412 161,'26'-26,"13"-13,5 0,-11 7,-14 12,-11 16,-2 11,2 14,9 16,5 11,8 11,8 3,1 4,-6-4,-8-9,-8-13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23.013"/>
    </inkml:context>
    <inkml:brush xml:id="br0">
      <inkml:brushProperty name="width" value="0.1" units="cm"/>
      <inkml:brushProperty name="height" value="0.1" units="cm"/>
      <inkml:brushProperty name="ignorePressure" value="1"/>
    </inkml:brush>
  </inkml:definitions>
  <inkml:trace contextRef="#ctx0" brushRef="#br0">2207 4773,'150'157,"-48"-50,93 77,-187-177,26 19,-33-25,0 0,1 0,-1 0,1 0,-1 0,1 0,-1-1,1 1,0-1,-1 1,1-1,0 0,-1 1,1-1,0 0,-1 0,1 0,0 0,-1-1,-1 1,0-1,1 1,-1-1,1 1,-1-1,0 1,1-1,-1 1,0-1,0 0,1 1,-1-1,0 1,0-1,0 0,0 1,0-1,0 0,0 1,0-1,0 1,0-1,0 0,0 1,0-1,-1 0,1 1,0-1,0 1,-1-1,-7-24,-1 0,-2 1,0 0,-1 1,-13-18,-5-10,-195-348,217 384,5 10,0 0,0 0,0 0,0-1,1 1,0-1,0 1,0-1,1 0,0 0,0 0,0 0,1-3,0 8,1 1,-1-1,1 1,-1-1,0 0,1 1,0-1,-1 1,1-1,-1 1,1-1,0 1,-1 0,1-1,0 1,-1 0,1-1,0 1,-1 0,1 0,0 0,0-1,-1 1,1 0,0 0,0 0,0 0,-1 0,1 1,0-1,0 0,-1 0,1 0,0 1,-1-1,1 0,0 1,0-1,31 15,-31-14,53 32,-1 3,12 14,47 32,86 46,-156-100</inkml:trace>
  <inkml:trace contextRef="#ctx0" brushRef="#br0" timeOffset="365.517">2977 4542,'8'-24,"5"-13,-2-1,-1 0,-2-1,1-21,-8 51,0-1,-1 1,0 0,0-1,-1 1,0 0,-1-1,0 1,-1 0,0 0,0 0,-1 1,0-1,0 1,-1 0,0 0,0 0,-1 1,0 0,-1 0,-3-2,8 6,-1 0,-1 1,1-1,0 1,0 0,-1 0,0 0,1 0,-1 1,0 0,0-1,0 1,1 1,-1-1,0 1,0-1,0 1,0 0,0 1,0-1,0 1,0-1,0 1,0 0,0 1,0-1,1 1,-1-1,1 1,-1 0,1 1,-1-1,0 2,-2 1,1 0,0 0,0 1,1 0,0 0,0 0,0 0,0 1,1-1,0 1,1 0,0 0,0 0,0 0,1 0,0 1,0-1,1 3,1 4,0 0,1-1,1 1,1-1,0 1,0-1,1 0,1-1,0 1,1-1,0 0,1-1,0 0,1 0,0 0,1-2,0 1,1-1,0 0,0-1,0 0,3 0,0 0,-1 0,2 0,-1-1,1-1,0 0,1-1,-1-1,1-1,0 0,0 0,0-2,0 0,0-1,0-1,0 0,0-1,0-1,0 0,0-2,-7 2,0-1,0 0,-1-1,0 0,0-1,-1 1,1-2,-1 1,0-1,-1 0,0 0,0 0,0-1,-1 0,0-1,-1 1,0-1,0 1,0-1,0-6,11-46</inkml:trace>
  <inkml:trace contextRef="#ctx0" brushRef="#br0" timeOffset="895.539">3079 3695,'36'61,"3"-1,2-2,21 20,-38-50,2-1,0-2,2 0,0-2,2-1,0-1,13 5,-34-22,-1 1,1-1,1-1,-1 0,1 0,-1-1,1 0,0 0,0-1,-1 0,1-1,7-1,-12 0,0 1,0-2,0 1,0 0,0-1,0 0,0 0,0-1,-1 1,1-1,-1 0,0 0,0-1,0 1,0-1,-1 0,1 0,-1 0,0 0,0-1,-1 1,1-1,-1 0,0 0,3-8,-1 0,-1-1,0 1,-1-1,0 0,-1 1,-1-1,0 0,-1 0,0 0,-1 0,-1 1,0-1,-4-9,-2-7,-2 2,-1 0,-1 0,-2 1,0 1,-6-6,8 14,-1 0,-1 0,0 2,-1 0,-1 1,-10-8,19 17,-1 0,1 1,-1 0,0 0,0 1,-1 0,1 1,-1 0,0 1,0-1,0 2,0 0,0 0,0 0,-6 2,-12-2,27 1,1 0,-1 0,1 0,-1 0,1 0,-1 0,1 0,-1-1,1 1,0 0,-1 0,1-1,-1 1,1 0,0 0,-1-1,1 1,0 0,-1-1,1 1,0-1,0 1,-1 0,1-1,0 1,0-1,0 1,0-1,0-2,1-1,0 0,0 0,1 1,-1-1,1 1,-1-1,1 1,0 0,2-3,0-1,180-302,-181 301,2 1,-1 1,1-1,0 1,0-1,1 1,0 1,1-2,-6 6,1 0,-1 1,0-1,0 0,1 1,-1-1,0 1,1 0,-1-1,1 1,-1 0,1 0,-1 0,0 0,1 0,-1 0,1 0,-1 0,1 1,1 0,-1 0,0 0,1 0,-1 1,0-1,0 1,0-1,0 1,0 0,0 0,-1 0,1 0,-1 0,2 2,52 81,-18-28,16 17,-38-55,1-1,1-1,0 0,1-2,16 12,-13-13,1-1,1-1,17 7,1-3</inkml:trace>
  <inkml:trace contextRef="#ctx0" brushRef="#br0" timeOffset="1234.792">4054 3311,'-8'-13,"-13"-18,-6-16,-7-18,-3-11,5-5,13 2,13 5,13 8,13 5,13 5,0 11</inkml:trace>
  <inkml:trace contextRef="#ctx0" brushRef="#br0" timeOffset="1566.748">4259 2284,'-12'59,"-5"24,2 13,13-73,0 0,2 1,0-1,1 0,2 1,2 9,-5-30,0-1,1 0,-1 1,1-1,-1 0,1 0,0 1,0-1,0 0,0 0,0 0,0 0,0 0,1 0,-1 0,1-1,-1 1,1 0,0-1,0 1,0-1,0 0,0 0,0 0,0 0,1 1,0-2,-1-1,1 1,-1-1,1 0,-1 1,1-1,-1 0,0 0,1-1,-1 1,0 0,0-1,0 0,0 1,0-1,0 0,-1 0,1 0,-1 0,1 0,-1 0,0 0,1-2,37-74,-34 64,1 0,1 1,0 0,0 0,1 1,1 0,0 0,7-6,-14 16,1-1,0 1,0 0,-1 0,1 1,0-1,1 1,-1-1,0 1,0 0,0 0,1 0,-1 1,1-1,-1 1,1 0,-1 0,0 0,1 0,2 1,6 2,-1 0,0 1,0 0,-1 1,7 3,-11-4,-1 0,1-1,1 0,-1-1,0 1,1-1,-1-1,1 1,-1-1,1 0,0 0,0-1,-1 0,1 0,2-1,-8 1,0-1,0 1,0 0,0-1,0 1,-1-1,1 1,0-1,0 0,-1 1,1-1,0 0,0 0,-1 1,1-1,-1 0,1 0,-1 0,1 0,-1 0,0 0,1 1,-1-1,0 0,0 0,0 0,0 0,1 0,-1 0,-1 0,1 0,0-1,-8-33,6 30,-11-33</inkml:trace>
  <inkml:trace contextRef="#ctx0" brushRef="#br0" timeOffset="1897.793">4182 1437,'5'9,"5"16,14 25,17 27,18 25,17 22,12 12,6 1,-2-11,-6-18,-15-27,-14-27,-17-28,-20-26,-22-27,-15-26,-4-4</inkml:trace>
  <inkml:trace contextRef="#ctx0" brushRef="#br0" timeOffset="3904.216">5824 796,'-10'5,"-1"0,1 0,1 0,-1 2,1-1,0 1,0 0,1 1,0 0,1 0,-1 1,-11 14,2 1,0 1,-7 14,12-17,1 1,1-1,1 2,1-1,-4 23,10-37,0-1,0 1,1 0,1 0,-1 0,1 0,1 0,0-1,0 1,1 0,0 0,0-1,1 1,0-1,0 0,1 0,1 0,-1 0,-1-5,-1 1,1 0,0-1,1 0,-1 0,1 0,-1 0,1 0,0-1,0 0,0 0,0 0,0 0,0 0,1-1,-1 0,1 0,3 0,0 0,-1-1,1 0,-1-1,1 0,-1 0,1-1,-1 0,0 0,1-1,-1 1,0-2,8-3,1-2,-1 0,-1-1,0 0,0-1,-1-1,0 0,-1-1,7-8,-12 11,0 1,-1-1,0-1,0 1,-1-1,-1 0,0 0,0-1,-1 1,-1-1,1 0,-2 1,0-1,0 0,-2-9,0 12,0-1,-1 0,-1 0,0 1,0-1,-1 1,0 0,0 0,-1 1,0-1,-1 1,0 0,0 0,-1 1,0 0,0 0,0 0,-9-4,-43-22,-7-4,63 34,-1 1,1-1,0 0,-1 0,2-1,-1 1,0 0,1-1,-1 0,1 0,0 0,0 0,0 0,0-3,-3-23</inkml:trace>
  <inkml:trace contextRef="#ctx0" brushRef="#br0" timeOffset="4315.685">5953 0,'2'43,"1"0,3 0,1 0,3-1,1 0,1-1,3-1,2 0,1-1,15 23,-27-51,0-1,1 0,0 0,1-1,0 0,0 0,1-1,0 0,1-1,0 1,-6-6,0 0,0 0,0 0,0-1,0 0,0 1,1-2,-1 1,0 0,1-1,-1 0,1 0,-1 0,0 0,1-1,-1 1,0-1,1 0,-1-1,0 1,0-1,0 0,0 0,0 0,0 0,-1-1,1 0,-1 1,0-1,15-14,-1-1,-1 0,-1-1,0-1,-1 0,-2-1,0-1,8-19,-8 8,-11 33,-1 0,0-1,0 1,0 0,0 0,0 0,0 0,1-1,-1 1,0 0,0 0,0 0,0-1,0 1,0 0,0 0,0-1,0 1,0 0,0 0,0 0,0-1,0 1,0 0,0 0,0 0,0-1,0 1,0 0,0 0,0 0,0-1,-1 1,1 0,0 0,0 0,0 0,0-1,0 1,-1 0,1 0,0 0,0 0,0 0,-1-1,1 1,0 0,0 0,0 0,-1 0,1 0,0 0,0 0,0 0,-1 0,-12 10,-12 22,17-19,1 1,0 0,2 0,-1 1,1-1,1 1,1 0,-2 12,5-23,-1 0,1 0,0 1,0-1,0 0,0 0,1 0,-1 0,1 0,0 0,1 0,-1 0,0 0,1-1,0 1,0 0,0-1,1 1,-1-1,1 0,0 0,0 0,0 0,0-1,0 1,0-1,1 0,-1 1,1-2,0 1,0 0,-1-1,1 0,3 1,6 0,0 0,0-1,1-1,-1 0,0-1,0 0,0-1,0-1,0 0,0 0,-1-2,0 1,0-2,0 1,0-2,-1 1,0-2,9-7,-7-3,-14 4</inkml:trace>
  <inkml:trace contextRef="#ctx0" brushRef="#br0" timeOffset="4654.026">5029 1925,'4'-9,"11"-11,15-11,16-5,13-1,15-2,6-4,-9 6</inkml:trace>
  <inkml:trace contextRef="#ctx0" brushRef="#br0" timeOffset="17251.979">308 822,'-11'6,"0"2,1-1,0 1,0 1,1 0,0 0,0 1,1 0,0 0,1 1,0 0,1 0,0 1,1 0,0 0,-2 13,0-4,2 1,0 1,2-1,0 1,2-1,0 1,1 0,2-1,1 5,-1-13,2 0,-1 0,2 0,0-1,0 0,1 0,1 0,3 4,-7-13,0 1,0-1,1 0,-1-1,1 1,-1-1,1 0,1 0,-1 0,0 0,3 1,-4-3,0 0,0 0,0 0,0-1,0 1,0-1,0 1,1-1,-1 0,0-1,0 1,0 0,0-1,0 0,0 1,0-1,0 0,0-1,2 0,1-2,0 0,1-1,-2 0,1 0,-1 0,1 0,-1-1,-1 0,1 0,-1 0,0-1,-1 1,1-1,-1 0,0-3,6-13,-2 0,-1 0,-1-1,1-7,-3-1,-1-1,-1 0,-1 1,-3-1,0 1,-2-1,-1 1,-2 0,-8-21,-21-45</inkml:trace>
  <inkml:trace contextRef="#ctx0" brushRef="#br0" timeOffset="17584.326">0 283,'39'52,"27"35,18 20,10 5,4-7,-4-14,-6-22,-8-27,-15-25,-13-24,-15-11</inkml:trace>
  <inkml:trace contextRef="#ctx0" brushRef="#br0" timeOffset="17585.326">796 514,'17'26,"15"13,6 5,-3-6</inkml:trace>
  <inkml:trace contextRef="#ctx0" brushRef="#br0" timeOffset="17926.04">539 309,'26'-9,"18"-7,1-1</inkml:trace>
  <inkml:trace contextRef="#ctx0" brushRef="#br0" timeOffset="18338.747">1232 78,'-8'2,"1"1,-1-1,1 1,0 1,0 0,0 0,1 0,0 0,-1 1,2 0,-1 1,0-1,1 1,0 0,1 1,-1-1,1 1,0 0,-2 5,-3 9,0 0,1 0,1 1,1 0,1 0,1 4,1-8,1-1,1 1,0 13,1-26,0-1,1 0,-1 0,1 1,0-1,0 0,0 0,0 0,1 0,0 0,-1 0,2-1,-1 1,0-1,1 1,-1-1,1 0,1 1,-2-3,-1 0,1 0,0 0,0-1,-1 1,1 0,0-1,0 0,0 1,0-1,-1 0,1 0,0 0,0 0,0 0,0-1,0 1,-1-1,1 1,0-1,0 1,-1-1,1 0,0 0,-1 0,1 0,-1 0,1 0,-1 0,1-1,-1 1,0-1,0 1,1-1,7-8,0-1,-1 0,0 0,1-4,-7 12,30-55,-3-1,-2-2,12-45,-28 76,-7 20,-2 2,1 0,1 0,-1 0,1 1,4-7,-7 13,0 0,-1 0,1 0,0 0,0 0,-1 1,1-1,0 0,0 0,0 1,0-1,0 0,0 1,0-1,0 1,1 0,-1-1,0 1,0 0,0 0,0-1,0 1,1 0,-1 0,0 0,0 0,0 1,0-1,1 0,-1 0,0 1,0-1,0 1,0-1,0 1,0-1,0 1,0 0,0-1,0 1,0 0,0 0,0 0,18 18,-1 1,-1 1,-1 0,-1 1,7 15,17 22,72 97,-38-57,-4 3,35 74,-93-154,0 1,-2 0,0 0,-2 1,-1 0,0 1,-2-1,-1 1,-1 2,-1-17,-1 0,-1 1,0-1,0 0,-1 0,0 0,-1-1,0 1,-1 0,0-1,0 0,-1 0,0 0,-1-1,1 0,-2 0,1 0,-1 0,0-1,-1-1,0 1,0-1,-3 1,0 0,-1 0,0-1,0 0,0-1,-1-1,0 0,0 0,0-1,0-1,0 0,0-1,-1-1,1 0,-2 0,-2-2,0-1,0 0,1-1,-1 0,1-2,0 0,0-1,0 0,1-1,-9-7,10 6,0-1,0-1,1 0,1 0,-1-1,2-1,0 0,1-1,0 0,0 0,2-1,0 0,1-1,0 0,1 0,1 0,1-1,0 1,1-1,1 0,1 0,0-9,3 1,2 0,0 1,2 0,1 0,0 0,2 1,1 0,1 0,7-10,21-31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37.654"/>
    </inkml:context>
    <inkml:brush xml:id="br0">
      <inkml:brushProperty name="width" value="0.1" units="cm"/>
      <inkml:brushProperty name="height" value="0.1" units="cm"/>
      <inkml:brushProperty name="ignorePressure" value="1"/>
    </inkml:brush>
  </inkml:definitions>
  <inkml:trace contextRef="#ctx0" brushRef="#br0">0 1952,'13'18,"22"27,22 28,19 19,10 16,3 2,-5-8,-12-14,-14-21,-17-22</inkml:trace>
  <inkml:trace contextRef="#ctx0" brushRef="#br0" timeOffset="330.858">384 2620,'-4'-79,"2"-56,11-40,8-16,10 1,1 17,-1 29,-9 43,-7 43,-6 31</inkml:trace>
  <inkml:trace contextRef="#ctx0" brushRef="#br0" timeOffset="661.14">384 2004,'13'39,"18"18,16 3,14-9,13-12,12-18,9-21,-4-15,-7-13,-15-16,-18 1</inkml:trace>
  <inkml:trace contextRef="#ctx0" brushRef="#br0" timeOffset="662.14">872 1568,'30'40,"24"21,11 4,-1-8,-7-14,-9-14,-13-13</inkml:trace>
  <inkml:trace contextRef="#ctx0" brushRef="#br0" timeOffset="997.575">718 1285,'0'0</inkml:trace>
  <inkml:trace contextRef="#ctx0" brushRef="#br0" timeOffset="1329.586">1308 1568,'-10'-46,"-2"-1,-2-1,4 19,1 0,2-1,1 0,1-1,0-25,5 54,0 0,-1 1,1-1,0 0,1 1,-1-1,0 1,0-1,1 0,-1 1,1-1,-1 1,1-1,0 1,0-1,0 1,-1 0,1-1,0 1,1 0,-1 0,1-1,-1 1,1 1,-1-1,1 1,-1 0,1-1,-1 1,1 0,-1 0,1 0,0 0,-1 0,1 1,-1-1,1 0,-1 1,1-1,-1 1,1 0,0 0,10 5,1 2,-1 0,0 0,10 10,-10-8,13 9,-8-5,0 0,1-1,1-1,0-1,15 5,-30-14,1 0,0 0,0-1,0 0,0 0,0 0,0 0,0-1,1 0,-1 0,0 0,0-1,0 0,0 0,0 0,0 0,0-1,0 0,-1 0,1 0,0-1,-1 1,0-1,0 0,0-1,3-1,31-40,-6-3</inkml:trace>
  <inkml:trace contextRef="#ctx0" brushRef="#br0" timeOffset="1662.474">1872 568,'-28'41,"2"2,1 0,3 2,-8 24,19-42,2 0,1 0,1 1,1 0,1 0,2 0,1 1,1 13,2-33,0 1,0-1,1 0,0 0,1 1,0-2,0 1,1 0,4 6,-7-12,0-1,1 0,-1-1,0 1,1 0,-1 0,1-1,0 1,-1 0,1-1,0 0,0 1,0-1,0 0,0 0,0 0,0 0,0-1,1 1,-1 0,0-1,0 0,1 1,-1-1,0 0,1 0,-1-1,0 1,1 0,-1-1,0 1,0-1,0 0,1 1,-1-1,0 0,0-1,0 1,0 0,-1 0,2-2,6-4,0-1,-1 0,1-1,-2 0,1 0,-2 0,1-1,-1 0,0-1,-1 1,-1-1,3-9,5-13,-2-1,-2-1,3-23,-9 32,0 0,-1-1,-2 1,-1 0,-1-1,-1 1,-1 0,-1 1,-2 0,0 0,-2 0,0 1,-2 0,-1 1,0 1,-6-6,-36-46,-4 1,-2 4,-66-57,125 124,-12-12,-15-16,-2 3,-18-14,32 32,13 12,17 27,32 41,3-3,30 30,120 127,-143-165,-46-50,45 52,3-3,2-2,31 20,-82-71,0 0,0-1,1 0,0 0,7 2,-15-6,1-1,-1 1,0-1,1 1,-1-1,1 1,-1-1,1 0,-1 0,1 0,-1 0,1 0,-1 0,0 0,1 0,-1-1,1 1,-1 0,1-1,-1 1,0-1,1 0,-1 1,0-1,0 0,1 0,-1 0,0 0,0 0,0 0,0 0,0 0,0 0,-1-1,1 1,0 0,0 0,-1-1,1 1,-1-1,1 1,3-40,-8-6</inkml:trace>
  <inkml:trace contextRef="#ctx0" brushRef="#br0" timeOffset="2098.288">2283 183,'-8'4,"1"1,0 1,0-1,1 1,0 0,0 1,0 0,1-1,-1 2,2-1,-1 1,1-1,0 1,1 0,0 1,0-1,1 0,0 1,1 0,-1-1,1 3,-1 4,1 1,0 0,1 0,1-1,0 1,2 0,-1-1,2 1,0-1,1 0,2 3,-7-15,1-1,0 1,0-1,0 0,0 0,1 0,-1 1,1-1,-1 0,1-1,0 1,0 0,-1 0,1-1,0 1,1-1,-1 0,2 1,-3-2,0 0,1 0,-1 0,0 0,0 0,1 0,-1-1,0 1,0 0,0-1,0 1,1-1,-1 0,0 1,0-1,0 0,0 0,0 1,0-1,-1 0,1 0,0 0,0 0,-1 0,1-1,5-8,0-1,-1 0,0 0,-1 0,0 0,1-8,11-68,-13 65,0 1,1 0,1 0,1 1,7-15,-12 34,-1-1,1 1,-1-1,1 1,0 0,0 0,0-1,-1 1,1 0,0 0,1 0,-1 0,0 0,0 0,0 0,1 1,-1-1,0 0,1 1,-1-1,0 1,1-1,-1 1,1 0,-1-1,1 1,-1 0,1 0,-1 0,1 0,-1 0,0 1,1-1,-1 0,1 1,-1-1,1 1,-1-1,2 2,5 2,0 1,0 1,0 0,0 0,6 7,-2-3,4 4,1-1,1 0,0-2,0 0,1-1,1-1,2 1,-16-8,-1 0,1-1,0 0,0 0,0 0,0 0,0-1,0 0,0-1,0 1,0-1,3-1,-5 1,0-1,0 1,0-1,0 0,0-1,-1 1,1-1,-1 1,0-1,1 0,-1 0,0-1,-1 1,1-1,-1 1,1-1,-1 0,1-3,12-28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4:41.105"/>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ignorePressure" value="1"/>
    </inkml:brush>
  </inkml:definitions>
  <inkml:trace contextRef="#ctx0" brushRef="#br0">1270 951,'-11'-9,"0"-1,-1 1,0 1,-1 0,0 1,0 0,0 1,-11-3,-16-4,-1 1,-18-2,-12 2,1 3,-2 3,1 3,0 3,-1 4,1 2,0 4,1 2,1 4,-35 13,101-28,-21 6,1 2,0 0,0 1,-17 12,36-20,0 0,0 0,0 1,1 0,-1 0,1 0,-1 0,1 0,0 1,1-1,-1 1,0 0,1 0,0 0,0 0,0 0,1 1,-1-1,1 0,0 1,0-1,0 1,1-1,0 1,0 0,0-1,0 1,1 3,7 16,0-1,2 1,0-2,2 1,0-1,12 14,21 40,7 29,-5 2,-4 2,-6 2,-4 1,14 93,3 95,2 189,-46-422,-4-19,3-1,1-1,3 1,8 24,-15-65,1 0,-1 0,1 0,0-1,0 1,1-1,3 5,-7-10,1 1,-1 0,1-1,0 1,-1-1,1 1,0-1,-1 1,1-1,0 1,-1-1,1 0,0 1,0-1,-1 0,1 0,0 0,0 1,0-1,-1 0,1 0,0 0,0 0,0-1,0 0,1 1,-1-1,0 0,-1 0,1 1,0-1,0 0,0 0,0 0,-1 0,1 0,0 0,-1-1,1 1,-1 0,1 0,-1 0,0 0,1-2,0 1,0 0,-1-1,1 1,0-1,-1 1,1-1,-1 1,0-1,0 1,0-1,0 1,0-1,-1 1,1-1,-1 1,0-1,1 1,-1-1,0 1,0 0,-1-1,1 1,0 0,-1 0,1 0,-1 0,0 0,0 1,0-1,0 0,0 1,0-1,0 1,0 0,0 0,-1 0,1 0,-1 0,1 0,-1 1,0-1,-6-1,-1 0,1 1,-1 0,0 0,0 1,1 0,-1 1,0 0,0 0,-5 3,-21 7,1 2,0 2,1 1,1 2,0 1,2 1,0 2,-17 16,22-7,26-31,-1 1,1 0,0-1,0 1,0 0,0-1,0 1,-1 0,1 0,0-1,1 1,-1 0,0-1,0 1,0 0,0-1,0 1,1 0,-1-1,0 1,1 0,-1-1,0 1,1-1,-1 1,1 0,-1-1,1 1,-1-1,1 0,-1 1,1-1,0 1,-1-1,1 0,-1 1,1-1,0 0,-1 0,1 0,0 1,-1-1,1 0,0 0,0 0,-1 0,1 0,0 0,-1 0,1-1,0 1,43 3,1-2,-1-1,14-4,81 0,-95 4,-22 0,1 0,-1 1,0 1,1 1,-1 1,0 1,-1 1,4 2,-23-7,-1-1,0 1,1-1,-1 1,0 0,1-1,-1 1,0 0,0 0,0 0,1 0,-1 0,0 0,0 0,-1 0,1 1,0-1,0 0,-1 1,1-1,0 0,-1 1,1-1,-1 1,0-1,0 1,1-1,-1 1,0-1,0 1,0-1,0 0,-1 1,1-1,0 1,-1-1,1 1,-1-1,1 1,-1 0,-4 6,0 0,-1 0,0-1,0 0,0 0,-4 2,-9 11,3 2,2 1,0 0,1 1,1 0,1 1,2 0,0 1,2-1,1 2,0-1,3 1,0 0,1 6,0 47,4 0,3 0,13 63,-5-54,4 0,3 0,5-2,22 48,-45-128,1 0,0 0,1-1,0 1,0-1,0 0,5 5,-8-10,0 0,1 0,-1 0,0 0,1 0,-1 0,1 0,-1 0,1-1,0 1,-1-1,1 1,0-1,-1 0,1 1,0-1,-1 0,1 0,0 0,-1 0,1-1,0 1,-1 0,1-1,0 1,-1-1,1 1,-1-1,1 0,-1 0,1 0,-1 0,1 0,-1 0,1-1,37-30,-2-2,-1-1,6-12,-18 21,33-35</inkml:trace>
  <inkml:trace contextRef="#ctx0" brushRef="#br0" timeOffset="2933.239">5016 2824,'-4'0,"-2"4,0 15,6 26,7 31,7 30,1 26,2 17,-2 6,-3-7,-4-19,-3-28,-3-26,-1-31,-1-22</inkml:trace>
  <inkml:trace contextRef="#ctx0" brushRef="#br0" timeOffset="3255.981">5093 3773,'79'-81,"-33"31,2 2,2 3,2 1,25-13,-39 37,-23 17,-15 3,1 1,-1-1,0 0,0 1,0-1,0 1,1-1,-1 0,0 1,0-1,0 1,0-1,0 0,0 1,0-1,0 0,0 1,0-1,0 1,0-1,-1 0,1 1,0-1,0 1,0-1,0 0,-1 1,1-1,0 0,0 1,-1-1,1 0,0 0,0 1,-1-1,1 0,-17 23,0-1,-1-1,-1 0,-15 11,18-19,1 1,1 1,0 0,1 1,1 0,0 1,1 1,1-1,1 2,0 0,7-14,1 1,0-1,0 1,1-1,0 1,0-1,0 1,0-1,1 0,0 1,0-1,0 1,1-1,0 0,0 0,0 0,1 0,-1 0,1 0,0-1,1 0,-1 1,4 2,12 12,1 0,0-1,1-1,12 6,4 5,44 33,-50-40</inkml:trace>
  <inkml:trace contextRef="#ctx0" brushRef="#br0" timeOffset="3900.678">5683 3568,'27'-26,"0"2,2 1,19-11,-36 25,2 1,-1 1,1 0,0 1,1 0,-1 1,1 1,0 0,11-1,-23 5,-1-1,1 1,-1 0,1 0,-1 0,1 0,0 1,-1-1,1 1,-1-1,1 1,-1 0,0 0,1 0,-1 0,0 1,0-1,0 1,0-1,0 1,0 0,0-1,0 1,-1 0,1 0,0 0,-1 1,0-1,0 0,0 0,0 1,0-1,0 1,0-1,-1 1,1-1,-1 1,0-1,0 1,0-1,0 1,0 2,-1 15,-1 1,0-1,-2 0,0 0,-3 5,1-1,0 9,3-18,0 0,-1 0,0-1,-5 11,6-20,1 0,-1-1,0 1,-1 0,1-1,-1 0,0 0,0 0,0 0,0 0,-1-1,1 0,-1 0,-5 2,-82 36,56-26,0 2,1 1,-14 11,47-28,0 0,1 0,0 0,-1 0,1 0,-1 0,1 1,0-1,0 1,0-1,0 0,0 1,0 0,-1 1,2-3,0 1,0-1,0 1,1-1,-1 1,0-1,0 1,0-1,0 1,0-1,0 1,1-1,-1 1,0-1,0 0,1 1,-1-1,0 1,1-1,-1 0,1 1,-1-1,0 0,1 1,-1-1,1 0,-1 0,1 1,-1-1,1 0,-1 0,8 3,-1-1,1-1,0 1,0-1,6 0,1 1,-1 0,19 3,1-1,0-1,22-2,-46-2,0 0,0 0,0-1,0 0,0-1,0 0,-1 0,1-1,-1-1,0 1,0-1,-1-1,1 0,2-2,-8 4,1 1,0 0,0 0,0 0,1 0,-1 1,3-2,-5 4,-1 0,1-1,0 1,-1 0,1 0,0 0,-1 0,1 0,-1 0,1 1,0-1,-1 0,1 1,-1-1,1 1,-1 0,1 0,-1-1,1 1,-1 0,0 0,1 0,-1 0,1 1,0 0,0 0,0 0,0 0,1-1,-1 1,1-1,-1 1,1-1,-1 0,1 0,0 0,-1-1,1 1,0-1,0 1,0-1,-1 0,1 0,0 0,1 0,15-5</inkml:trace>
  <inkml:trace contextRef="#ctx0" brushRef="#br0" timeOffset="4340.81">6221 3466,'5'66,"3"-1,3 0,2 0,22 61,-27-97,-5-16,12 38,-15-49,1 0,0 0,0 1,0-1,0 0,0-1,0 1,0 0,1 0,-1 0,0-1,1 1,0-1,-1 1,1-1,0 0,0 1,1-1,-2-1,0 0,1 0,-1-1,0 1,0-1,0 1,0-1,1 1,-1-1,0 0,0 0,0 0,0 1,0-1,-1 0,1 0,0 0,0 0,-1 0,1 0,0-1,-1 1,1 0,-1 0,1 0,-1-2,17-39,-15 34,76-255,-62 221,-16 42,0 0,0 1,0-1,1 1,-1-1,0 0,0 1,0-1,1 0,-1 1,0-1,0 0,1 1,-1-1,0 0,1 0,-1 1,0-1,1 0,-1 0,0 1,1-1,-1 0,0 0,1 0,-1 0,1 0,-1 0,0 0,1 0,-1 0,1 0,-1 0,0 0,1 0,-1 0,1 0,-1 0,0 0,1 0,-1 0,1-1,-1 1,0 0,1 0,-1 0,0-1,1 1,-1 0,0-1,0 1,1 0,-1-1,0 1,0 0,1-1,-1 1,0 0,0-1,0 1,0 0,0-1,1 1,-1-1,8 42,-7-36,8 62,-5-29,2 1,2 0,1-1,1-1,6 8,-16-43,1 1,0-1,0 1,1-1,-1 1,0-1,1 0,0 1,-1-1,1 0,0 0,0-1,0 1,0 0,1-1,-1 1,0-1,2 1,10-1</inkml:trace>
  <inkml:trace contextRef="#ctx0" brushRef="#br0" timeOffset="4667.831">6709 3748,'23'-12,"0"-1,-1-2,0 0,9-10,-24 20,-1 0,1-1,-2 0,1-1,-1 1,0-1,0 0,0 0,-1-1,0 1,-1-1,0 0,0 0,-1 0,2-7,-4 13,0 0,1 0,-1 0,0 0,0 0,0 0,0 0,-1 0,1 0,-1 0,1 0,-1 0,0 0,1 1,-1-1,0 0,0 0,0 1,0-1,-1 0,1 1,0-1,-1 1,1 0,-1 0,0-1,1 1,-1 0,0 0,1 0,-1 0,0 1,0-1,0 0,0 1,0 0,0-1,0 1,0 0,0 0,0 0,0 0,-4 0,1 0,-1 1,0 0,1-1,-1 2,1-1,-1 1,1 0,0 0,0 0,0 1,0 0,0 0,-2 2,0 2,1-1,0 1,1 0,0 0,0 1,0-1,1 1,0 0,1 0,-1 1,2-1,-1 1,1 0,1-1,-1 1,2 0,-1 0,1 0,0 0,1 0,0 0,0-1,2 6,3 10,1 1,1-1,0 0,2-1,1 0,1-1,11 16,8 6,2-2,31 31,-44-51,5 6</inkml:trace>
  <inkml:trace contextRef="#ctx0" brushRef="#br0" timeOffset="5002.097">6991 4107,'0'-35,"0"-29,0-21,0-9,0-2,5 7,1 10,4 18,0 15,3 16,8 8,4 8,3 2,6 3,4-1,-3 1</inkml:trace>
  <inkml:trace contextRef="#ctx0" brushRef="#br0" timeOffset="1087.898">2271 3388,'-9'2,"0"-1,1 2,-1-1,1 1,-1 0,1 1,0 0,0 0,1 1,-1 0,1 0,-4 3,-14 10,13-10,-52 33,-43 37,92-66,1 1,0 0,0 1,2 0,-1 1,2 1,0 0,1 0,-4 10,13-24,-1 1,1 0,0 0,0 0,0 0,0 0,1 0,-1 0,1 0,0 1,0-1,0 0,0 0,0 0,1 0,-1 0,1 0,0 0,0 0,0 0,1 0,-1 0,1 0,-1 0,1-1,0 1,0-1,0 0,0 1,0-1,1 0,-1 0,1 0,-1-1,1 1,8 4,1 0,0-1,-1-1,1 0,1 0,-1-1,1-1,3 1,43 3,1-3,59-4,21 1,-130 1,0-1,-1 1,1 0,-1 1,1 0,-1 1,0 0,1 0,7 5,-15-6,1-1,-1 1,1 0,-1 0,0 0,0 0,0 1,0-1,0 1,-1-1,1 1,-1-1,1 1,-1 0,0 0,0 0,0 0,-1-1,1 1,-1 0,1 0,-1 0,0 1,0-1,0 0,-1 0,1 0,-1 0,1 0,-1-1,0 1,-1 2,-4 9,0 1,-1-1,-1 0,0 0,-1-1,0 0,-1-1,-1 0,0 0,0-1,-8 5,-3 2,0-1,-2-1,0-1,0-1,-2-1,-2 0,18-8,-1-1,1 0,-1-1,0 0,0 0,0-2,0 1,0-1,0-1,-1 0,1-1,0 0,0 0,0-1,-8-3,-20-11</inkml:trace>
  <inkml:trace contextRef="#ctx0" brushRef="#br0" timeOffset="1935.721">2656 3568,'9'-8,"1"1,-1 0,2 1,-1 0,1 0,0 1,27-15,-36 19,26-16,1 0,0 2,1 2,1 1,7-2,-30 12,1 0,-1 0,1 1,0 0,-1 1,1 0,0 0,-1 1,1 0,3 1,-6 0,-1 0,0 0,0 0,0 0,0 1,0 0,0 0,-1 0,0 0,1 1,-1 0,0 0,-1 0,1 0,-1 1,0-1,1 2,3 8,0 0,-1 0,0 1,-1-1,-1 1,0 0,1 16,2 28,-1 30,0 3,-1-56,-3-24,0 0,0 0,-1 0,-1 0,0 0,-1 0,0 2,0-11,0 0,0-1,0 1,0-1,0 1,0-1,-1 1,1-1,-1 0,1 0,-1 1,0-1,0 0,0-1,0 1,0 0,-1-1,1 1,0-1,-1 0,1 1,-1-1,0 0,1-1,-1 1,0 0,1-1,-1 0,0 1,0-1,1 0,-1 0,-1-1,-117-6,84 3,-1 2,1 1,-7 3,33-1,-1 0,1 1,0 0,-1 1,1 1,1-1,-1 2,0 0,1 0,0 1,0 0,-2 2,8-5,1 0,-1 0,1 0,0 0,0 0,0 1,1 0,-1-1,1 1,0 0,0 0,0 0,0 0,1 1,0-1,0 0,0 1,0-1,1 1,-1 2,2-4,-1 0,1 0,-1 0,1 0,0 0,0 0,1 0,-1-1,0 1,1 0,0-1,-1 0,1 1,0-1,0 0,1 0,-1 0,0 0,1 0,-1 0,1-1,-1 1,1-1,0 0,0 0,0 0,0 0,0 0,-1-1,1 1,1-1,9 2,0-1,0 0,0-1,0-1,1 0,-1-1,0 0,0-1,-1-1,1 0,-1 0,10-6,15-7,-2-2,0-2,18-14,-29 18,-1 0,-1-2,0-1,-1 0,-1-1,3-7,7-15</inkml:trace>
  <inkml:trace contextRef="#ctx0" brushRef="#br0" timeOffset="2489.551">3348 3542,'3'80,"3"0,4 0,15 55,-22-119,1-1,0 0,1 1,0-2,2 1,1 1,-8-15,0 0,1 0,-1 0,1 0,-1 0,1-1,-1 1,1 0,-1 0,1-1,0 1,-1 0,1-1,0 1,0-1,0 1,-1-1,1 1,0-1,0 1,0-1,0 0,0 0,0 1,0-1,0 0,0 0,0 0,0 0,0 0,0 0,0 0,1-1,0-1,0 1,0 0,-1-1,1 1,0-1,-1 1,1-1,-1 0,0 1,1-1,-1 0,0 0,0-1,7-12,-1-1,-1-1,2-9,-7 24,19-74,3-38,15-54,-38 167,1-1,-1 0,0 1,1-1,0 0,-1 1,1-1,0 1,0-1,0 1,0 0,0-1,0 1,1-1,-1 2,-1 0,0 0,1 0,-1 0,1 0,-1 0,0 0,1 0,-1 0,1 0,-1 0,1 0,-1 0,0 0,1 0,-1 0,1 0,-1 1,0-1,1 0,-1 0,1 0,-1 1,0-1,1 0,-1 1,0-1,0 0,1 1,-1-1,0 0,0 1,1-1,21 47,-18-35,7 14,0 0,2 0,1-1,1 0,-12-20,1 0,-1 0,1 0,0 0,0-1,0 1,0-1,1 0,0-1,0 1,0-1,0 0,0 0,1-1,-1 1,1-1,0 0,0-1,0 1,0-1,0 0,1-1,-2 0,-1-1,0 0,1 0,-1-1,0 1,0-1,0 0,0 0,0-1,-1 1,1-1,-1 1,1-1,-1 0,0-1,0 1,0 0,-1-1,1 0,-1 1,0-1,0 0,0 0,0 0,-1-1,8-18,-2 0,0 0,-1 0,-1-4,-1 4,15 132,-6-38,10 28,-16-76,0-1,2 0,0 0,1-1,2 0,4 6,7 2</inkml:trace>
  <inkml:trace contextRef="#ctx0" brushRef="#br1" timeOffset="8906.343">1116 643,'0'5,"0"9,0 16,4 16,7 18,4 11,5 5,4-1,1-6,-3-11,-1-16,-4-21,-10-18,-5-10</inkml:trace>
  <inkml:trace contextRef="#ctx0" brushRef="#br1" timeOffset="9238.304">962 772,'52'-39,"31"-22,14-5,-1 9,-12 14,-16 18,-28 28,-22 12</inkml:trace>
  <inkml:trace contextRef="#ctx0" brushRef="#br1" timeOffset="9569.774">1116 925,'35'-13,"20"-9,14-4,8 1,0 1,-9 5,-7 5,-14 6</inkml:trace>
  <inkml:trace contextRef="#ctx0" brushRef="#br1" timeOffset="9986.209">1860 387,'0'4,"0"7,0 8,4 16,2 14,4 8,5 3,4-1,3 0,-2-12</inkml:trace>
  <inkml:trace contextRef="#ctx0" brushRef="#br1" timeOffset="10343.137">2322 772,'-25'15,"0"2,1 0,-9 11,24-20,0 1,0 0,1 0,0 1,1 0,0 0,1 1,0-1,-1 5,6-13,0 0,0 0,0 0,1 0,-1 0,1 0,-1 1,1-1,0 0,0 0,0 0,0 0,0 0,0 1,0-1,1 0,-1 0,1 0,0 0,-1 0,1 0,0 0,0 0,0 0,1-1,-1 1,0 0,1-1,-1 1,1-1,0 1,-1-1,1 0,0 1,0-1,0 0,-1 0,1 0,0-1,0 1,1 0,-1-1,0 1,14 2,0 1,0-2,1 0,-1-1,9-1,-6 0,-13 1,1-1,0 1,-1 0,1 0,0 0,-1 1,0 0,1 1,4 2,-10-4,0-1,0 1,0 0,0 0,0 0,0 0,0 0,0 0,0 0,-1 0,1 0,0 0,-1 0,1 1,0-1,-1 0,0 0,1 1,-1-1,0 1,0 0,0 1,0-1,-1 1,1-1,-1 1,1-1,-1 0,0 1,0-1,0 0,-1 0,1 0,0 0,-1 0,0 1,-10 10,-1 0,0-1,-1 0,0-1,-1-1,0 0,0-1,-1-1,0 0,-1-1,0-1,0 0,0-2,0 0,-8 1,-6-4</inkml:trace>
  <inkml:trace contextRef="#ctx0" brushRef="#br1" timeOffset="11086.662">3707 822,'-31'17,"2"1,0 2,1 0,1 2,0 1,2 1,1 1,1 2,-11 16,31-37,-1-1,1 1,0 0,0 0,1 0,-2 6,4-11,-1-1,1 1,0 0,0 0,0-1,-1 1,1 0,0 0,0-1,0 1,0 0,0 0,1 0,-1-1,0 1,0 0,0 0,1-1,-1 1,0 0,1 0,-1-1,1 1,-1-1,1 1,-1 0,1-1,-1 1,1-1,-1 1,1-1,0 1,-1-1,1 0,0 1,0-1,-1 0,1 1,0-1,0 0,-1 0,1 0,0 0,0 0,0 0,-1 0,1 0,0 0,0 0,-1 0,1 0,0 0,0-1,-1 1,1 0,0-1,0 1,-1 0,1-1,12-3,-1 0,0-1,0-1,0 0,0-1,-1 0,0 0,7-7,84-78,-81 72,1-2,-9 9,1 0,0 0,1 2,4-3,-18 13,0 1,1-1,-1 0,0 0,1 1,-1-1,0 1,1-1,-1 1,1 0,-1 0,1-1,-1 1,1 0,-1 0,1 1,-1-1,1 0,-1 0,1 1,-1-1,1 1,-1-1,0 1,2 0,-1 1,1 0,-1 0,0 0,0 1,0-1,0 1,0-1,0 1,-1 0,1 0,-1 0,1 1,4 15,-1-1,0 1,-1 1,-1 3,0-8,20 131,-6 0,-5 44,-11-174,-1-1,-1 1,0 0,-1 0,-1-1,-1 0,0 1,-1-1,0-1,-1 1,-1-1,-4 6,6-11,-1-1,0-1,-1 1,1-1,-1-1,-1 1,1-1,-1 0,-1-1,1 0,-1 0,1-1,-1 0,0 0,-1-1,1 0,-1-1,1 0,-1-1,-4 1,2-1,-1 0,1-1,-1-1,1 0,-1-1,1 0,-1-1,1 0,0-1,0 0,1-1,-1 0,1-1,0 0,-3-3,8 5,1-1,-1 1,1-1,0 0,1 0,-1 0,1-1,0 0,0 0,1 0,0 0,0-1,0 1,1-1,0 1,0-1,0 0,1 0,0 0,1 0,0 0,0 0,0 0,1 0,0 0,0 0,2-6,4-7,0 0,1 1,1 0,1 0,0 1,5-5,30-41</inkml:trace>
  <inkml:trace contextRef="#ctx0" brushRef="#br1" timeOffset="11404.942">4067 900,'0'4,"0"6,0 11,4 9,6 9,6 2,8-2,5-7,11-13,2-19,4-19,-3-14,1-14,-7-9,-6-3,-8 4,-8 8,-6 10</inkml:trace>
  <inkml:trace contextRef="#ctx0" brushRef="#br1" timeOffset="11736.076">4554 849,'5'26,"0"13,1 4,-2 0,-5-13,-3-10</inkml:trace>
  <inkml:trace contextRef="#ctx0" brushRef="#br1" timeOffset="12271.64">4605 694,'35'15,"0"-2,1-1,1-2,0-2,0-1,0-2,1-1,0-3,17-1,-34-3,-23 0,-35 6,23 2,0 0,0 1,0 0,1 1,0 0,0 1,-1 2,7-5,0 1,1-1,0 1,0 1,0-1,1 1,0 0,0 0,0 0,1 1,1 0,-1 0,0 1,4-7,-1 0,0 0,1-1,0 1,-1 0,1 0,0 0,0-1,0 1,0 0,0 0,0 0,0 0,1-1,-1 1,1 0,-1 0,1-1,0 2,0-2,0 0,0 0,0 0,0 0,0 0,0 0,1-1,-1 1,0 0,0-1,1 1,-1-1,0 1,1-1,-1 0,0 1,1-1,-1 0,0 0,1 0,3 0,1 0,0-1,-1 0,1 0,-1 0,1-1,-1 0,0 0,0 0,0 0,4-3,5-5,0-2,-1 1,0-2,-1 1,0-2,-1 0,-1 0,0-1,-1 0,-1 0,0-1,-1 0,0-1,-1-2,2-5,-1 0,-1-1,-2 0,0 0,-1 0,-2 0,-1-1,0 1,-4-15,-7-2,0 26,11 16,0 0,-1 0,1 0,-1 0,1 0,0 0,-1 0,1 0,0 0,-1 0,1 0,0 0,-1 0,1 0,-1 0,1 0,0 0,-1 1,1-1,0 0,0 0,-1 0,1 1,0-1,-1 0,1 0,0 1,0-1,-1 0,1 1,0-1,0 0,0 1,0-1,-1 0,1 1,0-1,0 0,0 1,0-1,0 0,0 1,-3 8,0 1,0 0,1 0,1 0,0 0,0 1,1-1,0 0,1 0,1 9,3 15,2-1,7 22,-9-37,0-1,2 0,0 0,1-1,0 1,1-2,1 1,1-2,0 1,12 10,-18-19,1-1,0-1,0 1,1-1,-1 0,1 0,0-1,0 0,0 0,0 0,0-1,1 0,-1-1,1 0,-1 0,1 0,0-1,-1 0,1-1,0 1,-1-2,1 1,-1-1,1 0,-1 0,6-4,-3 2,-1-1,0 0,0-1,0 0,-1 0,1-1,-1-1,-5 6,-1-1,1 1,-1-1,0 0,0 1,0-1,-1 0,1-1,-1 1,1 0,-1-1,-1 3,0-1,1 1,-1-1,0 0,0 1,0-1,0 1,0-1,-1 1,1-1,0 1,-1-1,1 1,-1-1,0 1,1-1,-1 1,0-1,0 1,0 0,0 0,0 0,-1-1,0 0,0 0,-1 0,1 0,-1 1,1 0,-1-1,1 1,-1 0,0 0,1 0,-1 0,0 1,0-1,0 1,0 0,0 0,1 0,-1 0,0 0,0 1,0-1,0 1,1 0,-1-1,0 1,0 1,1-1,-1 0,1 1,-1-1,1 1,0 0,-2 2,-1-1,0 1,1-1,0 1,0 1,0-1,0 0,1 1,0 0,0 0,0 0,0 0,1 0,0 1,0-1,1 1,-2 4,3-4,0 0,0 1,1-1,-1 0,1 0,1 1,-1-1,1 0,0 0,0 0,1-1,0 1,0 0,0-1,1 0,0 0,0 0,0 0,0-1,1 1,0-1,0 0,0-1,0 1,0-1,1 0,0 0,0-1,3 2,0-1,-1 0,1 0,1-1,-1 0,0-1,1 0,-1 0,0-1,1 0,-1-1,1 0,-1 0,0-1,0-1,0 1,0-1,0-1,0 0,4-3,36-31,-9-3</inkml:trace>
  <inkml:trace contextRef="#ctx0" brushRef="#br1" timeOffset="12722.597">6170 540,'9'0,"16"-4,12-6,9-6,1 0,-4 3,-13 4,-15 7,-20 9,-9 3</inkml:trace>
  <inkml:trace contextRef="#ctx0" brushRef="#br1" timeOffset="13055.479">6248 643,'17'22,"15"7,6-1,5-6,0-10,2-12,-4-11,-7-3</inkml:trace>
  <inkml:trace contextRef="#ctx0" brushRef="#br1" timeOffset="13406.642">6658 540,'-5'7,"0"0,1 1,0-1,0 1,1-1,0 1,0 0,1 0,0 1,1-1,-1 0,2 1,-1-1,1 1,0-1,2 6,-2-10,1 0,0 0,0 0,1 0,-1 0,1-1,0 1,0-1,0 1,0-1,1 0,-1 0,1 0,0 0,0 0,0-1,0 1,0-1,1 0,-1 0,1 0,-1 0,1 0,0-1,0 0,0 0,0 0,-1 0,1-1,0 1,0-1,1 0,-1 0,0-1,2 1,4-2,1 1,-1-1,1-1,-1 0,0-1,0 0,0 0,0-1,-1 0,0-1,-5 4,-1 0,1-1,-1 0,0 0,0 0,0 0,0 0,0 0,-1-1,0 0,0 1,1-3,-2 4,0 0,-1-1,1 1,-1-1,1 1,-1-1,0 1,0-1,0 1,0-1,-1 1,1-1,-1 1,1-1,-1 1,0-1,0 1,0 0,0-1,0 1,-2-1,-1-2,0 0,0 1,-1 0,0 0,1 0,-2 0,1 1,0 0,-1 0,1 0,-1 1,0-1,0 2,0-1,0 1,0-1,0 2,0-1,-18-2,0 1,0 1,0 2,-1 0,4 1,-1 0,1 2,-13 3,-2 5</inkml:trace>
  <inkml:trace contextRef="#ctx0" brushRef="#br1" timeOffset="13737.68">1680 1670,'0'9,"0"11,0 15,0 20,0 18,5 9,5 4,1-4,4-12,-2-12,-2-22,-8-21,-8-17,-9-12,-1-5</inkml:trace>
  <inkml:trace contextRef="#ctx0" brushRef="#br1" timeOffset="14070.265">1526 1875,'5'-11,"1"1,0 1,0-1,1 1,0 0,1 1,0 0,0 0,1 0,0 1,0 1,1 0,1-1,-5 4,0 0,0 1,1-1,-1 1,1 1,-1-1,1 1,0 0,-1 1,1-1,0 2,0-1,-1 1,1-1,0 2,-1-1,1 1,-1 0,0 0,1 1,-1 0,3 2,-5-3,-1 0,1 0,-1 0,0 0,0 0,0 1,0-1,0 1,0 0,-1 0,1 0,-1 0,0 0,0 0,0 1,-1-1,1 1,-1 0,0-1,0 1,0 0,0 0,0-1,-1 1,0 0,0 0,0 0,0 0,-1 0,1-1,-1 1,0 0,0 0,-1-1,1 1,-1-1,1 1,-1-1,-1 1,-4 8,-1 0,0-1,0-1,-1 1,-1-1,0-1,0 0,-1 0,0-1,-8 4,-35 16,51-27,-1 1,1-1,-1 0,0 0,0 0,1-1,-1 1,0-1,0 0,1 0,-1 0,0-1,0 1,0-1,3 0,0 1,1 0,-1-1,1 1,-1-1,0 1,1-1,-1 1,1-1,-1 1,1-1,-1 0,1 1,-1-1,1 0,0 1,-1-1,1 0,0 1,0-1,0 0,-1 0,1 0,0 1,0-1,0 0,0 0,0 1,0-1,1 0,-1 0,0 1,0-1,0 0,1 0,-1 1,0-1,1 0,-1 1,1-1,-1 0,1 1,-1-1,12-18</inkml:trace>
  <inkml:trace contextRef="#ctx0" brushRef="#br1" timeOffset="14489.632">1989 1798,'2'-7,"0"0,1-1,0 1,0 1,1-1,0 0,0 1,0 0,1 0,0 0,0 1,1 0,3-4,-5 7,0 0,1 0,-1 0,0 0,0 1,1-1,-1 1,1 0,-1 1,1-1,-1 1,1 0,0 0,-1 0,1 0,-1 1,1 0,-1 0,1 0,-1 1,0-1,1 1,0 1,5 1,0 1,-1 1,1 0,-1 0,0 1,3 3,-8-7,-1 0,0 0,0 1,0-1,0 1,0 0,-1-1,0 1,1 0,-1 1,-1-1,1 0,-1 0,1 1,-1-1,0 3,-1-5,-1 0,1 0,0 0,-1 0,1-1,-1 1,0 0,1-1,-1 1,0 0,0-1,0 1,0-1,0 1,-1-1,1 0,0 1,-1-1,1 0,-1 0,1 0,-1 0,1 0,-1 0,0-1,0 1,-54 17,38-13,-27 8,30-11,0 2,0 0,1 1,-1 1,1 0,1 1,-1 0,1 1,0 0,-1 2,13-9,0 0,0 0,0-1,0 1,1 0,-1 0,0 0,0 0,1 0,-1 0,0 0,1 0,-1 1,1-1,-1 0,1 0,0 0,-1 1,1-1,0 0,0 0,0 1,0-1,0 1,1 0,0-1,-1 0,1 0,0 0,0-1,0 1,0 0,0 0,0 0,0-1,0 1,0 0,0-1,0 1,1-1,-1 1,0-1,0 0,2 1,5 0,1 1,0-1,-1-1,1 0,0 0,4-1,-1-2,1 0,-1-1,1 0,-1-1,0 0,-1-1,6-4,-3 2,0 1,0 1,1 0,8-2,-20 7,1 1,-1-1,1 1,-1 0,1 0,-1 0,1 1,-1-1,1 1,-1 0,2 0,12 5</inkml:trace>
  <inkml:trace contextRef="#ctx0" brushRef="#br1" timeOffset="14820.223">2502 2004,'0'-5,"0"-5,0-6,4-9,2-4,-1-6,4-2,0 2,3-3,3 6,5 4,2 6,-2 8</inkml:trace>
  <inkml:trace contextRef="#ctx0" brushRef="#br1" timeOffset="15286.976">2809 1849,'4'0,"7"0,4 0,10 0,9 0,7 0,5-4,4-2,-2 0,-14 2,-17 1,-11 1</inkml:trace>
  <inkml:trace contextRef="#ctx0" brushRef="#br1" timeOffset="15627.745">3015 1823,'4'22,"2"16,3 14,2 8,2-3,-1-6,2-12,3-12,3-16,3-14,-4-6</inkml:trace>
  <inkml:trace contextRef="#ctx0" brushRef="#br1" timeOffset="15628.745">3272 1977,'4'13,"2"9,3 5,2 2,-7-4,-3-5</inkml:trace>
  <inkml:trace contextRef="#ctx0" brushRef="#br1" timeOffset="15957.885">3169 1747,'4'0,"6"4,2 2</inkml:trace>
  <inkml:trace contextRef="#ctx0" brushRef="#br1" timeOffset="16303.542">3836 1926,'-13'0,"-9"4,-5 7,-2 9,-1 10,1 9,5 7,11 3,12-1,15-9,18-12,12-14,13-18,4-18,1-12,-10-1</inkml:trace>
  <inkml:trace contextRef="#ctx0" brushRef="#br1" timeOffset="16959.726">4169 2054,'19'-9,"1"1,-1 1,1 0,1 2,-1 0,1 2,0 0,-1 1,1 1,0 1,19 2,-39-2,0 0,0 0,0 1,-1-1,1 0,0 0,0 0,0 1,0-1,0 0,0 1,-1-1,1 0,0 1,0 0,-1-1,1 1,0-1,-1 1,1 0,0-1,-1 1,1 0,-1 0,1-1,-1 1,0 0,1 0,-1 0,0 1,0 0,0-1,0 1,-1 0,1-1,0 1,-1 0,0-1,1 1,-1 0,0-1,0 1,0-1,0 0,0 1,-9 11,0-1,-1-1,-10 9,10-10,-15 18,19-19,0 0,-1-1,1 0,-2-1,1 1,-1-2,0 1,0-1,-1 0,0-1,0-1,0 1,0-1,-4 0,-23 6,37-9,0-1,-1 0,1 0,0 0,0 0,0 0,-1 0,1 0,0 1,0-1,0 0,-1 0,1 0,0 1,0-1,0 0,0 0,0 0,-1 1,1-1,0 0,0 0,0 1,0-1,0 0,0 0,0 1,0-1,0 0,0 0,0 1,0-1,0 0,0 0,0 1,0-1,0 0,0 0,0 1,1-1,18 11,-11-9,1 0,0 0,-1 0,1-2,0 1,-1-1,1 0,0 0,0-1,-1-1,1 1,-1-2,1 1,-1-1,0 0,0 0,0-1,1-1,11-7,0-1,-1 0,0-1,-1-2,0 1,1-5,1-1</inkml:trace>
  <inkml:trace contextRef="#ctx0" brushRef="#br1" timeOffset="17304.274">4631 1952,'0'4,"0"7,0 13,0 16,-4 15,-2 15,-4 4,0 3,1-7,7-11,3-21,2-16</inkml:trace>
  <inkml:trace contextRef="#ctx0" brushRef="#br1" timeOffset="17642.733">4528 1926,'26'-9,"14"-2,7 4,2 8,-9 9,-10 6,-11 5,-9 4,-5-8,-9-5,-3-11,0-4</inkml:trace>
  <inkml:trace contextRef="#ctx0" brushRef="#br1" timeOffset="18306.19">4785 2080,'1'2,"0"0,0 0,0 0,1 0,-1-1,0 1,1 0,-1-1,1 1,0-1,-1 0,1 1,0-1,21 21,-22-21,-1-1,0 1,0-1,0 1,0-1,1 1,-1-1,0 1,0-1,0 1,0-1,0 1,0-1,0 1,-1-1,1 1,0-1,0 1,0-1,0 0,-1 1,1-1,0 1,0-1,-1 1,1-1,0 0,-1 1,1-1,0 0,-1 1,1-1,-1 0,1 0,0 1,-1-1,1 0,-1 0,1 0,-1 1,-23 10,20-10,1 0,-63 26,-1-3,-68 14,122-36,16-7,10-3</inkml:trace>
  <inkml:trace contextRef="#ctx0" brushRef="#br1" timeOffset="19423.82">4887 1952,'12'-10,"1"1,0 1,1 0,0 0,0 1,0 1,1 1,0 0,0 0,1 2,-15 2,0 1,0 0,-1-1,1 1,0 0,0 0,-1 0,1 0,0 0,0 0,0 0,-1 0,1 0,0 0,0 0,0 0,-1 1,1-1,0 0,0 1,-1-1,1 0,0 1,-1-1,1 1,0-1,-1 1,1-1,-1 1,1 0,-1 0,1 0,-1 1,0-1,0 1,0-1,0 1,0-1,0 1,0-1,-1 0,1 1,0-1,-1 1,1-1,-1 0,1 1,-34 59,26-49,2-1,1 0,0 1,0-1,1 1,0 4,3-14,1 0,0 0,-1 0,1-1,0 1,0 0,0 0,0 0,0-1,1 1,-1 0,0 0,1 0,0-1,-1 1,1 0,0 1,1-3,-1 1,0 0,0 0,0 0,1-1,-1 1,0 0,1-1,-1 0,1 1,-1-1,0 0,1 1,-1-1,1 0,-1 0,1 0,-1 0,1-1,-1 1,1 0,-1-1,0 1,1 0,-1-1,1 0,6-2,0 0,0-1,0 0,-1 0,1-1,-1 0,0 0,5-5,-8 7,-1 0,1-1,-1 1,0-1,0 0,0 0,0 0,0 0,-1 0,0-1,0 1,0-1,0 1,-1-1,0 0,0-1,-1 6,0 0,0-1,1 1,-1 0,0-1,0 1,0 0,0-1,0 1,0 0,0-1,0 1,0 0,-1-1,1 1,0 0,0-1,0 1,0 0,0-1,-1 1,1 0,0 0,0-1,0 1,-1 0,1 0,0-1,0 1,-1 0,1 0,0 0,-1-1,1 1,0 0,-1 0,1 0,0 0,-1 0,-13 6,-11 18,23-23,1 0,0 1,0-1,0 1,0-1,0 1,1-1,-1 1,0 0,1-1,-1 1,1 0,-1 0,1-1,0 1,0 0,0 0,0-1,0 1,0 0,0 0,1 0,-1-1,1 1,-1 0,1-1,0 1,-1 0,1-1,0 1,0-1,0 1,0-1,1 0,-1 1,0-1,0 0,1 0,-1 0,1 0,-1 0,1 0,3 2,-1-1,1 0,0 0,0 0,0 0,0-1,0 0,1 0,-1 0,0-1,0 0,1 0,4 0,14-5</inkml:trace>
  <inkml:trace contextRef="#ctx0" brushRef="#br1" timeOffset="19828.955">5503 1823,'-19'37,"12"-25,0 0,1 0,0 0,1 1,1 0,0 0,1 0,0 0,1 3,1-15,1-1,0 0,0 1,0-1,0 1,0-1,0 1,0-1,0 1,0-1,0 1,0-1,0 0,0 1,0-1,0 1,0-1,0 1,1-1,-1 0,0 1,0-1,0 1,1-1,-1 0,0 1,1-1,-1 0,0 1,1-1,-1 0,0 1,1-1,-1 0,1 0,-1 0,1 1,15-12,22-37,-30 38,-4 5,33-36,-36 39,1 1,-1-1,1 1,-1-1,1 1,0 0,0 0,-1 0,1 0,0 0,0 0,0 0,0 0,0 1,1-1,-1 1,0 0,0 0,0-1,0 1,1 1,-2-1,0 1,-1-1,1 1,-1-1,0 1,1-1,-1 1,1 0,-1-1,0 1,1 0,-1-1,0 1,0 0,1 0,-1-1,0 1,0 0,0 0,0-1,0 1,0 0,0 0,0-1,-1 1,1 0,0-1,0 1,-1 0,1 0,-9 31,5-18,1 4</inkml:trace>
  <inkml:trace contextRef="#ctx0" brushRef="#br1" timeOffset="20205.735">5760 1875,'5'-24,"-3"14,0 0,1 0,0 1,1-1,0 1,0-1,1 1,-3 7,-1-1,1 1,0 0,0 1,0-1,0 0,0 0,0 1,0-1,0 1,1 0,-1 0,1 0,-1 0,1 0,-1 0,1 1,-1-1,1 1,0 0,-1 0,1-1,0 2,-1-1,1 0,0 1,-1-1,1 1,0 0,8 0,0 1,0-2,0 1,0-1,0-1,0 0,0-1,0 0,0-1,0 0,-1 0,1-1,-1-1,0 0,4-3,7-1,-10 9,-12 13,-15 28,8-22,2 6,0 1,2 0,1-1,0 7,0 0,-1 0,-4 13,6-39,1-1,-1 0,0 0,-1 0,1 0,-1 0,0-1,0 1,-1-1,-11 14</inkml:trace>
  <inkml:trace contextRef="#ctx0" brushRef="#br1" timeOffset="21162.73">2424 2568,'-9'1,"-1"0,1 1,0 0,0 0,0 1,0 0,0 0,0 1,1 1,0-1,-1 2,-11 7,0 2,1 0,-11 11,16-12,0 0,2 1,-1 1,-6 12,15-22,0 0,1-1,0 1,0 0,0 0,1 1,0-1,0 0,1 1,0 0,0-1,0 1,1-1,0 1,1 4,-1-9,0 0,1-1,-1 1,1 0,0 0,-1-1,1 1,0 0,0-1,0 1,0-1,0 1,1-1,-1 1,0-1,1 0,-1 0,1 0,-1 0,1 0,-1 0,1 0,0 0,1 0,1 0,0 0,0-1,0 1,0-1,0 0,1 0,-1-1,0 1,0-1,0 0,2 0,9-4,-1 0,1-1,-1-1,0 0,10-8,-1 0,0-1,-2-2,0 0,-1-1,-1-1,-1-1,2-3,-14 16,0 1,-1-1,0 0,-1 0,1-1,-2 1,1-1,-1 0,0 0,-1 0,0 0,-1-1,0 1,0 0,-1-1,0 1,0-1,-1 1,-1-1,1 1,-2 0,-1-5,-40-77,33 74,2-1,0-1,2 0,0 0,0-2,27 125,-2-2,5 0,27 69,-46-160,0 0,1 0,0 0,0-1,2 0,-1 0,1-1,0 0,2 1,-7-8,1 0,-1 0,1 0,-1 0,1 0,0-1,-1 1,1-1,0 0,0 0,0 0,0 0,0-1,0 1,1-1,-1 0,0 0,0 0,0 0,0 0,0-1,0 1,0-1,0 0,0 0,0 0,0 0,0 0,0-1,0 0,-1 1,1-1,-1 0,1 0,-1-1,10-6,-1-1,0-1,-1 0,0 0,-1-1,5-8,-8 12,-1 0,-1 0,0-1,0 1,0-1,-1 0,-1 0,0 0,0 0,0-1,-1 1,-1 6,0 1,0-1,0 1,0-1,0 1,-1-1,1 1,-1-1,1 1,-1 0,0-1,0 1,0 0,-1 0,1 0,0 0,-2-2,2 3,0 0,-1 0,1 0,-1 0,1 0,-1 1,1-1,-1 0,1 1,-1-1,0 1,1-1,-1 1,0 0,1 0,-1 0,0 0,1 0,-2 0,-2 1,1 0,0 0,0 0,0 1,0-1,0 1,0 0,0 0,1 0,-1 1,1-1,0 1,-1 0,1 0,0 0,1 1,-1-1,-1 3,2-3,0 0,0 1,0 0,1-1,0 1,-1 0,1 0,1 0,-1 0,0 0,1 0,0 0,0 0,0 0,0 0,1 0,0 0,0 0,0 0,0 0,0 0,1-1,0 1,0 0,0-1,0 0,0 1,1-1,-1 0,1 0,0 0,0 0,0-1,0 1,1-1,-1 0,1 0,4 4,2-1,-1 1,0-2,1 0,0 0,0 0,0-1,0-1,1 0,-1 0,1-1,-1 0,10-1,-7-2,-1 0,0-1,1 0,-2-1,12-5,14-8</inkml:trace>
  <inkml:trace contextRef="#ctx0" brushRef="#br1" timeOffset="21794.625">3373 2721,'-8'1,"0"0,0 0,0 0,1 1,-1 0,0 1,1 0,-1 0,1 1,0 0,0 0,0 0,1 1,-1 0,1 0,0 1,1 0,-1 0,1 0,1 1,-5 6,2-2,1-1,1 1,-1 0,2 1,0-1,0 1,1 0,0 0,1 0,0 1,1-1,1 0,0 0,1 3,-1-10,1-1,-1 1,1-1,0 1,1-1,-1 1,1-1,0 1,0-1,0 0,0 0,1 0,0-1,0 1,0 0,0-1,0 0,1 0,0 0,-1 0,1-1,0 1,0-1,1 0,-1 0,0 0,1-1,-1 1,1-1,-1 0,1-1,-1 1,1-1,0 0,3 0,12-1,-1 0,0-2,1 0,-1-1,-1-1,1-1,-1 0,1-2,11-5,0-2,27-18,-15 5</inkml:trace>
  <inkml:trace contextRef="#ctx0" brushRef="#br1" timeOffset="22125.16">3707 2927,'0'4,"0"6,4 2,2-2</inkml:trace>
  <inkml:trace contextRef="#ctx0" brushRef="#br1" timeOffset="22594.757">4554 2721,'-1'63,"-1"-42,1 0,1 0,0 0,2 0,1 0,1-1,1 6,-5-25,1 0,-1 1,1-1,-1 0,1 1,-1-1,1 0,0 1,-1-1,1 0,0 0,0 0,0 0,0 0,0 0,0 0,0 0,0 0,0-1,1 1,-1 0,0-1,1 1,-1-1,0 1,1-1,0 0,-1 0,1 0,0-1,0 1,0-1,0 1,0-1,0 0,-1 0,1 0,0 0,-1 0,1 0,0 0,-1 0,1-2,8-7,0 0,-1-1,-1 0,7-11,15-29,-3-2,16-44,3-6,-31 81,-15 22,0 0,0 0,1 0,-1 0,0 0,0 0,0 0,1 0,-1 0,0 0,0 0,1 0,-1 0,0 0,0 0,1 0,-1 0,0 0,0 0,0 0,1 0,-1 1,0-1,0 0,0 0,1 0,-1 0,0 0,0 1,0-1,0 0,0 0,1 0,-1 1,0-1,0 0,0 0,0 0,0 1,0-1,0 0,0 0,0 1,0-1,0 0,0 0,0 1,3 45,-3-32,0-9,1 0,-1 0,1 0,0 0,0 0,0 0,0 0,1-1,0 1,0 0,1-1,0 2,-1-4,-1-1,0 1,1-1,0 0,-1 0,1 1,0-1,-1 0,1-1,0 1,0 0,0 0,0-1,0 1,0-1,0 0,0 1,0-1,0 0,0 0,0-1,0 1,0 0,0-1,0 1,0-1,0 1,0-1,0 0,0 0,1-1,10-4,-1-2,0 1,0-2,0 0,-1 0,0-1,-1 0,5-6,13-13,-27 28,-1 1,1-1,0 0,0 0,-1 0,1 0,0 1,0-1,0 0,0 1,0-1,0 1,0-1,0 1,0 0,1-1,-1 1,0 0,0 0,0 0,0 0,0 0,1 0,-1 0,0 0,0 0,0 0,0 1,0-1,0 0,1 1,-1-1,0 1,0-1,0 1,3 3,0 0,-1 0,1 0,-1 1,0-1,0 1,0 2,0-2,0 0,-1-1,1 1,1-1,-1 0,1 0,0 0,0 1,2-2,0 0,0 0,0 0,0-1,1 0,-1 0,4 0,17 3</inkml:trace>
  <inkml:trace contextRef="#ctx0" brushRef="#br1" timeOffset="22978.158">5298 2593,'6'-5,"1"0,0 0,0 0,0 1,0 0,0 1,1 0,0 0,-1 0,1 1,0 0,1 1,-1 0,0 0,0 0,0 1,1 1,-1-1,0 1,0 1,0-1,0 1,0 1,6 2,-13-5,0 1,-1-1,1 1,0-1,-1 1,1-1,-1 1,1-1,0 1,-1 0,0-1,1 1,-1 0,1-1,-1 1,0 0,1 0,-1-1,0 1,0 0,0 0,0-1,0 1,1 0,-1 0,0 0,-1-1,1 1,0 0,0 0,0-1,0 1,-1 0,1 0,0-1,-1 1,1 0,0-1,-1 1,1 0,-1-1,1 1,-1-1,0 1,1-1,-1 1,1-1,-1 1,0-1,0 1,-37 26,35-26,-63 29,53-26,0 1,1 1,0-1,0 2,1 0,0 0,-9 8,19-14,1-1,-1 1,0-1,1 1,-1 0,0-1,1 1,-1 0,1-1,-1 1,1 0,0 0,-1-1,1 1,0 0,-1 0,1 0,0 0,0-1,0 1,0 0,0 0,0 0,0 0,0 0,0-1,0 1,0 0,1 0,0 0,0 0,0 1,0-1,0 0,0-1,0 1,0 0,0 0,1 0,-1-1,0 1,1-1,-1 1,0-1,1 1,-1-1,55 6,-45-6,-1-1,1 0,-1-1,0 0,0-1,0 0,0-1,-1 0,1 0,-1-1,0 0,0 0,0-1,-1-1,0 1,0-1,3-5,6-8</inkml:trace>
  <inkml:trace contextRef="#ctx0" brushRef="#br1" timeOffset="23411.438">5632 2157,'-4'99,"-5"5,-2 54,10-128,-1-15,1-1,1 1,1 0,0 0,0 0,2-1,0 1,4 13,-6-27,-1 0,1 1,-1-1,1 0,0 0,0 1,0-1,-1 0,1 0,0 0,0 0,0 0,1 0,-1-1,0 1,0 0,0 0,1-1,-1 1,0-1,1 1,-1-1,0 0,1 1,-1-1,1 0,-1 0,0 0,1 0,-1 0,1 0,-1-1,0 1,1 0,-1-1,1 1,-1-1,0 1,0-1,1 0,-1 1,0-1,0 0,0 0,0 0,0 0,10-6,-1-1,-1-1,0 1,7-9,-14 15,36-41,-2-1,-2-1,-1-5,-25 34,-12 17,-19 21,2 3,2 0,1 2,-7 13,19-29,0 1,0 0,1 0,1 0,0 0,0 0,2 1,-1 0,2-1,-1 3,2-13,0 0,0 0,0 0,0 0,0 0,0 1,1-1,-1 0,1 0,-1 0,1 0,0 0,0 0,0 0,0 0,0-1,0 1,1 0,-1 0,0-1,1 1,0-1,-1 0,1 1,0-1,-1 0,1 0,0 0,0 0,0 0,0 0,0-1,0 1,0-1,0 1,1-1,-1 0,0 0,0 0,0 0,0 0,0 0,1-1,0 0,8 0,0-2,1 0,-1 0,-1-1,1-1,0 1,6-6,1-1,-2 0,0-1,0-1,6-7,13-15</inkml:trace>
  <inkml:trace contextRef="#ctx0" brushRef="#br1" timeOffset="23745.457">6119 2465,'0'13,"0"9,0 9,0 4,-5 0,0-1,-1-11,2-14,1-8</inkml:trace>
  <inkml:trace contextRef="#ctx0" brushRef="#br1" timeOffset="24126.302">6196 2388,'5'52,"-4"-38,0 1,0-1,1 1,1-1,1 0,0 0,1 0,0 0,2 3,-6-16,0 0,0 1,0-1,0 0,0 0,0 0,0 0,0 0,0 0,1 0,-1 0,0-1,1 1,-1 0,0-1,1 1,-1-1,1 0,-1 1,1-1,-1 0,1 0,-1 0,1 0,-1 0,1 0,-1 0,1 0,-1-1,1 1,-1-1,0 1,1-1,-1 1,1-1,-1 0,0 0,0 0,1 0,-1 0,0 0,9-6,-1-1,0-1,-1 1,8-10,-9 10,5-6,-8 8,1-1,0 1,0 1,1-1,0 1,0 0,0 0,0 1,1-1,0 2,-1-1,2 1,3-2,-10 5,0 0,0 0,1 0,-1 0,0 0,0 0,0 0,0 0,0 1,0-1,0 0,0 1,0-1,0 1,0-1,0 1,-1-1,1 1,0 0,0 0,0-1,-1 1,1 0,0 0,-1 0,1-1,-1 1,1 0,-1 0,1 0,-1 0,12 41,-1-4,-3-25,-1 0,-1 0,0 0,0 1,-2 0,1 0,-2 0,0 0,-1 1,0-1,-1 1,-1 10,-1 5,-1-1,-1-1,-2 1,0 0,-3-1,0 0,6-21,0 0,-1 0,1 0,-2 0,1-1,-1 0,0 1,0-1,0-1,-1 1,0-1,0 1,-1-1,0-1,1 1,-4 1,0-2,0 0,0-1,-1 0,1 0,-1-1,1 0,-1 0,0-1,0-1,0 0,0 0,0-1,-14 0,0-1,0-1,0-1,1-2,-8-2,23 5,0 1,0-1,1-1,-1 1,1-1,-1-1,1 1,0-1,1-1,0 1,-1-1,2 0,-1 0,1-1,0 0,-3-5,-7-23</inkml:trace>
  <inkml:trace contextRef="#ctx0" brushRef="#br1" timeOffset="25076.569">6761 54,'35'-3,"0"0,1-2,30-10,39-5,-83 17,-1 1,1 0,0 2,0 0,-1 2,16 2,-31-3,1 1,0 0,-1 0,1 1,-1-1,0 1,1 1,-1-1,-1 1,1 0,-1 1,1-1,-1 1,0 0,-1 0,0 0,1 1,-1 0,-1 0,1 0,-1 0,-1 0,2 2,2 12,0 0,-1 1,-1-1,-1 1,-1 0,-1 0,-1 0,-1 3,-4 48,-12 54,11-85,-37 226,0-5,11 1,10 20,25 96,20 44,5 246,-52 23,1 154,24-823,0-8,0 0,-1-1,0 1,-1 0,-1 0,-1-1,0 1,0-1,-5 10,7-22,0-1,0 1,0-1,0 0,0 1,0-1,0 0,0 0,0 0,-1 0,1 0,-1 0,1 0,0 0,-1 0,0-1,1 1,-1-1,1 1,-1-1,0 0,1 1,-1-1,0 0,1 0,-1 0,0 0,1 0,-2-1,-8-1,1-1,0 0,0 0,-9-6,-32-8,33 16,0 1,-1 0,1 1,0 1,0 1,0 1,0 0,1 1,-9 4,-34 16,1 2,-2 5,-71 31,84-47,13-11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5:34.979"/>
    </inkml:context>
    <inkml:brush xml:id="br0">
      <inkml:brushProperty name="width" value="0.1" units="cm"/>
      <inkml:brushProperty name="height" value="0.1" units="cm"/>
      <inkml:brushProperty name="ignorePressure" value="1"/>
    </inkml:brush>
  </inkml:definitions>
  <inkml:trace contextRef="#ctx0" brushRef="#br0">1 0,'0'13,"4"5,2-2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3:50.324"/>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849398"/>
      <inkml:brushProperty name="ignorePressure" value="1"/>
    </inkml:brush>
    <inkml:brush xml:id="br2">
      <inkml:brushProperty name="width" value="0.1" units="cm"/>
      <inkml:brushProperty name="height" value="0.1" units="cm"/>
      <inkml:brushProperty name="color" value="#F6630D"/>
      <inkml:brushProperty name="ignorePressure" value="1"/>
    </inkml:brush>
  </inkml:definitions>
  <inkml:trace contextRef="#ctx0" brushRef="#br0">13711 1708,'-5'211,"-1"-121,5 0,4 0,3 0,11 40,-13-108,2 0,0 0,1 0,2-1,0 0,11 18,-17-33,0-1,0 0,0 0,1 0,0-1,0 1,0-1,1 0,-1 0,1 0,0-1,0 1,0-1,1 0,-1-1,1 1,-1-1,1-1,0 1,0-1,0 0,0 0,0 0,0-1,0 0,0 0,5-1,1-2,0-1,-1 0,1-1,-1 0,0-1,0 0,-1-1,0 0,0 0,-1-1,1 0,-2-1,1 0,-1-1,-1 0,0 0,0 0,3-9,10-16,-3-1,0 0,-3-2,-1 0,0-8,-3 11,-1-1,-2 1,-1-2,-3 1,0-1,-3 1,-3-37,8 96,2 0,1 0,0-1,2 0,0-1,2 1,0-2,1 0,1-1,1 0,1-1,0-1,17 14,-17-17,1 0,1-2,0 0,1 0,0-2,0-1,16 6,-21-10,1-1,0 0,-1-1,1-1,1 0,-1-1,0-1,0 0,0-1,0 0,6-3,-14 3,1-1,0 0,0 0,-1 0,1-1,-1-1,0 1,0-1,0 0,-1-1,1 0,-1 0,0 0,0-1,-1 0,0 0,0 0,0 0,-1-1,0 0,0 0,-1 0,1-1,-2 1,1-1,-1 1,0-1,-1 0,1 0,-2 0,2-18,-1 1,-2-1,-1 0,0 1,-2 0,-1 0,-1 0,-9-21,-10-23,-3 1,-35-61,31 70</inkml:trace>
  <inkml:trace contextRef="#ctx0" brushRef="#br0" timeOffset="382.313">15532 2169,'5'0,"-1"-1,0 0,0 0,1 0,-1 0,0-1,0 0,0 0,0 0,-1 0,1 0,0-1,-1 0,0 0,0 0,3-3,6-7,-1 0,0-1,4-9,3-7,-2-2,-1 0,-1-1,-1 0,-3-1,0 0,0-13,2-16,-3-2,-3 1,-2-38,-4 101,1-12,-1 1,0-1,-1 1,0-1,-1 1,-1-1,0 1,0 0,-1 0,3 11,1 0,0 0,-1 0,1 0,0 1,-1-1,1 0,-1 0,0 1,1-1,-1 0,1 1,-1-1,0 0,0 1,1-1,-1 1,0-1,0 1,0 0,1-1,-1 1,0 0,0 0,0-1,0 1,0 0,0 0,0 0,0 0,0 0,1 0,-2 0,0 2,-1-1,0 0,1 1,-1-1,1 1,-1 0,1 0,0 0,0 0,-1 2,-16 17,2 2,0 0,1 1,2 1,0 0,-6 20,-13 35,-12 53,25-67,3 1,3 1,1 6,10-44,0-1,2 1,1-1,2 1,0 0,2-1,1 0,6 15,-9-34,1-1,0 0,1 0,-1-1,2 1,-1-1,1 1,1-2,-1 1,1 0,1-1,-1 0,1-1,1 1,-1-2,1 1,0-1,0 0,0 0,1-1,0 0,0-1,0 0,0 0,0-1,1 0,-1-1,1 0,-1 0,1-1,-1 0,1-1,-1 0,1 0,-1-1,6-2,9-3,0-1,0-2,-1 0,-1-1,1-1,-2-2,0 0,11-10,20-20,-1-1,22-30,4-9</inkml:trace>
  <inkml:trace contextRef="#ctx0" brushRef="#br0" timeOffset="751.185">18483 1426,'-52'-28,"35"18,0 1,0 0,-1 2,0 0,-1 1,0 1,-4-1,6 4,0 0,0 1,0 1,0 1,0 0,0 1,0 1,0 1,1 0,-1 1,-9 5,3 0,0 1,1 1,1 1,0 2,1 0,0 1,-11 12,0 3,2 2,1 2,1 0,2 2,2 1,1 1,2 0,-13 39,20-43,2 2,1-1,2 2,1-1,2 1,1 25,3-47,2 1,0 0,1-1,1 1,1-1,0 1,4 9,-4-17,0 0,0-1,1 1,0-1,0 0,1 0,0-1,0 0,1 0,0 0,0-1,1 0,3 2,-3-3,0-1,1 1,0-2,0 1,0-1,0-1,1 1,-1-1,0-1,1 0,0-1,-1 1,1-2,-1 1,1-2,-1 1,1-1,-1 0,0-1,0 0,0-1,0 0,0 0,1-2,13-7,0-1,-1-1,-1-2,0 0,-2-1,0 0,0-2,-1-2,62-84</inkml:trace>
  <inkml:trace contextRef="#ctx0" brushRef="#br0" timeOffset="1083.529">18072 579,'13'22,"9"33,5 38,2 42,1 42,-5 31,-3 13,1-3,-1-18,1-29,5-35,11-41,8-45,8-45,9-35,-7-13</inkml:trace>
  <inkml:trace contextRef="#ctx0" brushRef="#br0" timeOffset="1415.726">19021 1580,'-45'56,"1"3,4 2,2 1,3 2,-20 52,37-77,2 2,-6 23,18-50,1 0,0 0,1 1,1-1,0 1,1 0,0-1,1 1,1 5,-1-16,-1 0,1 0,0 0,0 0,0 0,0 0,1 0,0-1,-1 1,1 0,1-1,-1 1,0-1,1 0,0 0,0 0,0 0,0 0,0-1,0 1,1-1,-1 0,1 0,0 0,-1-1,1 1,0-1,0 0,0 0,0 0,0-1,0 1,1-1,-1 0,0 0,0 0,0-1,0 1,0-1,0 0,0 0,1-1,10-3,0 0,0-1,-1-1,0 0,-1-1,1 0,-1-1,-1 0,0-1,9-10,-3-1,-1 0,-1-1,-1-1,-1-1,-1 0,-1-1,-1 0,-1-1,-2 0,0-1,-2 1,-1-1,0-13,-2 18,-1 0,-1 0,-1 0,-1-1,-1 1,-1 0,-1 0,-1 1,-1-1,-1 1,0 0,-2 1,0 0,-2 0,0 1,-11-15,-10 5,27 26,1 0,0-1,0 1,0-1,0 0,0-1,1 1,-1-1,6 3</inkml:trace>
  <inkml:trace contextRef="#ctx0" brushRef="#br0" timeOffset="1733.217">19740 1784,'-4'31,"-2"23,0 15,6 5,12-6,12-10,10-19,5-21,-5-22,-8-24,-9-6</inkml:trace>
  <inkml:trace contextRef="#ctx0" brushRef="#br0" timeOffset="1734.217">19432 938,'27'0,"20"8,17 13,10 15,-8 1</inkml:trace>
  <inkml:trace contextRef="#ctx0" brushRef="#br0" timeOffset="2068.908">20176 1784,'1'3,"1"0,-1 0,1 0,0-1,-1 1,1-1,0 1,1-1,-1 0,0 1,1-1,-1 0,1-1,-1 1,1 0,0-1,0 1,0-1,0 0,0 0,1-1,0 1,0-1,-1-1,1 1,0 0,0-1,-1 0,1 1,0-2,-1 1,1 0,-1-1,1 1,-1-1,0 0,0 0,1-1,15-11,-1 0,-1-1,0-1,-1-1,-1 0,3-6,28-40,7-17,-23 32,2 2,32-35,-60 75,1 1,0 0,0 1,1-1,-1 1,1 0,0 1,4-3,-8 5,0 1,-1-1,1 1,0-1,-1 1,1 0,0 0,-1 0,1 0,0 0,-1 0,1 0,0 0,-1 1,1-1,0 1,-1-1,1 1,-1 0,1-1,-1 1,1 0,-1 0,1 0,-1 0,0 0,0 1,0-1,1 0,-1 0,0 1,-1-1,1 1,0-1,0 1,0 1,7 15,-1 0,-1 1,0 0,-2 0,0 1,-1-1,0 9,6 37,-1-23,1 0,3 0,16 38,-24-69,0 0,1-1,0 0,1 0,0 0,1-1,0 0,0 0,1-1,0 0,0 0,1-1,0 0,1-1,-1 0,1 0,6 2,-10-6,0 0,0-1,1 0,-1 0,0-1,1 1,-1-1,0-1,1 1,-1-1,0 0,1-1,-1 1,0-1,0-1,3 0,38-21</inkml:trace>
  <inkml:trace contextRef="#ctx0" brushRef="#br0" timeOffset="2867.433">21716 1528,'-14'1,"-1"1,1 0,0 1,0 0,0 1,0 1,0 0,1 1,-6 3,-8 6,1 1,0 1,-19 16,29-19,0 0,0 1,1 1,-7 10,18-21,1 0,-1 0,1 0,-1 1,2-1,-1 1,0 0,1 0,0 0,1 0,0 1,0-1,0 0,0 1,1-1,0 0,1 2,-1-4,1-1,0 1,0-1,1 0,-1 1,1-1,-1 0,1 0,0 0,0-1,0 1,1 0,-1-1,1 1,-1-1,1 0,0 0,0 0,0 0,0 0,0-1,0 1,1-1,-1 0,0 0,1 0,-1-1,1 1,2 0,9 0,0 0,0-1,1 0,-1-1,0-1,8-2,18-6,-1-1,0-2,-1-3,0 0,-1-3,-2-1,0-1,0-2,-2-2,-2-1,0-2,-1-1,-2-1,-1-1,-2-2,-1-1,-1-1,17-36,-32 52,-7 16,-3 6,-5 21,-6 41,2 0,4 1,2 0,4 0,3 22,10 63,27 118,-5-99,31 76,64 163,-44-146,-83-254,29 107,-29-102,0 0,-1 0,-1 0,-1 0,0 0,-1 12,0-21,1-1,-1 0,0 0,0 0,-1 0,1 0,-1 0,0 0,0 0,0 0,0-1,-1 1,1-1,-1 0,0 0,0 0,0 0,0 0,-1 0,1-1,-1 0,0 0,1 0,-1 0,0 0,0-1,-3 1,-4 0,-1 0,0 0,0-1,0-1,0 0,0-1,0 0,0-1,-6-1,-31-9,0-2,1-2,0-3,2-1,0-2,-7-7,-53-35,-97-77,95 58,-96-95,153 128,3-2,2-2,3-2,-27-46,57 82,2-1,0-1,1 0,1 0,1-1,1 0,2 0,0-1,-1-20,5 25,0 1,2-1,1 0,0 1,1-1,1 1,1 0,0 0,1 0,1 1,1 0,9-15,6-5,1 1,5-4,54-60</inkml:trace>
  <inkml:trace contextRef="#ctx0" brushRef="#br0" timeOffset="3252.093">22357 15,'187'-8,"33"1,-184 8,1 2,-1 1,0 2,30 8,-59-12,0 0,0 0,-1 1,1-1,-1 1,0 1,1 0,-1-1,-1 2,1-1,-1 1,0 0,3 3,-5-5,-1 1,0 0,-1-1,1 1,-1 0,1 0,-1 0,0 0,-1 0,1 0,-1 0,1 0,-1 0,-1 1,1-1,0 0,-1 0,0 0,0 0,0 0,-1 0,1-1,-1 1,0 1,-16 28,-2 0,-1 0,-1-2,-2-1,0-1,-22 19,-10 13,24-25,-23 26,-38 58,80-103,2 1,0 1,1 0,0 0,2 1,1 0,0 0,1 1,0 11,5-23,0-1,1 1,1 0,0 0,0 0,0 0,1-1,1 1,-1-1,1 1,1-1,-1 0,2 0,-1-1,1 1,0-1,0 0,1 0,0 0,0-1,1 0,0-1,2 2,46 35</inkml:trace>
  <inkml:trace contextRef="#ctx0" brushRef="#br0" timeOffset="3585.806">22921 1580,'5'-9,"1"-7,-1-1</inkml:trace>
  <inkml:trace contextRef="#ctx0" brushRef="#br1" timeOffset="44716.467">14711 3683,'-9'17,"-7"28,-9 37,-14 35,-9 32,-5 22,-2 3,4-10,10-25,17-44,17-51,18-56,16-47,3-14</inkml:trace>
  <inkml:trace contextRef="#ctx0" brushRef="#br1" timeOffset="45046.666">14660 3786,'8'-13,"4"8,8 19,5 29,11 33,13 29,11 28,13 18,7 8,3 0,0-14,-9-19,-13-26,-17-31</inkml:trace>
  <inkml:trace contextRef="#ctx0" brushRef="#br1" timeOffset="45047.666">14583 4581,'9'9,"11"2,16 0,14-2,17-7,14-3,15-7,-8-2</inkml:trace>
  <inkml:trace contextRef="#ctx0" brushRef="#br1" timeOffset="45662.778">16199 4350,'-11'-3,"0"0,0 0,0 2,-1-1,1 1,-1 1,1 0,-1 0,1 2,-1-1,1 1,0 1,0 0,0 0,0 1,1 1,-1 0,-3 2,-16 10,1 0,1 2,1 2,0 0,-12 14,18-16,1 1,1 1,1 0,0 2,2 0,1 1,0 0,2 1,1 1,-6 21,16-42,0-1,1 1,0 0,0 0,1 0,-1 1,1-1,0 0,0 0,1 0,-1 0,1 0,1 0,-1 0,0 0,1-1,2 4,-2-5,0 0,1-1,-1 1,1 0,0-1,0 0,0 1,0-1,0-1,0 1,0 0,1-1,-1 1,1-1,-1 0,1 0,0-1,-1 1,1-1,0 0,-1 0,1 0,0 0,1-1,17-1,-1-2,1 0,-1-1,0-2,-1 0,0-1,0-1,0 0,-1-2,5-4,34-23,-2-3,29-29,-24 16,-2-3,-4-2,-1-3,7-16,-47 62,-13 15,-1 1,0 0,0 0,0 0,0 0,0 0,0 0,1 0,-1 0,0 0,0 0,0 0,0 0,0 0,0 0,0 0,1 0,-1 0,0 0,0 0,0 1,0-1,0 0,0 0,0 0,1 0,-1 0,0 0,0 0,0 0,0 0,0 0,0 1,0-1,0 0,0 0,0 0,0 0,0 0,0 0,0 0,0 1,0-1,0 0,1 0,-1 0,0 0,-1 0,1 0,0 0,0 1,0-1,0 0,0 0,0 0,0 0,0 0,0 0,0 0,0 1,0-1,0 0,0 0,0 0,-12 41,5-17,-12 54,4 1,4 1,3 0,3 1,4-1,7 53,6-17,5-1,5 0,5-2,16 35,-17-71,-15-52,-2 0,-1 1,-1-1,-2 1,0 1,-2-1,1 22,-4-45,0 0,0 1,0-1,-1 0,1 0,-1 0,0 1,0-1,0 0,0 0,0 0,-1 0,1-1,-1 1,0 0,0-1,0 1,0-1,0 1,-1-1,1 0,-1 0,1 0,-1 0,0-1,0 1,1-1,-1 0,0 1,-1-1,1-1,0 1,0 0,0-1,0 1,-1-1,1 0,-2 0,-12-1,1-1,-1 0,0-1,1-1,-1-1,1 0,0-1,-92-37,1-4,3-5,2-5,-65-49,162 102,-19-11,1-2,1 0,1-1,-12-14,29 28,0-1,0 1,0 0,1-1,0 0,0 0,0 0,1 0,-1 0,1 0,0-1,1 1,-1-1,1 1,0-1,1 0,0 1,-1-1,2 0,-1 1,1-1,-1 0,2 1,-1-1,1-1,3-5,1 1,0 1,0-1,1 1,1 0,-1 1,2-1,-1 2,8-7,19-13,0 1,6 0,-24 15,93-59,-3 6</inkml:trace>
  <inkml:trace contextRef="#ctx0" brushRef="#br1" timeOffset="46011.526">16969 4581,'-18'38,"1"1,-4 17,16-39,0 0,1 0,1 0,0 1,2 0,-1 15,2-30,0-1,0 0,1 1,-1-1,0 0,1 0,-1 0,1 1,0-1,0 0,0 0,0 1,-1-3,0 0,1 0,-1 1,0-1,1 0,-1 0,0 0,1 1,-1-1,0 0,1 0,-1 0,0 0,1 0,-1 0,0 0,1 0,-1 0,0 0,1 0,-1 0,1 0,-1 0,0 0,1 0,-1 0,0 0,1 0,-1-1,0 1,1 0,-1 0,0 0,1-1,-1 1,0 0,0 0,1-1,-1 1,3-4,1 0,-1 0,0 0,-1 0,1 0,-1-1,0 1,0-1,1-3,13-46,-3 0,-2-1,-2-11,-1 13,2-1,2 2,10-26,-18 67,0 1,1 0,0 0,0 1,1 0,1 0,-1 0,1 0,1 1,-1 0,8-4,-8 6,0 2,0-1,0 1,1 0,0 1,0 0,0 0,0 1,0-1,0 2,0-1,1 1,-1 1,1 0,2 0,34 4</inkml:trace>
  <inkml:trace contextRef="#ctx0" brushRef="#br1" timeOffset="46377.96">17534 4658,'37'-4,"1"-3,-1-1,-1-1,0-2,0-2,-1-1,-1-2,0-2,-1 0,-1-2,-1-2,0-1,-22 15,0 0,0-1,-1 0,0 0,-1 0,0-1,0-1,-1 1,3-8,-7 14,-1 0,1 0,-1 0,0 0,0 0,0 0,-1-1,1 1,-1 0,0 0,-1-1,1 1,-1 0,1 0,-1 0,0 0,-1 0,1 0,-1 0,0 0,0 0,0 0,0 1,-1-1,1 1,-1 0,0 0,-2-2,-2-1,0 1,-1 0,0 0,0 0,0 1,-1 1,1-1,-1 1,0 1,0-1,0 2,0-1,0 1,0 1,0-1,-1 2,1-1,0 1,0 0,0 1,0 0,-3 2,-9 2,1 0,0 2,0 0,0 2,1 0,0 1,1 1,1 0,-2 3,4-2,1 1,0 0,0 1,2 1,0 0,0 0,2 1,0 1,1 0,1 0,-2 9,6-16,1-1,0 1,1 0,0 0,1 0,0 0,1 0,0 1,1-1,0 0,1 0,0 0,1-1,0 1,0 0,1-1,1 0,0 0,0 0,1 0,2 1,0-1,0 0,1-1,0 0,1 0,-1-1,2 0,-1-1,1 0,1-1,-1 0,1-1,0 0,0-1,0 0,1-1,-1 0,1-1,1 0,10 0,1-1,-1-1,0-1,1-1,-1-1,0-2,-1 0,1-1,2-2,58-24</inkml:trace>
  <inkml:trace contextRef="#ctx0" brushRef="#br1" timeOffset="46869.759">18483 4658,'12'0,"0"-2,0 0,0 0,-1-1,1-1,-1 0,0 0,1-2,26-9,25-7,-1-3,-2-3,0-2,-2-3,-1-3,22-19,-68 46,-1 0,1-1,-2 0,1 0,-1-1,6-10,-14 19,0 1,0-1,0 0,0 0,0 1,0-1,0 0,0 0,-1 0,1 0,-1 0,0 0,1 0,-1 0,0 0,0 0,0 0,-1 0,1 0,0 0,-1 0,1 0,-1 0,0 0,0 0,1 0,-1 0,0 1,-1-1,1 0,0 1,0-1,-1 1,1-1,-1 1,1 0,-1-1,0 1,1 0,-1 0,0 0,0 0,0 1,0-1,0 0,0 1,0-1,0 1,0 0,-11-3,0 1,0 0,0 1,-1 0,1 1,0 1,-1 0,1 1,0 0,0 1,0 0,0 1,-3 2,-19 8,0 1,1 1,1 2,-5 5,11-6,1 2,1 0,0 2,2 1,0 1,-1 3,16-16,-1 0,1 1,1 0,0 1,0-1,2 1,-1 0,1 1,1-1,0 1,1 0,0 0,1 0,1 0,-1 13,3-19,-1 0,1 0,0 0,1 0,0 0,0 0,0 0,1 0,0-1,0 1,1-1,0 0,0 0,0 0,1-1,0 1,2 1,2 0,0 0,0-1,0 0,1 0,0-1,0-1,1 0,-1 0,1-1,8 2,10 0,1-1,0-1,1-2,-1-1,0-1,0-2,29-6,-18-1,0-1,-1-2,0-2,-1-2,-1-1,0-2,-2-2,29-22,32-31</inkml:trace>
  <inkml:trace contextRef="#ctx0" brushRef="#br1" timeOffset="47393.871">19612 4222,'0'1,"0"-1,-1 1,1-1,0 1,0-1,0 0,-1 1,1-1,0 1,0-1,-1 1,1-1,-1 0,1 1,0-1,-1 0,1 1,-1-1,1 0,0 0,-1 1,1-1,-1 0,1 0,-1 0,1 0,-1 1,1-1,-1 0,1 0,-1 0,1 0,-1 0,1 0,-1-1,1 1,-1 0,1 0,-1 0,1 0,-1-1,1 1,-1 0,1 0,-1-1,1 1,0 0,-1-1,1 1,-1 0,1-1,0 1,0-1,-1 1,1 0,0-1,0 1,-1-1,1 1,0-1,0 1,0-1,0 1,0-1,0 1,0-1,0 1,0-1,0 1,-17 41,7-2,2-1,1 1,2 0,2 1,2-1,1 1,2-1,2 0,1 0,9 32,-12-64,1 0,0 0,0 0,0 0,1 0,0-1,0 1,4 3,-7-8,1-1,-1 0,0 1,0-1,1 0,-1 0,1 0,-1 0,1 0,-1-1,1 1,-1 0,1-1,0 1,-1-1,1 0,0 1,0-1,-1 0,1 0,0 0,0 0,-1 0,1-1,0 1,-1 0,1-1,0 1,-1-1,1 0,-1 1,1-1,0 0,-1 0,0 0,1 0,-1 0,0-1,1 1,11-13,-1-1,-1 0,0 0,-1-1,-1-1,0 1,5-17,16-26,-26 52,52-85,-50 84,-1 1,1 0,0 0,1 0,0 1,0 0,0 0,0 1,1 0,2-1,-8 5,0 0,0 1,0-1,0 1,0-1,0 1,1 0,-1-1,0 1,0 0,0 0,0 1,0-1,0 0,0 1,0-1,0 1,0 0,0 0,0-1,0 1,0 1,0-1,-1 0,1 0,1 1,4 6,1 0,-1 0,0 1,-1-1,1 3,-2-4,-1-1,1 1,0-1,1 0,-1 0,6 4,-6-8,-1 0,1 0,0 0,-1-1,1 0,0 0,0 0,0 0,0-1,0 0,0 0,0 0,0 0,0-1,0 0,0 0,-1 0,1-1,2 0,15-7,-1 0,-1-1,13-8,-24 13,58-37,-39 23,0 2,20-8,-47 24,0 0,1 0,-1 1,1-1,-1 1,1-1,-1 1,1-1,-1 1,1 0,0 0,-1 0,1 0,0 0,-1 0,1 0,-1 0,1 1,0-1,-1 1,1-1,-1 1,1-1,-1 1,0 0,1 0,-1 0,0 0,1 0,-1 0,0 0,0 0,0 0,0 1,0-1,0 0,0 1,-1-1,1 1,0-1,-1 1,1-1,-1 1,1-1,-1 1,3 11,-1-1,0 1,-1 0,0 0,-1 7,0-1,2 25,2-1,4 12,-6-41,1-1,1 0,0 0,0-1,1 1,1-1,0 0,1 0,4 4,-11-14,1-1,0 0,0 0,0 1,-1-1,1 0,0 0,0 0,1 0,-1 0,0 0,0-1,0 1,1 0,-1 0,0-1,1 1,-1-1,0 1,1-1,-1 0,1 0,-1 1,1-1,-1 0,1 0,-1 0,0-1,1 1,-1 0,2-1,14-9</inkml:trace>
  <inkml:trace contextRef="#ctx0" brushRef="#br1" timeOffset="48550.526">21049 4504,'-41'29,"44"-26,11-4,18-7,24-13,0-3,-1-2,14-11,-42 21,-1-2,0 0,-1-2,-1 0,-1-2,-1 0,3-7,-18 21,-1 0,-1 0,1-1,-2 0,1 0,-1 0,1-3,-5 10,1-1,0 1,0 0,-1-1,1 1,-1-1,0 1,0-1,0 1,0 0,0-1,-1 1,1-1,-1 1,1-1,-1 1,0 0,0-1,0 1,0 0,0 0,-1 0,1 0,-1 0,1 0,-1 0,0 1,0-1,0 0,0 1,0-1,-3-1,-1 1,1 0,-1 0,1 0,-1 0,0 1,0 0,0 0,1 1,-1-1,0 1,0 1,0-1,0 1,0 0,1 0,-5 2,-9 2,0 2,1 0,0 1,-14 9,7-2,2 0,0 2,0 1,2 0,0 2,1 0,1 2,-13 20,21-28,1 1,0 1,1 0,1 0,1 0,0 1,1 0,1 1,0-1,2 1,0 0,1 0,1 0,0 7,1-18,1 1,-1-1,1 1,1-1,-1 0,1 1,1-1,-1 0,1 0,0-1,1 1,0-1,0 1,0-1,1 0,0-1,0 1,0-1,1 0,-1 0,1-1,0 1,1-1,-1-1,1 1,0-1,0 0,0-1,0 0,0 0,1 0,3 0,7 0,-1-1,0-1,1 0,-1-1,0-1,1-1,-1 0,0-1,-1-1,1 0,-1-1,0-1,11-7,-6 1,0-1,0-1,-1 0,-1-2,-1 0,-1-2,0 0,-1 0,-1-1,0-3,12-22,-1-1,-3-1,-2-1,4-17,-18 45,-6 14,1-1,0 1,1 0,0 0,0 0,0 1,0-1,3-2,-6 7,1 1,-1 0,0 0,0 0,0 0,0 0,1 0,-1-1,0 1,0 0,0 0,1 0,-1 0,0 0,0 0,0 0,1 0,-1 0,0 0,0 0,0 0,1 0,-1 0,0 0,0 0,0 0,1 0,-1 0,0 0,0 1,0-1,1 0,-1 0,0 0,0 0,0 0,0 0,1 1,-1-1,0 0,0 0,0 0,0 0,0 1,0-1,0 0,1 0,-1 0,0 1,0-1,0 0,0 0,0 1,0-1,0 0,0 0,0 0,0 1,0-1,5 25,0 0,-1 1,-2 0,0 0,-2 0,3 42,-1-38,8 59,-10-82,2-1,-1 0,1 0,0 0,0-1,0 1,1 0,0-1,0 0,0 1,4 3,-6-8,0-1,0 1,1 0,-1 0,0-1,1 1,-1 0,0-1,1 0,-1 1,1-1,-1 0,0 0,1 1,-1-1,1 0,-1 0,1-1,-1 1,1 0,-1 0,0-1,1 1,-1-1,1 1,-1-1,0 0,0 1,1-1,-1 0,0 0,0 0,0 0,0 0,0 0,0 0,1-2,39-48,-37 45,39-57,-17 21,3 1,1 2,2 0,28-24,-58 60,0 1,1 0,-1-1,1 1,-1 0,1 0,0 1,-1-1,1 1,0-1,0 1,0 0,1 0,-1 0,0 1,0-1,0 1,1-1,-1 1,0 0,0 0,1 1,-1-1,0 2,0 0,0 0,0 0,-1 0,1 1,-1-1,1 1,-1-1,0 1,0 0,0 0,-1 0,1 0,-1 0,1 0,-1 1,0-1,0 0,-1 1,1-1,0 2,15 79,-12-54,1 0,2 0,1-1,1-1,2 1,7 14,-16-40,-1 0,1 0,0-1,0 1,-1 0,2-1,-1 1,0-1,1 0,-1 1,1-1,-1-1,1 1,0 0,0-1,0 1,0-1,0 0,0 0,0 0,1 0,-1 0,0-1,0 0,0-1,0 1,0-1,0 0,0 0,0 0,0 0,-1 0,1-1,0 0,-1 1,1-1,-1 0,0 0,1 0,-1 0,0-1,0 1,-1 0,1-1,0 0,-1 1,0-1,1 0,-1 0,6-12,-2 0,0 0,0-1,-1 1,-1-1,-1 0,0 0,-1 0,-1 0,0 0,-2-8,-3-16,-2 0,-2 1,-12-37,19 73,1 0,0 0,0-1,0 1,1-1,-1 1,1 0,0-1,0 1,0-1,0 1,0 0,1-1,0 1,-1-1,1 1,1 0,-1 0,1-2,1 2,0 0,-1 1,1-1,0 1,1 0,-1 0,0 0,1 0,-1 1,1-1,-1 1,1 0,0 0,0 0,-1 1,1-1,0 1,1 0,81-7,34 3,59-3,-164 5,70-6,6-5,-69 9,0-1,0-1,0-1,-1-1,0 0,11-8,-30 15,-1 1,0-1,1 1,-1-1,0 0,0 1,0-1,1 0,-1 0,0 0,0 0,0 0,0 0,-1 0,1 0,0 0,0-1,-1 1,1 0,-1 0,1-1,-1 1,1 0,-1-1,0 1,0 0,1-1,-1 1,-1 0,0 0,0-1,0 1,0 0,0 0,0 1,-1-1,1 0,0 0,0 1,-1-1,1 0,0 1,-1-1,1 1,-1 0,1-1,-1 1,1 0,0 0,-1 0,1 0,-1 0,1 0,-2 1,-9-1,-1 2,1-1,0 1,0 1,0 0,0 1,1 1,-1-1,1 2,0-1,1 2,-1-1,1 1,1 1,-1 0,1 0,1 1,-1 0,1 1,-6 9,4-4,1 1,0 0,1 1,0 0,2 0,0 1,1 0,0 0,2 0,0 0,1 1,1-1,1 14,3 2,1 0,1-1,2 0,11 31,10 17,15 24,-25-64</inkml:trace>
  <inkml:trace contextRef="#ctx0" brushRef="#br0" timeOffset="-1316.177">9298 2066,'46'-23,"0"2,2 2,0 3,1 1,0 2,8 2,-42 8,1 1,0 0,0 2,0 0,-1 0,1 2,0 0,-1 1,1 0,-1 1,0 1,0 0,0 1,-1 1,0 0,0 1,-1 1,0 0,0 0,-1 2,6 6,1 5,0 1,-2 1,0 1,-2 0,-1 1,-1 1,7 22,-3-4,-3 0,-2 1,-2 0,2 24,-11-60,1 0,-2 0,1 0,-2-1,1 1,-1 0,-1 0,1 0,-4 7,4-14,-1 1,1-1,-1 0,0 0,0 0,0 0,0-1,-1 1,1 0,-1-1,1 0,-1 0,0 0,0 0,0 0,0 0,0-1,-1 1,1-1,0 0,-1 0,1 0,-1 0,1-1,-1 0,1 1,-1-1,-1-1,-32-1,0-2,-1-1,2-3,-1 0,1-3,-7-3,-55-15,58 19,-34-9,-26-1,81 17,0 0,-1 2,1 0,0 1,0 1,-1 1,-14 4,31-6,1 0,-1 1,0 0,0 0,1 0,-1 0,0 0,1 0,-1 1,1-1,0 1,-1-1,1 1,0 0,0 0,0 0,0 0,1 1,-2 0,3-1,-1 0,1 0,-1-1,1 1,0 0,0 0,0 0,0 0,0 0,0 0,1-1,-1 1,1 0,-1 0,1 0,-1 0,1-1,0 1,0 0,0-1,1 2,4 5,1 1,0-2,1 1,0-1,0 0,0 0,1-1,0 0,3 1,25 11,0-3,1 0,0-3,1-1,1-2,-1-2,1-1,1-2,-1-2,0-2,1-1,-1-2,0-2,0-2,-1-1,0-2,24-11,-47 16,-1-1,1-1,-2-1,1 0,-1-1,0-1,-1 0,0 0,-1-1,0-1,-1 0,0-1,-1 0,0-1,-1 0,0 0,-2-1,1 0,-2 0,3-12,7-40</inkml:trace>
  <inkml:trace contextRef="#ctx0" brushRef="#br0" timeOffset="-999.61">10427 2041,'5'14,"0"-1,-1 1,0 0,-1 0,-1 0,0 0,-1 8,3 17,11 88,-6-1,-6 1,-9 81,5-194,0 1,0 0,-1 0,0 0,-1 0,-1 0,-5 13,9-28,0 0,0 0,0 1,0-1,0 0,0 0,0 1,0-1,0 0,0 0,0 1,0-1,0 0,0 0,0 1,0-1,0 0,-1 0,1 0,0 1,0-1,0 0,0 0,-1 0,1 0,0 1,0-1,0 0,-1 0,1 0,0 0,0 0,0 0,-1 0,1 0,0 1,0-1,-1 0,1 0,0 0,0 0,-1 0,1 0,0 0,0 0,-1-1,1 1,0 0,0 0,-1 0,1 0,0 0,0 0,0 0,-1-1,1 1,0 0,0 0,0 0,0 0,-1-1,1 1,0 0,0 0,0 0,0-1,0 1,-1 0,-1-9,-1 0,1-1,1 1,-1 0,2-1,-1 1,1-1,1 1,-1-1,1-12,3-102,6 0,6 0,5 2,25-79,-42 184,7-26,3 1,4-10,-13 41,0 0,0 0,1 1,0 0,1 0,0 0,1 1,0 0,0 1,7-6,-12 12,0 0,-1 0,1 0,1 1,-1-1,0 1,0-1,1 1,-1 0,1 0,-1 1,0-1,1 1,0-1,-1 1,1 0,-1 1,1-1,-1 1,1-1,-1 1,1 0,0 1,4 1,0 1,0 0,-1 1,1 0,-1 0,0 0,0 1,3 4,35 38</inkml:trace>
  <inkml:trace contextRef="#ctx0" brushRef="#br0" timeOffset="-667.927">11248 2426,'64'-54,"-2"-4,-3-2,-3-3,-3-2,25-40,-63 80,0 0,-2 0,2-8,-11 24,-1 1,0-1,-1 0,0 1,0-1,-1 0,0 0,-1 0,0 0,0 0,-1 0,0-1,0 7,1 0,-1-1,0 1,-1 0,1 0,0 0,-1 0,0 0,1 0,-1 1,0-1,-1 0,1 1,0 0,-1-1,1 1,-1 0,0 0,0 1,1-1,-1 0,0 1,-1 0,1 0,0 0,0 0,0 0,-1 1,1-1,0 1,-1 0,1 0,0 0,-1 0,1 1,0-1,0 1,-1 0,-10 2,1 0,-1 1,1 0,-1 1,1 1,1 0,-1 1,-7 6,-3 5,0 0,2 2,0 1,1 0,1 1,1 2,2-1,0 2,1 0,2 1,0 1,2 0,1 0,1 1,-4 26,9-35,1 0,1 1,0-1,2 1,0-1,2 1,0-1,1 1,1-1,0 0,3 4,-1-8,0-1,0-1,2 1,0-1,0 0,1-1,0 0,2 0,-1-1,1 0,0-1,1-1,1 0,-1 0,5 1,1 0,1 0,0-2,1 0,0-1,0-1,0-1,1-1,-1-1,1 0,0-2,0 0,0-2,0 0,0-1,17-4,-13 0,0-1,-1 0,0-2,0-1,-1-1,0 0,-1-2,-1-1,0-1,0 0,-2-2,14-13,33-45</inkml:trace>
  <inkml:trace contextRef="#ctx0" brushRef="#br0" timeOffset="-3367.458">5398 1374,'4'31,"6"48,2 56,2 52,-1 42,-2 22,1 3,-2-15,-2-32,-2-41,-7-50,-4-44</inkml:trace>
  <inkml:trace contextRef="#ctx0" brushRef="#br0" timeOffset="-3022.094">5270 2426,'91'-9,"57"-7,25-5,0-3,-15 2,-23 5,-29 5,-33 5</inkml:trace>
  <inkml:trace contextRef="#ctx0" brushRef="#br0" timeOffset="-2688.348">6219 1246,'-4'144,"-11"95,-6 51,-5 20,2-8,10-25,12-42,14-52,15-58,11-53,-2-41</inkml:trace>
  <inkml:trace contextRef="#ctx0" brushRef="#br0" timeOffset="-2348.934">6835 2349,'-14'-15,"-2"1,1 1,-2 0,0 2,0 0,-1 0,-6-1,17 9,1 0,-1 0,0 1,0 0,0 1,0-1,0 1,0 1,0-1,-1 1,1 0,0 1,0 0,0 0,0 0,0 1,0 0,0 0,0 1,1 0,-1 0,-1 2,-2 3,0 0,0 1,1 0,0 0,0 1,1 1,1-1,0 1,0 1,1-1,0 1,1 0,0 0,1 1,1-1,-2 11,-1 7,1 1,2 0,1 0,2 0,0 0,4 18,0-21,1 0,2-1,0 0,2 0,1-1,1 0,1-1,1 0,1-1,1 0,13 13,-19-26,0-1,1 0,0-1,1 0,-1-1,2 0,-1 0,1-1,0-1,1 0,4 1,-7-4,0 0,1-1,0 0,-1-1,1 0,0 0,0-1,-1-1,1 0,0 0,-1-1,1-1,-1 0,0 0,7-3,-7 1,1 0,-1 0,0-1,0 0,-1-1,0 0,0 0,-1-1,0 0,0-1,0 0,-1 0,-1 0,0-1,0 0,-1-1,0 1,-1-1,0 0,0 0,-1 0,-1 0,0 0,-1-1,1-8,-1-6,-1 0,-2 0,0 0,-1 0,-2 0,-1 1,-1-1,-1 1,-1 1,-11-23,-5 4,-2 0,-2 2,-1 1,-2 1,-16-12,23 23,22 24,1 3,0 0,0-1,1 1,-1-1,1 0,-1 1,1-1,0 0,0 0,0 0,0 0,0 0,0 0,0 0,0 0,1 0,-1 0,1-1,0 1,0 0,0 0,0-1,0 0,10-7</inkml:trace>
  <inkml:trace contextRef="#ctx0" brushRef="#br0" timeOffset="-1937.782">7348 2349,'-4'-3,"2"15,4 28,-2-31,11 130,5-1,7-1,6 0,-27-125,5 15,0-1,1 1,4 4,-10-26,0 0,1 0,-1 0,1 0,0 0,0 0,1-1,-1 0,1 1,0-1,1-1,-1 1,0-1,1 1,0-1,0 0,0-1,1 1,-3-3,0 1,0-1,0 1,0-1,1 0,-1 0,0-1,0 1,0-1,0 1,1-1,-1 0,0 0,0-1,-1 1,1-1,0 1,0-1,-1 0,1 0,-1 0,1 0,-1 0,0-1,0 1,2-3,6-8,0-1,-1 0,-1-1,4-8,7-20,-2-1,-3-1,-1-1,2-18,0 3,18-49,-33 110,0-1,0 1,0-1,0 0,0 1,0-1,0 0,0 1,1-1,-1 1,0-1,0 1,1-1,-1 0,0 1,1-1,-1 1,0-1,1 1,-1-1,1 1,-1 0,1-1,-1 1,1 0,-1-1,1 1,-1 0,1-1,-1 1,1 0,0 0,-1 0,1 0,0 0,-1-1,1 1,-1 0,1 0,0 1,-1-1,1 0,-1 0,1 0,0 0,-1 0,1 1,-1-1,1 0,-1 0,1 1,0-1,-1 1,0-1,1 0,-1 1,1-1,-1 1,1-1,-1 1,0-1,1 1,-1-1,0 1,25 45,-20-36,9 20,2 0,0-1,3-1,0 0,2-2,0 0,3 0,-14-17,0 0,0 0,1-1,0 0,0-1,1 0,0-1,0-1,1 0,0 0,-1-1,1-1,1 0,-1-1,0 0,1-1,-1 0,1-1,2-1,-4 0,1-1,-1 0,0 0,1-1,-1-1,-1 0,1-1,-1 0,1-1,-2 0,1-1,-1 0,0 0,0-1,-1-1,0 1,0-1,-1-1,0 0,-1 0,0 0,-1-1,0 0,-1-1,0 1,0-1,-1 0,-1 0,0 0,-1 0,0-1,-1 1,0-1,-1-9,-2-6,-1 1,-1-1,-2 1,0 1,-2-1,-1 1,-1 0,-1 1,-1 0,-10-13,-25-35,-3 3,-42-45,27 34,38 46</inkml:trace>
  <inkml:trace contextRef="#ctx0" brushRef="#br1" timeOffset="39315.806">3166 3761,'-4'-3,"0"2,-1-1,1 0,0 1,-1 0,1 0,0 0,-1 1,1-1,-1 1,0 0,1 0,-1 1,1-1,0 1,-2 0,4 0,-21 2,1 2,0 1,0 1,0 0,1 2,0 0,0 2,1 0,-5 5,-26 19,1 3,-41 40,21-12,3 3,2 3,4 3,-8 19,37-48,2 3,2 0,2 1,3 2,2 1,2 0,-9 45,23-78,2 0,0 1,1-1,1 0,1 1,1-1,2 8,-3-21,2 0,-1 1,1-1,0 0,1-1,0 1,0 0,0-1,1 1,0-1,0 0,0 0,1-1,0 1,0-1,0 0,1 0,0-1,0 0,0 0,4 2,1-2,0 1,1-2,-1 0,1 0,0-1,0 0,0-1,0 0,0-1,0-1,0 0,0 0,0-1,5-2,19-5,0-2,-1-1,-1-2,5-4,34-20,-1-2,-2-4,-2-3,-3-3,-1-3,-3-2,-2-3,8-15,-42 43,-20 22,0 1,1 0,0 0,0 1,1 0,-1 0,1 0,1 1,1-1,-9 6,1 0,-1 0,0 0,1-1,-1 1,0 0,1 0,-1 0,1 0,-1 0,1 0,-1 0,0 0,1 0,-1 0,0 1,1-1,-1 0,1 0,-1 0,0 0,1 1,-1-1,0 0,1 0,-1 0,0 1,1-1,-1 0,0 1,0-1,1 0,-1 1,0-1,0 0,0 1,1-1,-1 0,0 1,0-1,0 1,0-1,0 0,0 1,0-1,0 1,0-1,0 0,0 1,0-1,2 19,-1 0,-1-1,0 1,-2 0,-1 11,-4 56,9-40,1 1,2-2,12 44,-11-62,1-1,2 0,0 0,2-1,1-1,1 0,5 7,-16-27,1-1,-1 1,1-1,-1 0,1 0,0 0,1-1,-1 1,0-1,1 1,2 0,-5-2,1-1,-1 0,0 1,1-1,-1 0,1 0,-1 0,1 0,-1 0,0 0,1 0,-1-1,1 1,-1 0,0-1,1 1,-1-1,0 1,1-1,-1 0,0 0,0 0,0 1,1-1,-1 0,0 0,0-1,-1 1,1 0,0 0,1-1,16-28</inkml:trace>
  <inkml:trace contextRef="#ctx0" brushRef="#br1" timeOffset="39911.719">3756 4479,'8'67,"0"-16,3 499,-12-497,0-154,0-46,7-8,-3 110,2 1,2 0,2 0,2 1,16-42,-22 74,0 0,0 0,1 0,0 1,1 0,1 0,-1 1,1 0,1 0,0 1,0 0,1 1,-1-1,2 2,-1 0,1 0,0 1,0 0,0 1,1 0,-1 1,1 0,0 1,9-1,38-2,-1 2,12 3,-7-1,10 0</inkml:trace>
  <inkml:trace contextRef="#ctx0" brushRef="#br1" timeOffset="40682.474">4628 4350,'72'1,"1"4,-1 2,7 5,-36-4,-1 2,-1 2,0 2,-1 1,32 17,-16 2,-53-32,0 1,0 0,0-1,0 1,0 0,0 0,-1 1,1-1,-1 0,0 1,0-1,-1 1,1 0,0 1,-2-4,0 0,0 1,0-1,-1 0,1 1,0-1,-1 0,1 1,0-1,-1 0,1 1,-1-1,0 0,1 0,-1 0,0 0,0 0,0 0,0 0,0 0,0 0,0 0,0 0,0-1,0 1,-1 0,1-1,0 1,0-1,-1 1,1-1,0 0,-2 1,-54 12,46-11,-62 13,2 3,0 3,-29 14,71-24,0 2,1 2,1 0,0 2,1 0,1 2,1 1,0 1,-6 9,24-24,1 0,1 0,-1 1,1-1,0 1,0 0,1 0,0 0,0 0,0 3,3-7,-1-1,1 1,-1 0,1 0,0 0,0 0,1 0,-1 0,0 0,1-1,0 1,0 0,0 0,0-1,0 1,0 0,1-1,-1 1,1-1,0 0,0 1,-1-1,2 0,-1 0,0 0,0-1,1 1,0 0,3 2,1 0,-1-1,1 1,0-1,0-1,0 0,1 0,-1 0,0-1,1 0,-1 0,1-1,-1 0,1 0,-1-1,1 0,5-1,14-5,1-1,-2-2,1 0,3-4,30-11,-56 24,0 0,0 0,-1 1,1-1,0 1,0 0,0 0,0 0,0 0,0 1,0 0,0 0,0 0,-1 0,1 0,0 1,-1-1,1 1,-1 0,0 0,1 1,-1-1,2 3,10 9,0 1,-1 0,-1 1,4 6,22 26,-28-37,0-1,1 0,0 0,1-1,0-1,0 0,1 0,0-2,0 0,8 2,-12-5,0-1,0 0,0-1,0 0,1 0,-1-1,0-1,0 0,0 0,0-1,0 0,0-1,0 0,-1 0,1-1,1-1,50-29</inkml:trace>
  <inkml:trace contextRef="#ctx0" brushRef="#br1" timeOffset="41029.477">5962 4530,'1'-4,"-1"0,0 1,0-1,-1 0,1 1,-1-1,0 1,0-1,0 1,0-1,0 1,-1 0,1-1,-1 1,0 0,0 0,-1 0,1 0,0 1,-1-1,0 1,1-1,-1 1,0 0,0 0,-1 0,1 1,0-1,0 1,-1 0,1-1,-1 1,-1 0,-4 0,1 0,-1 1,0 0,0 0,0 1,0 0,0 0,0 1,1 1,-1-1,1 1,-1 1,0 0,-11 7,1 0,0 2,0 0,1 2,1-1,1 2,0 1,1 0,0 0,2 2,0 0,1 0,-2 7,4-8,1 1,0 0,2 1,0 0,1 0,1 1,1-1,1 1,1 0,0 0,2 0,0 0,2 0,1 9,-1-21,0 1,0-1,1 0,0 0,1 0,-1 0,2-1,-1 1,1-1,1 0,0 0,0-1,0 0,1 0,0 0,0-1,0 0,1 0,0-1,0 0,1-1,-1 0,1 0,0 0,0-1,0-1,1 1,-1-2,1 1,-1-1,1-1,-1 0,1 0,-1 0,1-2,-1 1,1-1,8-3,3-3,-1 0,0-1,-1-2,0 0,0-1,-2 0,1-2,-2 0,15-15,50-57</inkml:trace>
  <inkml:trace contextRef="#ctx0" brushRef="#br1" timeOffset="41359.566">5886 3734,'-9'44,"-3"40,6 33,7 26,13 24,12 14,11 3,7-9,6-20,2-29,-2-34,-2-43,0-38,-8-21</inkml:trace>
  <inkml:trace contextRef="#ctx0" brushRef="#br1" timeOffset="41698.212">6604 4710,'-4'70,"-2"40,5 15,6-6,12-22,7-29,4-37,1-39,-4-17</inkml:trace>
  <inkml:trace contextRef="#ctx0" brushRef="#br1" timeOffset="41699.212">6347 4274,'35'0,"29"0,3 0</inkml:trace>
  <inkml:trace contextRef="#ctx0" brushRef="#br1" timeOffset="43732.906">11786 4376,'0'0,"0"-1,0 0,0 0,0 1,-1-1,1 0,0 1,0-1,-1 0,1 1,-1-1,1 1,-1-1,1 1,0-1,-1 1,0-1,1 1,-1-1,1 1,-1-1,0 1,1 0,-1-1,0 1,1 0,-1 0,0 0,1-1,-1 1,0 0,0 0,1 0,-1 0,0 0,1 0,-1 1,0-1,-31 5,11 2,1 0,0 2,0 1,1 0,0 1,1 1,0 1,1 1,-12 12,-5 7,1 1,2 2,-26 39,43-55,2 0,0 1,1 1,0 0,2 0,-2 12,9-27,0-1,1 1,0 0,0 0,0 0,1 0,0 0,1 0,0 0,0 0,1 2,-1-5,0 0,1 0,0 0,0 0,0-1,0 1,1-1,-1 0,1 1,0-1,0-1,0 1,0 0,1-1,-1 1,1-1,-1 0,1 0,3 1,3 1,1-1,0 0,0-1,0 0,0-1,1 0,-1-1,0 0,1-1,-1 0,0 0,0-2,6-1,19-6,0-1,0-2,15-9,-10 3,-1-2,-1-1,-1-2,22-19,-43 30,-1 0,-1-1,-1-1,0 0,0-1,-2 0,0-1,-1-1,0 0,-2 0,2-6,-8 16,0-1,-1 0,0 0,0 0,-1 0,0 0,0-1,-1 1,-1 0,1 0,-1-1,-1 1,0 0,0 0,-1 0,0 1,-1-1,1 1,-2-1,1 1,-1 0,0 1,-1-1,0 1,0 0,-1 1,1 0,-1 0,-3-2,-6-4,-1 0,-1 1,1 1,-2 0,1 2,-1 0,-1 1,1 1,-1 0,0 2,-1 1,-15-2,-2 6,29 1,12 1,17-1,16-1</inkml:trace>
  <inkml:trace contextRef="#ctx0" brushRef="#br1" timeOffset="44065.147">12556 3709,'-13'-17,"-8"-15,-6 2,-2 16,3 31,7 35,2 39,8 31,6 24,7 10,8-5,7-14,-1-22,-3-27,-4-27</inkml:trace>
  <inkml:trace contextRef="#ctx0" brushRef="#br1" timeOffset="44396.962">12043 4556,'53'-22,"38"-11,26-5,15 0,7 6,6 5,-22 6</inkml:trace>
  <inkml:trace contextRef="#ctx0" brushRef="#br1" timeOffset="42128.024">7297 4658,'-6'4,"1"1,0-1,0 0,1 1,-1 0,1 0,0 1,1-1,-1 1,1 0,2-4,0-1,1 1,-1 0,1 0,-1 0,1-1,0 1,-1 0,1 0,0 0,0 0,1 0,-1-1,0 1,1 0,-1 0,1 0,-1 0,1-1,0 1,0 0,-1-1,1 1,1-1,-1 1,0-1,0 1,0-1,1 0,-1 1,1-1,-1 0,1 0,-1 0,1 0,0-1,0 1,8 3,-1 0,1-1,0 0,0 0,0-1,1-1,-1 0,0 0,1-1,-1 0,0-1,1 0,5-2,18-3,1-2,-1-2,13-5,-15 3,-1-1,-1-1,0-2,11-9,-29 18,-1 0,-1-1,0 0,0-1,0-1,-1 1,-1-1,1-1,-2 0,0 0,0 0,3-9,-8 17,-1 0,1 0,-1-1,0 1,0 0,-1-1,1 1,-1 0,1-1,-1 1,0-1,-1 1,1-1,0 1,-1-1,0 1,0 0,0-1,0 1,-1 0,1 0,-1 0,1 0,-1 0,0 0,-1 0,1 1,0-1,-1 1,1-1,-1 1,0 0,0 0,0 0,0 1,0-1,-7-3,0 1,0 0,-1 1,1 0,-1 1,0 0,0 0,0 1,1 1,-1 0,-4 1,-10 2,0 1,0 1,1 1,0 1,0 2,1 0,0 2,0 0,1 1,1 2,0 0,1 1,-7 8,12-11,0 2,1 0,1 0,0 1,1 1,0 0,2 1,0 0,1 1,0 0,2 0,0 0,1 1,1 0,0 1,2-1,0 7,2-13,1-1,0 1,1 0,1 0,0-1,1 1,0-1,1 0,0 0,1 0,0 0,1-1,0 0,1 0,2 2,1-1,0-1,1 0,0 0,0-1,1-1,1 0,0-1,0 0,0 0,1-2,12 5,-5-4,0 0,1-2,-1 0,1-1,0-2,1 0,-1-1,0-1,1-2,-1 0,0-1,0-1,0-1,-1-1,0-1,0 0,7-5,-6-1,-1 0,0-2,0 0,-2-1,0-2,0 1,14-20,29-44</inkml:trace>
  <inkml:trace contextRef="#ctx0" brushRef="#br1" timeOffset="42465.672">8092 4428,'-7'34,"1"0,2 0,2 1,2 32,5 32,5 3,-9-87,5 32,9 43,-13-79,1-1,0 1,0-1,1 0,1 0,0 0,0-1,1 1,0-1,0-1,2 2,-7-9,1 0,-1 1,1-1,-1 0,1 0,0 0,0 0,0 0,-1-1,1 1,0-1,0 1,0-1,0 1,0-1,0 0,0 0,0 0,0 0,0 0,0-1,0 1,0 0,0-1,0 0,-1 1,1-1,0 0,0 0,0 0,-1 0,1 0,-1 0,1-1,-1 1,1-1,0 0,8-8,-1 0,0-1,-1 0,0 0,0-1,-8 12,38-65,-2-2,15-46,-11 25,11-12,-48 94,0 1,0 0,0 0,1 1,0-1,-1 1,3-2,-5 6,0-1,0 1,0-1,0 1,0-1,0 1,0-1,0 1,0 0,0 0,0 0,0-1,0 1,0 0,0 0,0 0,0 1,0-1,0 0,0 0,0 1,0-1,0 0,0 1,0-1,0 1,0-1,0 1,0 0,0-1,0 1,-1 0,1-1,0 1,-1 0,1 0,0 0,-1 0,1 0,-1 0,1 0,17 27,-1 0,-2 1,0 1,-2 2,33 63,-28-61,2-1,2-1,1 0,4 1,1-4</inkml:trace>
  <inkml:trace contextRef="#ctx0" brushRef="#br1" timeOffset="42976.862">8656 4428,'34'-2,"0"-2,0-1,26-8,29-4,178-10,-128 15,47-14,-181 25,2 1,-1-1,0 0,0-1,0 1,0-1,0-1,0 1,-1-1,1 0,4-3,-9 5,-1 1,0 0,1 0,-1-1,0 1,1 0,-1-1,0 1,1-1,-1 1,0 0,0-1,1 1,-1-1,0 1,0-1,0 1,0-1,0 1,0 0,0-1,0 1,0-1,0 1,0-1,0 1,0-1,0 1,0-1,0 1,0-1,-1 1,1 0,0-1,-16-10,-22 0,30 9,0 1,0 1,1-1,-1 1,0 1,0-1,1 2,-1-1,0 1,1 0,0 0,-1 1,1 0,0 0,0 0,0 1,-4 4,3-1,0 0,0 0,1 1,0 0,1 1,0-1,0 1,1 0,0 1,0-1,1 1,0 2,-3 7,2 0,0 0,2 0,0 1,1-1,1 1,0 0,2 0,0-1,1 1,2-1,0 1,5 14,-7-26,1-1,0 1,1-1,-1 0,1 0,1 0,-1 0,1-1,1 0,-1 0,1 0,0 0,0-1,0 0,1-1,0 1,0-1,0 0,1-1,-1 0,1 0,0-1,-1 0,1 0,0 0,0-1,0-1,1 1,-1-1,0-1,6 0,66-16,-3-7</inkml:trace>
  <inkml:trace contextRef="#ctx0" brushRef="#br1" timeOffset="43314.296">10017 4325,'-11'-5,"0"1,0 0,0 1,-1 0,1 1,-1 0,1 1,-1 0,1 1,-1 0,0 1,1 1,-1-1,1 2,-1 0,1 0,-5 2,11-3,-1 1,1-1,0 1,-1 0,1 0,1 0,-1 1,0-1,1 1,0 0,0 1,0-1,0 1,1 0,-1 0,1 0,1 0,-1 0,1 1,0-1,0 1,0 0,1-1,0 1,0 0,0 0,1 0,0 0,0 0,1 0,-1-1,1 1,1 0,0 2,4 11,2-1,0 1,1-2,1 0,0 0,1 0,1-1,1-1,0 0,3 1,1 2,0 2,-2 0,0 0,-1 1,8 18,-21-36,1 1,-1-1,0 0,0 1,0-1,-1 1,1-1,-1 1,0-1,0 1,0 0,0-1,0 1,-1-1,0 1,0-1,0 1,0-1,0 1,-2 1,0 0,0 0,-1-1,1 1,-1-1,0 0,0 0,0 0,-1 0,1-1,-3 1,-11 7,-1-1,0-1,0-1,-1-1,0-1,0 0,-7 1,1 0,-1-2,1-1,-1-1,-1-1,1-1,-5-2,30 1,0 0,0 0,0 0,0 0,0 0,0-1,0 1,0-1,0 0,0 1,0-1,0 0,0 0,0 0,1 0,-1-1,1 1,-1 0,1-1,-1 1,1-1,-1 1,1-1,0 0,0 1,0-1,1-1,0 1,0-1,0 1,0-1,0 1,1-1,-1 1,1 0,0-1,0 1,0 0,0 0,0-1,0 1,0 0,1 0,-1 0,1 0,0 1,1-2,33-34</inkml:trace>
  <inkml:trace contextRef="#ctx0" brushRef="#br2" timeOffset="-116508.127">14019 3632,'-69'-27,"-1"4,-66-13,109 29,-231-53,-94-9,-97-6,-91 0,-84 2,-782-47,-4 62,-715 86,1112 40,-104 60,384-11,-620 188,699-106,95 15,362-125,-58 42,152-72,4 4,-39 35,96-65,2 1,1 3,2 0,-27 37,50-55,1 0,0 1,1 0,1 1,2 0,0 0,0 1,0 11,5-19,2 1,0 0,0 0,1 0,1 0,1 0,0 0,1 0,1-1,0 1,1 0,0-1,3 5,3 3,0 0,2 0,1-2,1 1,0-1,1-1,2-1,0 0,10 7,15 11,3-1,0-3,45 23,5-3,3-4,54 16,40 6,63 7,290 54,91-18,85-23,77-23,74-22,2311-23,10-131,3728-263,-5906 302,-75-7,-92-12,-104-13,-117-15,-413 66,73-34,-195 53,-2-4,-1-3,7-10,-62 31,-1-3,-1 0,-1-2,-1-1,-1-2,14-15,-33 29,1 0,-2-1,1 0,-2 0,0-1,-1 0,0 0,-1-1,0 0,-2 0,1-1,-1-6,-2 7,-1 0,-1 1,0-1,-1 0,-1 0,0 1,-1-1,0 1,-1-1,-1 1,0 0,-1 1,-3-4,-7-12,-2 0,-1 2,-1 0,-1 1,-2 1,0 0,-2 2,-36-30,-2 2,-2 3,-33-17,-40-16,-125-53,9 23,-6 11,-361-100,-105 14,-98 16,-89 20,-80 23,-1410-62,-17 133,3 94,27 55,1622-58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5:39.063"/>
    </inkml:context>
    <inkml:brush xml:id="br0">
      <inkml:brushProperty name="width" value="0.1" units="cm"/>
      <inkml:brushProperty name="height" value="0.1" units="cm"/>
      <inkml:brushProperty name="ignorePressure" value="1"/>
    </inkml:brush>
  </inkml:definitions>
  <inkml:trace contextRef="#ctx0" brushRef="#br0">744 893,'-23'131,"7"0,3 44,4 274,9-446,2 410,10 90,6 88,4 80,46 2677,-99 1,7-2599,-2-80,0-93,3-96,6-95,17-384,-7 222,12 49,-5-265,11 103,-9-101,0-1,0 1,1-1,1 0,-1 0,1 0,1 0,0-1,1 2,-4-7,0-1,0 1,0-1,1 0,-1 0,1 0,-1 0,1 0,0 0,0 0,0-1,0 0,0 0,0 1,0-2,0 1,1 0,-1-1,0 1,0-1,1 0,-1 0,0 0,2-1,9-2,0 0,0 0,-1-2,0 1,5-4,7-2,49-13,2 2,0 4,1 3,1 4,0 3,0 3,0 4,53 7,97 18,-1 10,72 27,1298 335,-895-213,-371-100,2090 507,-2352-575,173 38,3-10,61-5,-263-35,0-2,0-2,0-2,0-2,-1-2,34-8,-59 9,1 0,-1-1,-1-1,0-1,0 0,0-1,-1-1,0 0,-1-1,0 0,-1-2,0 1,-1-1,0-1,-1 0,-1-1,3-5,1-6,-1 0,-2-1,0 0,-2-1,4-19,0-15,-3 0,-1-16,4-95,-9-136,-27-183,18 408,-63-992,-77-1564,83-116,23 753,-44 1,-96-449,172 2362,2 2,-3 1,-5 0,-17-61,27 137,-1 1,1 0,-1 0,-1 1,0-1,0 1,0 0,-1 0,-1 1,1 0,-1 0,0 0,-1 1,1 0,-1 1,-1-1,1 1,-1 1,0 0,-23-9,-1 1,0 2,-1 1,-25-3,28 6,-409-67,-188 3,483 55,-2209-171,-5 141,2232 47,-5-1,-1 5,1 6,-9 7,82-3,24-1</inkml:trace>
  <inkml:trace contextRef="#ctx0" brushRef="#br0" timeOffset="1083.36">0 15107,'4'0,"6"0,6 9,8 11,10 16,11 19,7 17,8 10,3 9,-2-3,-1-8,-3-13,-2-22,-11-18</inkml:trace>
  <inkml:trace contextRef="#ctx0" brushRef="#br0" timeOffset="1400.079">769 15210,'-22'65,"-11"44,-5 25,5 7,7-7,8-14,8-22,5-24,8-25,7-28,3-19</inkml:trace>
  <inkml:trace contextRef="#ctx0" brushRef="#br0" timeOffset="1730.853">975 15517,'44'-22,"-1"-2,1-4,-28 17,-1 0,0-1,0-1,-1 0,-1-2,7-9,-17 22,-1-1,0 1,0-1,-1 0,1 0,-1 1,1-1,-1 0,0 0,0-1,0 1,0 0,-1 0,1 0,-1-1,0 1,0 0,0 0,0-1,-1 1,0-3,0 4,-1 0,1-1,-1 1,0 0,0 0,0 0,0 0,0 0,-1 1,1-1,0 0,-1 1,1 0,-1 0,1 0,-1 0,0 0,1 0,-1 1,0-1,0 1,0 0,1 0,-1 0,-2 0,-19 1,1 0,-1 2,0 1,1 1,0 1,0 1,1 1,0 1,0 0,1 2,0 1,1 0,0 2,1 0,1 1,-2 3,14-13,1 1,-1 0,1 0,0 0,1 1,-1 0,1 0,1 0,-1 0,1 1,1-1,-1 1,1 0,1 0,-1 1,2-4,0 0,0 0,0 0,1 0,0-1,0 1,0 0,0 0,1 0,0-1,0 1,0-1,1 1,-1-1,1 0,0 0,0 0,1 0,-1-1,1 1,0-1,0 0,0 0,3 2,10 4,-1 0,1-1,0-1,1-1,0 0,0-1,0-1,1-1,0 0,-1-2,1 0,1-1,9 0,0-2,0-1,-1-1,1-1,-1-2,0-1,14-6,52-31,-14-4</inkml:trace>
  <inkml:trace contextRef="#ctx0" brushRef="#br0" timeOffset="2061.891">1642 15133,'-27'12,"0"1,1 1,1 1,1 1,0 1,1 1,0 2,2 0,1 1,-2 3,19-19,-1-1,1 1,0 0,0 0,0 0,1 1,0-1,0 0,0 1,1 0,-1 2,2-5,0 0,0 0,0-1,0 1,1 0,-1 0,1-1,0 1,0 0,0-1,0 1,0-1,0 1,1-1,-1 1,1-1,0 0,-1 0,1 0,0 0,0 0,1 0,-1-1,1 1,11 6,0-1,0 0,1-1,0-1,0 0,1-1,-1-1,1 0,0-1,3-1,-3 0,-1 1,1 0,-1 1,0 1,0 0,0 1,0 1,-1 0,0 1,0 0,0 2,-11-7,0 0,0 1,-1-1,1 1,-1-1,0 1,0 0,0 0,0 0,0 0,0 0,-1 0,0 0,1 1,-1-1,-1 1,1-1,0 1,-1-1,0 2,0 1,0-1,-1 1,0 0,-1-1,1 1,-1-1,0 1,0-1,-1 0,0 0,-3 5,-5 6,-1 0,-1-1,-1-1,0 0,-1 0,-14 9,13-11,-1-2,0 1,0-2,-1 0,-10 2,22-8,-1-1,1 0,-1 0,1 0,-1-1,0 0,1 0,-1-1,0 0,0 0,0-1,1 0,-1 0,0 0,1-1,-1 0,-3-1,-14-14</inkml:trace>
  <inkml:trace contextRef="#ctx0" brushRef="#br0" timeOffset="2393.103">2155 14774,'0'4,"0"19,0 28,-5 35,0 38,-1 33,2 25,1 7,1-11,5-22,7-29,1-37</inkml:trace>
  <inkml:trace contextRef="#ctx0" brushRef="#br0" timeOffset="2793.105">2513 15492,'1'52,"2"0,2 1,-4-38,2 1,0-1,1 0,1 0,0 0,1-1,0 1,6 8,-12-22,1 0,-1 0,1 0,-1 0,1 0,-1 0,1 0,0 0,-1 0,1 0,0 0,0 0,0 0,0-1,-1 1,1 0,0-1,0 1,0-1,1 1,-1-1,0 1,0-1,0 0,0 0,0 1,0-1,0 0,1 0,-1 0,0 0,0 0,0-1,0 1,0 0,1 0,-1-1,0 1,0-1,0 1,0-1,0 1,0-1,0 0,0 1,0-1,-1 0,1 0,0 1,0-1,4-6,0 0,0 0,-1 0,0-1,0 1,1-6,14-38,-2-1,1-14,-4 14,3 0,2-2,-9 41,-2 20,1 33,-8-31,3 9,2 22,3-1,1 0,1 0,16 32,-22-61,0 0,1 0,0-1,0 0,1 0,1 0,-1-1,1 0,1 0,-3-3,0-1,0 0,0-1,0 1,1-1,0 0,0-1,-1 1,1-1,1-1,-1 1,0-1,0-1,6 1,25-4</inkml:trace>
  <inkml:trace contextRef="#ctx0" brushRef="#br0" timeOffset="3134.973">3232 15492,'-11'24,"0"0,2 1,1 0,1 1,-3 20,7-30,1-1,1 1,1 0,0 0,1-1,0 1,1-1,1 1,1-1,1 4,-4-15,0 0,0-1,1 1,-1-1,1 0,0 1,0-1,0 0,0 0,0 0,0 0,1-1,0 1,-1-1,1 1,0-1,0 0,1 0,-1 0,0-1,1 1,-1-1,1 0,-1 0,1 0,-1 0,1 0,2-1,0 0,-1-1,1 0,-1 0,0 0,1-1,-1 0,0 0,0 0,0-1,-1 0,1 0,0 0,-1 0,0-1,0 1,0-1,0 0,-1 0,1-2,5-7,0 0,-1-1,-1 0,0 0,-1-1,-1 0,0 0,-1 0,-1 0,0-1,-1 0,-1 1,0-1,-2-14,1 21,-1 0,-1 0,1 0,-1 0,-1 0,0 0,0 1,-1-1,0 1,0 0,-1 0,-1-1,2 4,0 0,-1 1,1-1,-1 1,0 0,-1 0,1 0,-1 1,0 0,1 0,-1 0,0 1,-1 0,1 0,0 1,-1-1,1 1,-1 1,1-1,0 0,0 0,-1 1,1 0,0 0,0 1,-1 0,1 0,0 0,0 1,0 0,0 0,0 0,1 1,-1 0,1 0,-1 1,-2 2,-4 10</inkml:trace>
  <inkml:trace contextRef="#ctx0" brushRef="#br0" timeOffset="3481.361">3899 14851,'-4'17,"-6"37,-6 48,0 46,-1 37,1 27,0 7,-2-7,2-18,-1-33,3-44</inkml:trace>
  <inkml:trace contextRef="#ctx0" brushRef="#br0" timeOffset="4214.379">4053 15851,'241'-13,"-172"5,1 4,0 2,-1 4,1 3,11 4,-73-7,0 0,0 0,-1 0,1 1,-1 0,1 0,-1 1,0 0,1 2,-6-5,0 0,0 1,-1-1,1 1,-1-1,0 1,1 0,-1 0,0-1,0 1,0 0,0 0,0 0,0 0,-1 0,1 0,-1 0,1 1,-1-1,0 0,0 0,0 0,0 0,0 1,0-1,-1 0,1 0,-1 0,0 0,1 0,-1 0,0 0,0 0,-1 2,-2 1,0 1,-1 0,1-1,-1 0,0 0,0 0,-1-1,1 0,-1 0,0 0,0-1,-1 1,1-2,-1 1,-3 0,-20 7,-1-2,-30 4,27-5,-8 2,1 1,0 2,-36 17,65-25,1 2,-1-1,1 2,1-1,-1 1,1 1,1 0,-1 0,1 1,1 0,0 1,0 0,1 0,0 1,-3 5,9-13,-1 0,1 0,0 0,-1 0,2 0,-1 0,0 0,0 0,1 1,0-1,0 0,0 0,0 1,0-1,1 0,-1 0,1 1,0-1,0 2,1-3,0 1,-1-1,1 0,0 0,0 0,0 0,0 0,0 0,1 0,-1-1,1 1,-1-1,1 0,-1 0,1 0,0 0,-1 0,1 0,9 1,0 0,0-1,-1 0,1-1,0 0,0-1,0 0,0-1,9-2,38-16,0-2,-1-2,-1-3,-2-3,3-4,123-62,-153 82</inkml:trace>
  <inkml:trace contextRef="#ctx0" brushRef="#br0" timeOffset="4544.477">5079 15338,'-4'0,"-2"4,1 11,1 20,5 25,7 29,6 26,6 19,4 14,-3 2,-5-10,-9-25,-6-28,-3-29</inkml:trace>
  <inkml:trace contextRef="#ctx0" brushRef="#br0" timeOffset="4877.689">4977 16236,'2'-13,"2"1,0 0,0 0,1 0,0 1,1 0,1 0,0 0,0 0,1 1,0 1,1-1,0 1,0 1,1 0,0 0,1 1,-1 0,12-5,-2 2,1 0,0 2,0 0,1 2,0 0,0 2,0 0,0 1,1 1,18 2,-31 0,-1 1,1 0,0 0,0 1,-1 0,1 1,-1 0,0 1,0 0,7 4,-12-6,-1 1,1-1,-1 1,0 0,0 0,0 0,0 0,-1 0,1 1,-1-1,0 1,0 0,0 0,0-1,-1 1,1 0,-1 0,0 1,0-1,-1 0,1 0,-1 0,0 1,0-1,-1 4,-1 5,-1 0,-1-1,1 1,-2-1,0 0,-1 0,0 0,0-1,-1 0,-1 0,0-1,0 0,-1 0,-1-1,1 0,-10 6,4-3,-2 0,0 0,0-2,-1 0,0-1,-1-1,1-1,-2-1,1 0,-12 1,25-6,1 0,0 0,-1-1,1 0,-1 0,1 0,0-1,-1 0,1 0,0 0,-1 0,-1-2,-13-9</inkml:trace>
  <inkml:trace contextRef="#ctx0" brushRef="#br0" timeOffset="5230.546">5849 15826,'-3'0,"1"1,-1 0,0 0,0 1,1-1,-1 0,0 1,1 0,0-1,-1 1,1 0,0 0,-1 2,-8 5,-18 14,1 2,1 1,-9 12,23-23,1 0,1 1,0 0,2 1,0 0,0 0,-3 12,11-25,-1 0,1 1,0-1,0 0,0 1,0-1,1 1,0-1,0 1,0-1,0 1,1-1,-1 0,1 1,1-1,-1 0,0 1,1-1,0 0,0 0,0 0,1 0,-1-1,1 1,0 0,3 1,-1-1,1 1,0-1,0-1,0 1,1-1,-1 0,1 0,0-1,-1 0,1 0,0 0,0-1,1 0,4 0,27-1,0-2,-1-1,1-3,-1 0,0-3,14-5,12-2,30-2,-92 18,1-1,-1 1,1-1,0 1,-1 0,1 0,-1 0,1 0,-1 1,1-1,-1 1,1 0,-1-1,1 1,-1 0,0 0,2 1,-4 0,1-1,0 0,-1 0,1 1,-1-1,1 1,-1-1,0 0,0 1,0-1,0 1,0-1,0 0,0 1,0-1,0 1,-1-1,1 0,0 1,-1-1,1 0,-1 1,0-1,1 0,-1 0,0 1,0-1,0 0,0 0,0 0,0 0,-12 16,-1 0,0 0,-1-1,-1-1,0-1,-12 8,15-13,0 0,0 0,-1-1,1-1,-2-1,1 0,-1 0,0-2,-10 2,22-5,0 0,-1-1,1 0,0 0,0 0,-1 0,1 0,0-1,0 0,0 1,0-1,-1 0,1-1,0 1,1 0,-1-1,0 0,0 1,1-1,-1 0,1 0,-2-2,-14-22</inkml:trace>
  <inkml:trace contextRef="#ctx0" brushRef="#br0" timeOffset="5597.08">6183 15877,'31'-19,"2"2,0 1,1 1,0 2,1 1,1 2,0 2,29-4,-63 12,1-1,-1 1,1-1,-1 1,1 0,0 0,-1 0,1 0,-1 1,1-1,-1 1,1 0,-1-1,0 1,1 0,-1 0,0 1,-1-1,0 0,0 1,0-1,0 1,0 0,0-1,-1 1,1-1,-1 1,1 0,-1 0,0-1,1 1,-1 0,0 0,0-1,0 1,-1 0,1 0,0-1,-1 1,1 0,-1 0,-6 47,2-1,2 1,3 0,2 20,9 56,7 10,-10-99,0-15</inkml:trace>
  <inkml:trace contextRef="#ctx0" brushRef="#br0" timeOffset="6113.699">6773 15954,'5'-4,"1"1,-1 0,1 1,-1-1,1 1,0 1,0-1,-1 1,1-1,0 2,1-1,2 1,17-4,-11 1,13-3,0 0,0 2,0 1,0 2,1 0,-1 2,4 2,-31-3,0-1,-1 1,1 0,-1 0,1 0,-1 0,1 1,0-1,-1 0,1 0,-1 0,1 0,-1 1,1-1,-1 0,1 0,-1 1,1-1,-1 0,1 1,-1-1,1 0,-1 1,0-1,1 1,-1-1,0 1,1-1,-1 1,0-1,0 1,0-1,1 1,-1-1,0 1,0 0,0-1,0 1,0-1,0 1,0 0,0-1,0 1,0-1,0 1,0-1,-1 1,1-1,0 1,0-1,0 1,-1-1,1 1,0-1,-1 1,1-1,-1 1,1-1,0 1,-1-1,1 0,-1 1,1-1,-1 0,-37 31,30-25,-55 41,-46 46,89-74,0 1,2 2,0 0,1 0,2 2,-11 20,11-6,15-23,0-15,0 1,1-1,-1 0,1 0,-1 0,0 0,1 1,-1-1,1 0,-1 0,1 0,-1 0,0 0,1 0,-1 0,1 0,-1 0,1 0,-1 0,1 0,-1-1,0 1,1 0,-1 0,1 0,-1 0,0-1,1 1,-1 0,0 0,1-1,-1 1,0 0,1-1,24-17,-1 0,0-2,7-9,-2 2,1 2,3-1,-24 19,1 1,0 0,0 1,1 0,-1 0,1 1,0 1,0 0,2 0,-10 2,0 1,0-1,0 1,0 0,0 0,0 0,-1 0,1 1,0-1,0 1,0 0,0-1,0 1,-1 1,1-1,0 0,-1 1,3 1,0 1,-1 1,0-1,0 1,0 0,0 0,-1 1,1 0,-1-1,-1-1,1 1,0-1,0 0,0 0,1 0,-1 0,1-1,0 1,0-1,0 0,1 0,2 1,-6-4,1 1,0-1,0 1,0-1,0 0,0 0,0 0,0 0,0 0,0 0,0 0,-1-1,1 1,0-1,0 1,0-1,0 0,-1 0,1 1,0-1,1-2,17-11</inkml:trace>
  <inkml:trace contextRef="#ctx0" brushRef="#br0" timeOffset="6431.036">7414 16005,'0'-4,"0"2,0 11,0 13,0 10,0 14,0 8,0 2,0-2,0-16,-4-23,-2-14</inkml:trace>
  <inkml:trace contextRef="#ctx0" brushRef="#br0" timeOffset="6763.803">7414 15749,'59'130,"6"-2,9 4,-71-126,1 0,-1-1,1 0,0 0,1 0,-1 0,1-1,0 0,0 0,0 0,3 1,-6-4,1 0,-1 0,1 0,0-1,-1 1,1-1,0 0,-1 0,1 0,0 0,-1 0,1-1,0 1,-1-1,1 0,-1 1,1-1,-1 0,1-1,-1 1,0 0,1-1,-1 1,0-1,0 0,0 0,1-1,17-16,-2-2,0 0,-1 0,1-4,-3 2,2 1,1 1,1 1,1 0,-19 19,0-1,0 1,1 0,-1-1,1 1,-1 0,1 0,0 0,-1 1,1-1,0 0,0 1,-1-1,1 1,0-1,0 1,0 0,0 0,-1 0,1 0,2 0,-3 1,1-1,-1 1,1 0,-1 0,0 0,1 0,-1 0,0 0,0 1,0-1,1 0,-1 1,0-1,-1 0,1 1,0-1,0 1,-1 0,1 0,4 13,-2 0,1 0,-2 0,0 1,-1 2,2 4,0 13,3 1,0-1,3-1,1 1,1-1,5 6,-14-36,0 1,0-1,1 0,0 0,0 0,0 0,1 0,-1 0,1-1,0 1,-2-3,-1-1,0 1,1 0,0 0,-1-1,1 1,-1-1,1 1,0-1,-1 0,1 1,0-1,-1 0,1 0,0 0,0 0,-1-1,1 1,0 0,-1-1,1 1,-1-1,1 0,-1 1,1-1,-1 0,1 0,-1 0,1 0,-1 0,1-1,8-8,-1-1,0 0,-1 0,0-1,-1 0,0-1,-1 1,2-7,-4 11,33-75</inkml:trace>
  <inkml:trace contextRef="#ctx0" brushRef="#br0" timeOffset="8445.876">1360 1330,'0'8,"1"0,1 0,0 0,0 0,0-1,1 1,2 4,8 23,7 51,-14-53,2 0,2 0,1-1,10 21,-21-51,1 1,0-1,0 0,0 0,1 1,-1-1,0 0,1 0,0 0,-1 0,1-1,0 1,0 0,0-1,0 1,0-1,0 0,0 1,1-1,-1 0,0-1,1 1,-1 0,1-1,-1 1,1-1,-1 0,1 1,-1-1,1-1,-1 1,1 0,-1 0,1-1,-1 0,0 1,1-1,-1 0,0 0,1 0,-1-1,0 1,0 0,0-1,0 0,1 0,12-11,0-1,-1 0,-1 0,0-1,7-13,54-77,59-112,48-126,-167 315,114-224,45-142,-156 341,-18 50,-3 9,-8 16,-8 33,1 7</inkml:trace>
  <inkml:trace contextRef="#ctx0" brushRef="#br0" timeOffset="8979.957">1411 3510,'13'9,"17"16,22 21,18 20,16 21,6 8,0 6,-7-5,-17-7,-25-13,-29-16,-16-18</inkml:trace>
  <inkml:trace contextRef="#ctx0" brushRef="#br0" timeOffset="9312.478">1333 4203,'62'-66,"41"-38,25-15,4-1,-7 17,-16 20,-27 25</inkml:trace>
  <inkml:trace contextRef="#ctx0" brushRef="#br0" timeOffset="10052.583">1232 6769,'1'-7,"0"0,1 0,0 1,1-1,-1 1,1-1,1 1,-1 0,1 0,0 1,0-1,4-2,-2-1,9-11,2 1,0 1,0 1,2 0,0 1,1 1,0 1,2 0,-1 2,1 1,1 0,0 2,4-1,-5 4,-1 0,1 1,0 2,1 0,-1 1,0 1,1 1,-1 1,0 1,0 1,0 1,0 1,0 1,17 8,-2 3,-1 3,-1 1,0 1,-2 2,-1 2,9 9,-8-6,1-2,2-1,0-1,2-3,15 7,-35-23,0 0,0-1,1 0,0-2,-1 0,1-1,0-1,0-1,0-1,0 0,0-2,0 0,0-1,-1-1,0 0,0-2,0 0,7-4,18-11,0-2,-2-1,-1-2,-1-2,-2-1,24-26,-26 22,-3-1,-1-2,8-13,0-8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5.670"/>
    </inkml:context>
    <inkml:brush xml:id="br0">
      <inkml:brushProperty name="width" value="0.1" units="cm"/>
      <inkml:brushProperty name="height" value="0.1" units="cm"/>
      <inkml:brushProperty name="color" value="#F6630D"/>
      <inkml:brushProperty name="ignorePressure" value="1"/>
    </inkml:brush>
  </inkml:definitions>
  <inkml:trace contextRef="#ctx0" brushRef="#br0">10630 1594,'0'-15,"-2"1,0-1,0 0,-1 0,-1 1,-1 0,0 0,-1 0,0 0,-1 1,0 0,-1 0,-1 1,-1-1,-14-16,-1 2,-2 0,0 2,-2 1,-7-4,-36-24,-3 4,-1 3,-2 3,-42-13,-83-26,-63-9,-195-43,-76 10,-312-28,-6 38,-4 36,-111 37,259 37,-81 36,378 3,3 18,-248 72,415-64,-124 53,213-58,3 8,-56 36,117-51,2 4,3 4,-50 45,91-65,1 2,2 2,2 2,1 2,3 1,2 1,2 2,-8 21,24-38,1 1,1 0,2 2,2-1,1 1,2 0,1 1,2 0,1 0,3 0,0 0,3 0,4 26,3-16,2 0,2-1,2 0,2-1,2-1,2-1,1-1,3-1,1-1,2-1,27 26,10 5,2-3,4-4,2-2,3-4,54 28,6-4,3-6,81 27,5-11,152 36,-33-33,6-15,188 17,2-24,4-24,1-23,1-24,29-26,-103-14,208-53,-365 32,-3-13,172-71,-300 78,-3-8,25-22,-105 43,-2-4,-3-5,47-41,-95 64,-1-3,-3-1,-1-2,-3-2,28-41,-49 59,-2-1,-1 0,-1-1,-1-1,-2-1,-1 0,-2 0,-1-1,-2 0,-1-1,-2 1,-1-1,-2-24,-3 16,-3 1,-1 0,-3 0,-1 1,-1 0,-3 1,-1 0,-2 1,-2 1,-1 1,-3-1,-30-41,-2 2,-4 2,-4 3,-2 3,-41-32,-50-32,-6 7,-16 0,-844-501,987 607,-247-142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6.647"/>
    </inkml:context>
    <inkml:brush xml:id="br0">
      <inkml:brushProperty name="width" value="0.1" units="cm"/>
      <inkml:brushProperty name="height" value="0.1" units="cm"/>
      <inkml:brushProperty name="color" value="#F6630D"/>
      <inkml:brushProperty name="ignorePressure" value="1"/>
    </inkml:brush>
  </inkml:definitions>
  <inkml:trace contextRef="#ctx0" brushRef="#br0">719 0,'-120'56,"-80"51,143-72,2 2,1 3,2 2,-10 14,45-40,1 0,1 1,1 1,0 0,-7 13,19-26,-1 0,0-1,1 1,0 0,0 0,0 1,1-1,-1 0,1 0,1 1,-1-1,1 1,0-1,0 1,0-1,1 0,0 1,0-1,1 0,-1 1,1-1,0 0,0 0,1 0,2 3,0-1,1 0,1 0,-1-1,1 0,0 0,0 0,1-1,0 0,0-1,0 0,4 2,17 5,0-1,30 6,60 7,0-5,1-5,26-5,5 1,92 21,-228-28,1 1,-1 1,0 1,0 0,0 1,7 4,-20-9,0 0,1 0,-1 0,0 1,0-1,0 1,0 0,0-1,0 1,-1 0,1 0,0 0,-1 0,0 1,1-1,-1 0,0 1,0-1,0 0,-1 1,1-1,-1 1,1 0,-1-1,0 1,0-1,0 1,0 0,0-1,-1 1,1-1,-1 1,1-1,-1 1,0-1,0 0,0 1,-1-1,1 0,0 0,-2 2,-12 15,-2 0,0-1,0-1,-2 0,0-1,-1-2,-1 0,-6 3,-61 41,-3-5,-2-3,-2-4,-1-5,-77 21,138-51,-1-2,0-2,-36 3,60-9,0 0,0-1,-1-1,1 0,0 0,0-1,0-1,1 0,-1-1,1 0,-1 0,1-2,-5-2,10 4,1 0,1 0,-1 0,0 0,1-1,0 0,0 0,0 0,1 0,0-1,0 1,0-1,1 0,-1 0,2 0,-1 0,0 0,1 0,0 0,1-1,-1 1,1 0,1-2,5-68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7.070"/>
    </inkml:context>
    <inkml:brush xml:id="br0">
      <inkml:brushProperty name="width" value="0.1" units="cm"/>
      <inkml:brushProperty name="height" value="0.1" units="cm"/>
      <inkml:brushProperty name="color" value="#F6630D"/>
      <inkml:brushProperty name="ignorePressure" value="1"/>
    </inkml:brush>
  </inkml:definitions>
  <inkml:trace contextRef="#ctx0" brushRef="#br0">0 370,'0'4,"9"2,16 0,21-6,24-7,27-11,19-16,11-11,1-10,-11-1,-19 1,-28 5,-36 11,-24 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1.640"/>
    </inkml:context>
    <inkml:brush xml:id="br0">
      <inkml:brushProperty name="width" value="0.2" units="cm"/>
      <inkml:brushProperty name="height" value="0.2" units="cm"/>
      <inkml:brushProperty name="color" value="#F6630D"/>
      <inkml:brushProperty name="ignorePressure" value="1"/>
    </inkml:brush>
  </inkml:definitions>
  <inkml:trace contextRef="#ctx0" brushRef="#br0">0 1,'3'0,"2"0,6 0,3 0,4 2,4 2,3-1,1-1,2 2,3 0,1 0,2-2,0 0,1-1,-5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7.387"/>
    </inkml:context>
    <inkml:brush xml:id="br0">
      <inkml:brushProperty name="width" value="0.1" units="cm"/>
      <inkml:brushProperty name="height" value="0.1" units="cm"/>
      <inkml:brushProperty name="color" value="#F6630D"/>
      <inkml:brushProperty name="ignorePressure" value="1"/>
    </inkml:brush>
  </inkml:definitions>
  <inkml:trace contextRef="#ctx0" brushRef="#br0">0 1,'0'91,"5"49,5 12,10-5,10-29,9-34,-2-31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7.719"/>
    </inkml:context>
    <inkml:brush xml:id="br0">
      <inkml:brushProperty name="width" value="0.1" units="cm"/>
      <inkml:brushProperty name="height" value="0.1" units="cm"/>
      <inkml:brushProperty name="color" value="#F6630D"/>
      <inkml:brushProperty name="ignorePressure" value="1"/>
    </inkml:brush>
  </inkml:definitions>
  <inkml:trace contextRef="#ctx0" brushRef="#br0">30 675,'-8'-22,"-4"-15,5-16,4-15,11-9,9-5,10 2,4 7,11 11,7 12,3 14,6 14,-6 10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8.180"/>
    </inkml:context>
    <inkml:brush xml:id="br0">
      <inkml:brushProperty name="width" value="0.1" units="cm"/>
      <inkml:brushProperty name="height" value="0.1" units="cm"/>
      <inkml:brushProperty name="color" value="#F6630D"/>
      <inkml:brushProperty name="ignorePressure" value="1"/>
    </inkml:brush>
  </inkml:definitions>
  <inkml:trace contextRef="#ctx0" brushRef="#br0">66 142,'5'-10,"1"0,0 1,1-1,0 1,0 1,1-1,0 1,1 1,0 0,0 0,0 0,1 1,0 1,0 0,1 0,-1 1,1 0,6-1,-8 3,-1 1,1-1,-1 1,1 1,-1 0,1 0,0 0,-1 1,1 1,-1-1,1 2,-1-1,0 1,0 0,0 0,0 1,-1 0,1 1,-1 0,0 0,-1 0,1 1,-1 0,2 2,10 14,-1 0,-2 2,0-1,-1 2,-1 0,-2 1,0 0,-2 0,3 16,-11-39,0 0,-1 1,1-1,-1 1,1-1,-1 1,0-1,-1 0,1 1,-1-1,1 1,-1-1,0 0,0 1,0-1,-1 0,1 0,-1 0,0 0,0 0,0 0,0 0,0-1,-1 1,1-1,-1 0,1 0,-1 1,0-2,0 1,0 0,0-1,-1 1,-13 5,-1 0,0-2,-1 0,1-1,-18 1,-11 4,45-9,-62 15,-44 18,92-28,0 1,0 1,1 1,0 0,0 1,1 0,0 1,1 1,-3 3,14-12,-1 0,1 0,0 1,0-1,0 1,1-1,-1 1,0 0,1-1,0 1,0 0,0 0,0 0,0 0,0 0,1 0,0 0,-1 1,1-1,0 0,1 0,-1 0,0 0,2 0,-1 0,1 0,-1 0,1 0,0 0,0-1,0 1,0-1,0 1,1-1,-1 0,1 0,0 0,-1 0,1-1,0 1,0-1,0 1,0-1,0 0,4 0,14 5,0-2,0-1,1-1,-1 0,1-2,-1 0,1-1,-1-2,1 0,-1-1,0-1,20-8,-4 0,0-2,-1-2,0-1,-1-1,-2-3,20-15,-35 24,-1 0,-1-1,0-1,-1-1,-1 0,-1 0,6-11,-2-3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8.651"/>
    </inkml:context>
    <inkml:brush xml:id="br0">
      <inkml:brushProperty name="width" value="0.1" units="cm"/>
      <inkml:brushProperty name="height" value="0.1" units="cm"/>
      <inkml:brushProperty name="color" value="#F6630D"/>
      <inkml:brushProperty name="ignorePressure" value="1"/>
    </inkml:brush>
  </inkml:definitions>
  <inkml:trace contextRef="#ctx0" brushRef="#br0">0 205,'1'46,"2"-1,1 0,3 0,5 13,-7-35,1-1,1-1,1 1,1-1,1-1,1 0,0 0,2-1,6 7,-15-21,0 0,0-1,1 1,0-1,0 0,0 0,1 0,0-1,-1 0,1 0,0 0,5 1,-8-4,1 1,-1 0,0-1,0 0,1 0,-1 0,0 0,0-1,1 1,-1-1,0 1,0-1,0 0,0-1,0 1,0 0,0-1,0 0,-1 0,1 0,0 0,-1 0,0 0,1 0,-1-1,0 0,6-7,-1 0,0-1,0 0,-1 0,-1 0,0-1,-1 0,0 0,1-4,5-28,-2 0,-2-1,3-15,-9 57,0 0,1 0,-1 1,1-1,-1 0,1 1,0-1,0 1,0-1,1 1,-1-1,1 1,-1 0,1-1,10 5,5 17,-1 3,1-1,1-1,1 0,0-2,1 0,1-1,23 14,-33-24,1-1,-1 0,1-1,0 0,0-1,1-1,-1 1,1-2,0 0,0 0,0-2,0 1,0-1,0-1,-1-1,1 0,10-2,-16 2,-1 0,1 0,0-1,-1 1,0-2,0 1,0 0,0-1,0 0,-1-1,0 1,0-1,0 0,0 0,-1-1,0 1,0-1,0 0,-1 0,0 0,0-1,0 1,0-5,-1 1,0 1,-1-1,0 0,0 0,-1 1,0-1,-1 0,0 0,-1 1,0-1,-1 1,0-1,0 1,-1 0,0 0,-3-5,-11-13,-1 0,-1 1,-2 2,0 0,-1 1,-10-6,-39-40,44 39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9.252"/>
    </inkml:context>
    <inkml:brush xml:id="br0">
      <inkml:brushProperty name="width" value="0.1" units="cm"/>
      <inkml:brushProperty name="height" value="0.1" units="cm"/>
      <inkml:brushProperty name="color" value="#F6630D"/>
      <inkml:brushProperty name="ignorePressure" value="1"/>
    </inkml:brush>
  </inkml:definitions>
  <inkml:trace contextRef="#ctx0" brushRef="#br0">0 0,'0'18,"4"31,6 38,10 40,6 28,3 18,5-2,1-18,0-30,-3-36,-6-42,-8-41,-11-43,-7-16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9.583"/>
    </inkml:context>
    <inkml:brush xml:id="br0">
      <inkml:brushProperty name="width" value="0.1" units="cm"/>
      <inkml:brushProperty name="height" value="0.1" units="cm"/>
      <inkml:brushProperty name="color" value="#F6630D"/>
      <inkml:brushProperty name="ignorePressure" value="1"/>
    </inkml:brush>
  </inkml:definitions>
  <inkml:trace contextRef="#ctx0" brushRef="#br0">63 165,'78'-30,"44"-15,14 0,-7 13,-26 20,-39 25,-48 28,-48 25,-41 18,-30 8,-19 1,-6-10,10-20,29-29,43-25,47-22,49-14,16-2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09.918"/>
    </inkml:context>
    <inkml:brush xml:id="br0">
      <inkml:brushProperty name="width" value="0.1" units="cm"/>
      <inkml:brushProperty name="height" value="0.1" units="cm"/>
      <inkml:brushProperty name="color" value="#F6630D"/>
      <inkml:brushProperty name="ignorePressure" value="1"/>
    </inkml:brush>
  </inkml:definitions>
  <inkml:trace contextRef="#ctx0" brushRef="#br0">419 188,'-44'27,"2"1,0 2,2 1,-30 32,49-43,1 2,0 1,2 0,0 1,2 1,1 1,1 0,-9 23,20-40,0-1,1 0,-1 1,2-1,-1 1,1 0,1 0,-1-1,2 1,-1 0,1 0,0 0,1-1,0 1,2 3,-2-7,0 1,1-1,0-1,0 1,0 0,1-1,0 0,0 1,0-1,0-1,0 1,1-1,-1 0,1 0,0 0,0 0,0-1,1 0,-1 0,0 0,1-1,0 0,-1 0,2 0,12 0,0 0,0-2,0 0,-1-1,1-1,0 0,-1-2,0 0,0-1,0-1,-1 0,0-1,13-9,1-2,-1-1,0-1,-2-2,0-1,-1-1,16-21,-27 28,-2 0,0-1,-1-1,-1 0,9-21,-19 36,1 0,-1-1,0 1,0-1,-1 1,1-1,-1 0,-1 1,1-1,-1 0,0 0,0 0,-1 1,1-1,-1 0,-1 0,1 1,-1-1,0 1,0-1,0 1,-1 0,0 0,0 0,-4-4,0 1,0 2,-1-1,0 1,-1 0,1 1,-1 0,0 1,0-1,0 2,-4-2,-25-7,0 3,-5 0,-39-11,71 17,1-1,-1 0,1 0,0-1,1 0,-1-1,1 0,-3-3,8 5,-1 0,1 0,0-1,1 1,-1-1,1 0,0 0,0-1,0 1,1 0,0-1,0 0,0 1,1-1,-1-4,-2-52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10.251"/>
    </inkml:context>
    <inkml:brush xml:id="br0">
      <inkml:brushProperty name="width" value="0.1" units="cm"/>
      <inkml:brushProperty name="height" value="0.1" units="cm"/>
      <inkml:brushProperty name="color" value="#F6630D"/>
      <inkml:brushProperty name="ignorePressure" value="1"/>
    </inkml:brush>
  </inkml:definitions>
  <inkml:trace contextRef="#ctx0" brushRef="#br0">0 1,'4'30,"7"37,9 32,10 31,9 19,11 10,5-4,3-11,-5-17,-11-26,-13-26,-11-29,-13-32,-8-36,-2-39,-2-46,6-43,2 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9:10.581"/>
    </inkml:context>
    <inkml:brush xml:id="br0">
      <inkml:brushProperty name="width" value="0.1" units="cm"/>
      <inkml:brushProperty name="height" value="0.1" units="cm"/>
      <inkml:brushProperty name="color" value="#F6630D"/>
      <inkml:brushProperty name="ignorePressure" value="1"/>
    </inkml:brush>
  </inkml:definitions>
  <inkml:trace contextRef="#ctx0" brushRef="#br0">1 1,'8'91,"8"71,10 36,9 17,2-3,5-15,-1-29,-7-29,-10-34,-13-44,-13-45,-6-25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6:29.25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10810 917,'-203'-27,"0"8,-2 10,-4 8,-609 51,61 39,-566 148,424-20,-238 118,-231 168,827-264,-231 152,458-213,9 13,-89 85,242-158,5 7,5 6,6 6,7 6,-18 35,80-88,4 4,4 2,5 2,4 3,4 2,-24 85,44-105,5 1,3 1,4 0,3 1,4 0,4 1,4-1,4 1,4 7,6 1,4-1,3-1,5 0,4-3,4 0,36 65,-12-46,4-4,4-2,5-3,5-4,6 1,37 30,6-5,5-5,49 27,15-2,6-9,29 4,115 46,7-15,336 108,-44-63,178 14,231 12,939 82,-482-172,80-64,99-65,718-119,-917-40,1079-258,-630-55,-1284 255,565-253,-482 104,-459 194,74-65,-168 91,151-136,-234 173,-5-4,-4-4,-4-5,-4-3,-5-3,32-64,-67 93,-3-1,-4-3,-3-1,-4-1,-4-2,-3 0,-4-2,-5-1,-3 0,-4-6,-5 4,-4 0,-5 0,-3 0,-5 1,-24-87,5 62,-5 2,-5 2,-5 1,-24-35,-25-23,-8 4,-7 5,-6 5,-7 5,-96-84,-21 2,-11 10,-9 12,-9 12,-150-76,-33 11,-11 20,-272-92,69 75,-10 29,-10 30,-549-81,300 127,-6 41,-582 18,476 79,112 24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6.271"/>
    </inkml:context>
    <inkml:brush xml:id="br0">
      <inkml:brushProperty name="width" value="0.2" units="cm"/>
      <inkml:brushProperty name="height" value="0.2" units="cm"/>
      <inkml:brushProperty name="color" value="#F6630D"/>
      <inkml:brushProperty name="ignorePressure" value="1"/>
    </inkml:brush>
  </inkml:definitions>
  <inkml:trace contextRef="#ctx0" brushRef="#br0">483 1,'-2'0,"-6"0,-9 2,-5 1,-10 3,-5 2,-7 4,-3 3,-2 4,2 1,1-1,5-1,4-2,6 0,8-4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46.955"/>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239 0,'-5'1,"0"0,0 0,0 0,1 0,-1 1,0 0,1 0,0 0,-1 1,1-1,0 1,0 0,-2 2,-50 48,44-41,9-8,-10 6,2 2,0 0,0 0,1 1,0 0,1 1,1 0,0 1,-1 5,8-20,1 1,0-1,0 0,0 0,0 1,-1-1,1 0,0 1,0-1,0 0,0 1,0-1,0 0,0 1,0-1,0 0,0 1,0-1,0 0,0 0,0 1,0-1,1 0,-1 1,0-1,0 0,0 1,0-1,1 0,-1 0,0 1,0-1,0 0,1 0,-1 0,0 1,0-1,1 0,-1 0,0 0,1 0,-1 1,17-6,18-16,17-23,-35 29,0 1,0 1,1 0,1 2,9-5,-29 16,1 0,0 1,0-1,0 0,0 0,0 0,0 1,0-1,0 0,0 0,0 0,0 1,0-1,0 0,0 0,0 0,0 1,0-1,0 0,0 0,0 0,0 1,0-1,0 0,0 0,1 0,-1 1,0-1,0 0,0 0,0 0,0 0,0 0,1 1,-1-1,0 0,0 0,0 0,1 0,-1 0,0 0,0 0,0 0,1 0,-1 0,0 0,0 1,0-1,1 0,-1 0,0-1,0 1,0 0,1 0,-1 0,0 0,0 0,0 0,1 0,-1 0,0 0,0 0,0 0,-11 19,-88 107,55-73,-22 36,65-88,1 0,-1-1,0 1,1-1,-1 1,1 0,-1-1,1 1,0 0,-1 0,1-1,0 1,-1 0,1 0,0 0,0-1,0 1,0 0,0 0,0 0,0 0,0-1,0 2,16-8,27-25,219-197,-227 201,-29 27,-7 8,-12 16,-20 27,4-7,2 0,2 2,-4 15,16-17,13-44,0 1,0-1,0 1,0 0,0-1,0 1,0-1,0 1,0-1,0 1,1-1,-1 1,0 0,0-1,0 1,1-1,-1 1,0-1,1 0,-1 1,0-1,1 1,-1-1,1 0,-1 1,1-1,1 0,-1 1,0-1,0 0,0-1,0 1,0 0,0 0,0 0,0-1,0 1,0 0,0-1,0 1,0-1,0 1,0-1,0 0,0 0,13-9,0 0,-1-2,0 0,-1 0,4-6,-4 4,1 0,0 1,1 1,9-6,-18 19,-9 10,-7 14,5-15,1-2,0 0,1 1,0-1,0 1,1 0,1-1,-1 4,3-13,0 1,0 0,0 0,1 0,-1-1,0 1,0 0,1 0,-1 0,0 0,0-1,1 1,-1 0,0 0,1 0,-1 0,0 0,0 0,1 0,-1 0,0 0,1 0,-1 0,0 0,1 0,-1 0,0 0,0 0,1 0,-1 0,0 0,1 1,-1-1,0 0,0 0,1 0,-1 0,0 1,0-1,1 0,-1 0,0 0,0 1,0-1,0 0,1 1,-1-1,0 0,0 0,0 1,0-1,0 0,0 1,0-1,0 0,0 0,0 1,0-1,0 0,0 1,0-1,0 0,0 1,0-1,0 0,0 0,0 1,0-1,-1 0,20-15,67-92,-82 120,9 33,-12-44,0 0,0 0,0 0,0 0,0 0,0 0,0 0,1-1,-1 1,1 0,-1-1,1 0,0 1,0-1,-1 0,1 0,0 0,0 0,0 0,0 0,2 0,4-1,-1 0,0 0,1-1,-1 0,0 0,1-1,-1 0,0 0,0-1,-1 0,1 0,0-1,-1 1,5-5,-7 6,1-1,-1 0,0 0,-1 0,1 0,0-1,-1 0,0 1,0-1,0 0,0 0,-1-1,1 1,-1-1,0 1,0-1,-1 0,0 1,0-1,0 0,0 0,0-2,-1 5,0 1,-1-1,1 1,0-1,-1 1,1 0,0-1,-1 1,0 0,1-1,-1 1,0 0,0-1,1 1,-1 0,0 0,0 0,0 0,-1 0,1 0,0 0,0 1,0-1,-1 0,1 0,0 1,-1-1,1 1,0 0,-1-1,1 1,-1 0,1 0,-1-1,1 1,-1 1,1-1,-1 0,1 0,0 0,-1 1,1-1,-1 1,0 0,-4 0,0 1,0 0,0 1,0-1,0 1,1 0,-1 1,1-1,-4 4,-4 8,0 0,0 0,2 1,0 0,0 1,2 1,-5 12,8-18,1 1,0-1,1 1,1 0,0 0,0 0,2 1,-1-1,2 0,0 1,1 8,-1-19,1 0,-1 0,1 0,-1 0,1-1,0 1,0 0,0-1,1 1,-1 0,1-1,-1 0,1 1,0-1,0 0,0 0,0 0,0 0,0 0,1 0,-1-1,0 1,1-1,0 0,-1 1,1-1,0-1,-1 1,1 0,0-1,0 1,0-1,0 0,24-4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47.95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158 190,'7'-18,"1"1,1 0,0 0,1 1,0 0,2 1,0 0,0 1,2 0,4-3,-18 17,0 0,0 0,0 1,0-1,0 0,0 0,0 0,0 0,0 1,0-1,0 0,0 0,0 0,0 1,0-1,0 0,0 0,0 0,0 1,0-1,0 0,0 0,0 0,0 1,0-1,0 0,0 0,0 0,1 0,-1 1,0-1,0 0,0 0,0 0,0 0,1 0,-1 0,0 0,0 1,0-1,1 0,-1 0,0 0,0 0,0 0,0 0,1 0,-1 0,0 0,0 0,0 0,1 0,-1 0,0 0,0 0,0 0,1 0,-1 0,0 0,0 0,0-1,1 1,-10 22,-28 44,-3-2,-38 45,-10 14,58-72,26-34,12-14,23-17,42-36,-2-3,51-50,-1 0,-119 101,57-45,2 2,3 2,-62 41,1 1,0-1,0 0,-1 1,1 0,0 0,1 0,-1 0,0 0,0 0,0 1,1 0,-4 0,0 0,1 0,-1 0,1 0,-1 1,1-1,-1 0,0 0,1 1,-1-1,0 0,1 1,-1-1,0 0,1 1,-1-1,0 1,0-1,1 0,-1 1,0-1,0 1,0-1,0 1,1-1,-1 1,0-1,0 1,0-1,0 1,0-1,0 1,0-1,-1 0,1 1,0-1,0 1,0-1,0 1,-1-1,-2 10,-1 0,0 0,-1-1,0 0,0 0,-2 0,-76 109,-20 12,-57 80,144-181,16-29,0 1,1-1,-1 0,0 0,0 0,0 1,0-1,0 0,1 0,-1 0,0 1,0-1,0 0,1 0,-1 0,0 0,0 0,1 0,-1 0,0 1,0-1,1 0,-1 0,0 0,0 0,1 0,-1 0,0 0,0 0,1 0,-1 0,0 0,0-1,1 1,-1 0,0 0,0 0,0 0,1 0,-1 0,0 0,0-1,0 1,1 0,-1 0,0 0,0-1,0 1,0 0,1 0,-1 0,48-36,21-27,53-45,-120 107,1-1,-1 0,0 1,0-1,1 1,-1-1,1 1,-1 0,1 0,-1 0,1 0,-2 2,-1-1,0 0,1 0,-1 0,0 0,1 0,-1 0,0 0,1 1,-1-1,0 0,0 0,1 0,-1 1,0-1,0 0,0 0,1 1,-1-1,0 0,0 1,0-1,1 0,-1 0,0 1,0-1,0 0,0 1,0-1,0 0,0 1,0-1,0 0,0 1,0-1,0 0,0 1,0-1,0 0,0 1,0-1,-1 0,1 1,-2 8,-1-1,-1 1,1-1,-1 0,-3 5,-56 93,25-45,3 2,-26 65,58-121,1 1,-1-1,1 0,1 1,-1-1,1 1,1-1,-1 5,1-10,0-1,1 0,-1 1,0-1,0 0,1 0,-1 0,1 1,-1-1,1 0,-1 0,1 0,0 0,0 0,-1 0,1 0,0 0,0 0,0 0,0 0,0-1,1 1,0 0,0 0,1-1,-1 1,0-1,0 0,0 0,0 1,1-1,-1-1,0 1,0 0,0 0,1-1,-1 0,0 1,0-1,21-8,0 0,0-2,-2 0,1-2,-1 0,13-12,63-37,-81 56,-11 10,-18 21,-61 82,47-72,2 1,1 1,1 2,3 0,-16 41,35-78,0 1,0-1,0 1,1-1,-1 1,1-1,-1 1,1 0,0-1,0 1,0 0,0-1,1 1,-1 0,1-1,0 1,-1-1,1 1,1 1,-1-3,0 0,1 1,-1-1,0 0,1 0,-1 0,1 0,-1-1,1 1,0 0,-1 0,1-1,0 1,-1-1,1 0,0 1,0-1,-1 0,1 0,0 0,1-1,10 0,-1-1,1-1,-1 0,1-1,-1 0,0-1,1-2,54-27,-46 22,0 1,2 0,-1 2,10-2,-31 10,0 1,0 0,0-1,0 1,0 0,0 0,0-1,0 1,0 0,0 0,0 0,0 0,0 0,0 1,0-1,0 0,0 0,0 1,0-1,0 0,0 1,0-1,0 1,1 0,-2 0,1 0,-1 0,0 0,1 0,-1 0,0 0,0 0,0 0,0 0,1 0,-1 0,-1 0,1 0,0 0,0 0,0 0,0 0,-1 0,0 1,-25 52,24-52,-52 80,-14 13,14-23,-23 46,91-136,7-12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57.06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61,'1'0,"0"0,-1 0,1 0,-1 0,1 0,0 0,-1 0,1 1,-1-1,1 0,-1 0,1 1,-1-1,1 0,-1 1,1-1,-1 0,1 1,-1-1,1 1,-1-1,0 1,1-1,-1 1,0-1,1 1,-1-1,0 1,0-1,1 1,-1-1,0 1,0 0,0-1,0 1,0-1,0 1,0 0,-3 28,1-10,2-19,1 1,0-1,-1 1,1-1,0 0,-1 1,1-1,0 0,-1 0,1 0,0 0,0 0,-1 0,1 1,0-2,0 1,0 0,-1 0,1 0,0 0,-1 0,1-1,0 1,0 0,-1-1,1 1,0 0,-1-1,1 1,-1-1,1 1,-1-1,1 1,-1-1,1 1,0-1,27-22,-27 22,98-86,-82 78,-10 14,-7-1,-1-1,1 0,-1 0,1 0,-1 0,0 0,0 0,-1 0,1 0,-1 0,-60 104,45-82,1 0,2 1,0 1,2 0,1 1,-5 20,16-46,-1 0,1 0,0 0,-1 0,1 0,0 0,0 0,0 0,1-1,-1 1,0 0,1 0,-1 0,1 0,0 0,-1-1,1 0,-1-1,1 1,0 0,-1-1,1 1,0 0,-1-1,1 1,0-1,0 1,0-1,-1 0,1 1,0-1,0 0,0 1,0-1,0 0,0 0,-1 0,2 0,3 0,0-1,0 0,1 0,-1 0,0 0,0-1,-1 0,1 0,0 0,0-1,28-16,-2 0,0-3,-2 0,0-2,-1-1,-2-1,16-21,-19 15,-23 27,-8 8,-13 11,2 4,1 0,1 2,0 0,2 0,0 2,1 0,1 0,2 1,-8 20,18-40,-1 0,1 0,0 0,0 0,0 0,1 0,-1 0,1 0,0 0,0 1,0-1,0 0,0 0,0 0,1 0,0 1,0-1,0 0,0 0,0 0,0-1,1 1,-1 0,2 0,-1-1,1 0,0-1,-1 1,1-1,0 0,0 0,0 0,0 0,0-1,0 1,1-1,-1 0,0 0,0 0,0 0,0 0,0-1,0 1,0-1,0 0,0 0,0 0,0 0,1-1,18-7,0-2,0 0,-1-2,0 0,18-11,-39 24,1-1,-1 1,1-1,0 1,-1-1,1 1,0-1,-1 1,1 0,0 0,-1-1,1 1,0 0,0 0,-1 0,1 0,0 0,0 0,0 0,-1 0,1 0,0 0,0 0,-1 0,1 0,0 1,-1-1,1 0,0 1,-1 0,1 0,-1 0,0 1,0-1,0 0,0 0,0 0,0 0,0 0,0 0,0 0,0 0,0 0,-1 0,1 0,0 0,-1 1,-28 65,17-43,9-18,1 0,-1 0,1 0,0 0,1 0,-1 1,1-1,1 0,-1 1,1-1,0 1,0-1,1 1,0-1,0 0,1 1,8 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58.01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176 263,'1'-10,"1"-1,-1 1,2-1,-1 1,1 0,1 0,0 0,0 0,1 1,0 0,5-9,1 1,1 1,0 0,13-12,-20 22,0 0,1 0,0 1,0-1,1 2,0-1,0 1,0 0,0 0,0 1,2-1,-8 4,-1 0,0 0,0-1,1 1,-1 0,0 0,0 0,1 0,-1 0,0 0,1 0,-1 0,0 0,0 0,1 0,-1 0,0 0,1 0,-1 1,0-1,0 0,1 0,-1 0,0 0,0 0,1 0,-1 1,0-1,0 0,0 0,1 0,-1 1,0-1,0 0,0 0,0 1,0-1,1 0,-1 0,0 1,0-1,0 0,0 1,0-1,0 0,0 0,0 1,0-1,0 0,0 1,0-1,0 0,0 0,0 1,0-1,0 0,-1 0,1 1,0-1,0 0,-10 22,-20 20,-2-1,-1-1,-2-2,-2-2,-5 3,-58 60,57-47,37-32,15-13,29-14,35-20,-3-3,0-3,9-9,-16 7,2 3,1 3,56-16,-121 45,1-1,-1 0,1 1,-1-1,1 1,0 0,-1-1,1 1,-1 0,1 0,-1 0,1 0,0 0,-1 1,1-1,-1 0,1 1,-1-1,1 1,-1 0,0 0,-1 0,0 0,0 1,0-1,0 0,0 0,0 1,0-1,0 0,-1 0,1 1,0-1,-1 0,1 0,-1 0,1 0,-1 1,0-1,1 0,-1 0,0 0,0 0,0-1,-1 2,-26 32,-2-1,-1-1,-2-2,-20 15,-9 8,12-9,-15 12,4 2,-12 19,54-49,19-28,-1 0,1 0,0 0,0 1,0-1,0 0,0 0,0 1,0-1,0 0,0 0,0 1,0-1,0 0,0 0,0 1,0-1,0 0,0 0,0 1,0-1,0 0,0 0,0 1,0-1,0 0,1 0,-1 0,0 1,0-1,0 0,0 0,1 0,-1 0,0 1,0-1,0 0,1 0,-1 0,0 0,0 0,0 0,1 0,-1 1,0-1,0 0,1 0,-1 0,0 0,6-1,-1 0,0 0,0-1,0 1,0-1,0 0,0-1,2-1,63-33,-37 18,1 1,1 2,2 1,-35 14,1 0,0 0,0 1,0-1,0 0,0 1,0 0,0 0,0 0,2 0,-5 0,1 0,-1 0,1 1,-1-1,1 0,-1 0,1 0,-1 1,1-1,-1 0,0 0,1 1,-1-1,1 1,-1-1,0 0,1 1,-1-1,0 1,0-1,1 0,-1 1,0-1,0 1,0-1,0 1,1-1,-1 1,0-1,0 1,0-1,0 1,0 0,-2 4,1 0,-1 1,0-1,0 0,0 0,-1 0,1-1,-1 1,-4 4,-85 109,58-76,1 1,-26 45,58-87,-1 1,1 0,0 0,0 1,-1-1,1 0,0 0,1 1,-1-1,0 0,1 1,-1-1,1 1,0-1,0 0,0 1,0-1,0 1,0-1,1 1,0 0,0-2,0 0,0 0,0 0,1 0,-1 0,0 0,1 0,-1-1,1 1,-1-1,1 1,-1-1,1 0,-1 1,1-1,0 0,-1 0,1 0,-1 0,1 0,-1 0,1-1,1 0,16-3,0-1,0 0,0-2,11-6,34-18,-43 20,-1 1,2 1,-1 0,1 2,0 0,18-2,-39 9,0 0,0-1,0 1,1 0,-1 0,0 0,0 0,0 0,0 0,1 0,-1 0,0 1,0-1,0 0,0 1,0-1,0 0,0 1,0 0,0-1,0 1,0 0,0-1,0 1,0 0,0 0,0 0,-1 1,0-1,1 1,-1 0,0 0,0-1,0 1,0 0,-1-1,1 1,0 0,-1 0,1-1,-1 1,0-1,1 1,-1 0,0-1,0 1,-21 35,-1-2,-2-1,-2 0,-15 14,9-11,2 1,1 2,-6 14,31-47,1 0,1 1,-1-1,1 1,1-1,-1 1,1 0,1 0,-2 8,3-14,0 1,1-1,-1 1,0-1,1 1,-1-1,1 0,0 1,0-1,0 0,0 0,0 1,1-1,-1 0,0 0,1 0,0-1,-1 1,1 0,0 0,0-1,0 0,0 1,0-1,0 0,1 0,-1 0,0 0,0 0,1 0,-1-1,1 1,0-1,91 12,-47-8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59.02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217 173,'-6'-1,"1"0,0-1,-1 1,1-1,0 0,0-1,0 1,-4-4,-14-4,48 9,-8 2,0-2,0 0,0-1,5-2,-19 4,1-1,-1 0,1 0,-1 0,0-1,0 1,1-1,-1 1,0-1,0 0,-1-1,1 1,0 0,-1-1,1 1,-1-1,0 0,0 0,0 0,0 0,0 0,0-2,-1 4,-1-1,0 1,1 0,-1-1,0 1,0-1,0 1,0-1,0 1,0-1,0 1,0 0,-1-1,1 1,0-1,-1 1,1 0,-1-1,0 1,1 0,-1 0,0-1,-1 0,-1-1,1 0,-1 1,-1-1,1 1,0-1,-1 1,1 0,-1 0,0 0,-10-3,0 0,0 1,0 0,-10 0,6 1,-1 1,0 1,1 1,-13 2,25-2,1 0,-1 1,0 0,0 0,0 1,0-1,1 1,-1 1,1-1,-1 1,1 0,0 0,0 0,0 1,-3 3,7-6,1-1,-1 1,1-1,-1 1,1 0,-1-1,1 1,0 0,0-1,-1 1,1 0,0-1,0 1,0 0,-1 0,1-1,0 1,0 0,0 0,0-1,1 1,-1 0,0-1,0 1,0 0,1 0,-1-1,0 1,0 0,1 0,20 15,32 3,-28-14,0-1,1 0,-1-2,1-1,-1-1,1-1,-1-2,1 0,-1-2,8-2,-33 7,0 0,1 0,-1 0,1 0,-1 0,0 0,1-1,-1 1,0 0,1 0,-1 0,1 0,-1 0,0-1,1 1,-1 0,0 0,0-1,1 1,-1 0,0 0,1-1,-1 1,0 0,0-1,0 1,1 0,-1-1,0 1,0-1,0 1,0 0,0-1,0 1,0 0,0-1,0 1,0-1,0 1,0 0,0-1,0 1,0-1,-17-11,-32-5,47 16,0 1,-14-5,0 0,-1 2,1 0,-1 0,-12 1,27 2,-1 0,1 0,0 0,-1 0,1 0,0 0,-1 1,1-1,0 1,0 0,-1-1,1 1,0 0,0 0,0 1,0-1,0 0,0 1,0-1,1 1,-1-1,0 1,1 0,-1 0,1 0,0 0,0 0,0 0,0 0,0 0,0 0,0 1,1-1,-1 0,1 1,-1-1,1 0,0 1,0-1,0 0,0 1,1-1,-1 0,1 3,2 6,-1 0,2 0,0-1,0 1,1-1,0 0,1 0,0-1,0 0,1 0,0 0,1-1,0 0,0 0,8 5,-9-7,0 0,1-1,-1 0,1 0,0-1,1 0,-1-1,1 1,-1-2,1 1,0-1,0 0,0-1,0 0,0-1,0 0,1 0,-1-1,6-1,-10 0,-1 0,1 0,0-1,-1 0,1 1,-1-2,0 1,0 0,0-1,-1 0,1 0,-1 0,0 0,3-5,-5 8,0-1,0 1,0-1,0 1,0-1,-1 1,1-1,0 1,-1-1,1 0,-1 0,0 1,0-1,1 0,-1 0,0 1,0-1,-1 0,1 0,0 1,0-1,-1 0,1 1,-1-1,0 0,0 1,1-1,-1 1,0-1,0 1,0-1,0 1,-1 0,1-1,0 1,0 0,-1 0,1 0,-1 0,1 0,-1 0,0 1,1-1,-1 0,0 1,-1-1,0 0,0 0,0 1,0 0,0 0,0-1,0 2,-1-1,1 0,0 1,0-1,0 1,0 0,0 0,0 0,0 0,1 1,-1-1,0 1,0 0,-8 5,1 1,1 0,-1 0,-2 5,-27 29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59.912"/>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240 91,'1'-3,"0"-1,0 1,0 0,0-1,1 1,-1 0,1 0,0 0,0 0,0 0,0 0,0 1,0-1,1 1,0-1,-1 1,1 0,0 0,0 0,3-1,4-3,1 0,0 1,0 0,1 1,3-2,-15 7,0-1,0 0,0 0,-1 0,1 0,0 0,0 0,0 0,0 1,0-1,0 0,0 0,0 0,0 0,0 0,0 0,0 1,0-1,0 0,0 0,0 0,0 0,0 0,0 1,0-1,0 0,0 0,0 0,0 0,0 0,0 1,0-1,0 0,0 0,0 0,0 0,0 0,1 0,-1 0,0 1,0-1,0 0,0 0,0 0,0 0,0 0,1 0,-1 0,0 0,0 0,0 0,0 0,0 0,1 0,-1 0,0 0,0 0,0 0,0 0,0 0,1 0,-13 14,-107 80,84-69,1 2,1 0,1 3,2 0,-22 30,50-59,1 1,0-1,1 0,-1 0,0 1,0-1,0 1,1-1,-1 1,1-1,-1 1,1-1,0 1,-1-1,1 1,0-1,0 2,1-3,0 1,-1 0,1-1,0 1,0-1,0 1,-1-1,1 0,0 1,0-1,0 0,0 1,0-1,0 0,0 0,0 0,0 0,0 0,0 0,0 0,0 0,-1-1,1 1,0 0,0-1,0 1,0 0,0-1,0 0,30-9,0-2,-1-2,0 0,-2-2,14-10,17-9,0 0,-33 18,1 1,1 2,0 0,1 2,1 1,5-1,-13 12,-14 11,-8-8,-1 1,1-1,-1 1,0-1,0 1,0-1,0 1,-1-1,1 0,-2 2,-43 71,-2-2,-4-2,-24 22,-25 35,66-83,3 0,2 2,-6 16,34-60,0 1,0-1,1 1,-1 0,1-1,0 1,0 0,0 1,1-6,0 1,0 0,0 0,0-1,0 1,0 0,1 0,-1-1,0 1,0 0,0-1,1 1,-1 0,0-1,1 1,-1 0,1-1,-1 1,1 0,-1-1,1 1,-1-1,1 1,-1-1,1 1,0-1,-1 0,1 1,0-1,3 0,0 0,1 0,-1 0,1 0,-1-1,0 0,1 0,-1 0,0 0,0-1,0 0,0 0,0 0,3-2,87-50,-60 33,1 1,1 2,1 2,-36 15,1 0,0 0,0 0,0 0,0 1,0-1,0 1,0 0,0-1,0 1,0 0,0 0,1 0,-1 1,0-1,0 0,0 1,0 0,-1 0,-1 0,1 0,0 0,-1 0,1 0,-1 1,1-1,-1 0,0 0,0 1,1-1,-1 0,0 1,0-1,0 0,0 0,-1 1,1-1,0 0,0 1,-1-1,1 0,-1 0,1 0,-1 1,0-1,1 0,-1 0,-16 33,-1 0,-1-2,-2-1,-1 0,-14 14,-17 23,-6 13,-13 32,67-107,2 1,-1 0,1 0,0 0,0 0,-1 7,4-13,0-1,0 1,0 0,0-1,0 1,0-1,0 1,0 0,0-1,0 1,0-1,0 1,0 0,1-1,-1 1,0-1,0 1,1-1,-1 1,0-1,1 1,-1-1,0 1,1-1,-1 1,1-1,-1 0,1 1,-1-1,1 0,-1 1,1-1,-1 0,1 0,0 1,-1-1,1 0,-1 0,1 0,0 0,-1 0,1 0,-1 0,1 0,0 0,0 0,12-3,0 0,-1 0,1-1,-1-1,0-1,0 1,0-2,8-5,3-1,60-35,-21 13,1 1,19-4,-81 38,43-13,-43 12,0 1,-1 0,1 0,0-1,-1 1,1 0,0 0,0 0,-1 0,1 0,0 0,-1 0,1 0,0 0,0 1,-1-1,1 0,0 0,-1 1,1-1,0 0,-1 1,1-1,-1 0,1 1,0-1,-1 1,1-1,-1 1,1 0,-1-1,0 1,1-1,-1 1,0 0,1-1,-1 1,0 0,0-1,1 1,-1 0,0-1,0 1,0 0,0 0,0-1,0 1,0 0,0 0,0-1,0 1,-1 0,-4 12,0 1,-1-1,-1-1,0 1,0-1,-2-1,1 1,-5 3,-4 7,-59 77,-54 76,105-130,26-46,-1 1,0 0,0 0,0 0,0-1,1 1,-1 0,0 0,0 0,0-1,1 1,-1 0,0 0,0 0,1 0,-1 0,0-1,0 1,1 0,-1 0,0 0,0 0,1 0,-1 0,0 0,1 0,-1 0,0 0,0 0,1 0,-1 0,0 0,0 1,1-1,-1 0,0 0,0 0,1 0,-1 0,0 1,0-1,0 0,1 0,-1 0,0 1,0-1,0 0,1 0,-1 0,0 1,0-1,0 0,0 0,0 1,0-1,0 0,0 1,0-1,0 0,0 0,0 1,0-1,0 0,0 0,0 1,0-1,0 0,0 1,15-13,0 0,-1 0,0-2,-1 1,0-2,3-6,-8 12,53-69,35-63,-23 25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07:34.968"/>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brush xml:id="br2">
      <inkml:brushProperty name="width" value="0.1" units="cm"/>
      <inkml:brushProperty name="height" value="0.1" units="cm"/>
      <inkml:brushProperty name="color" value="#849398"/>
      <inkml:brushProperty name="ignorePressure" value="1"/>
    </inkml:brush>
  </inkml:definitions>
  <inkml:trace contextRef="#ctx0" brushRef="#br0">25392 2361,'0'0,"0"0,0 0,-1 0,1 0,0 0,0 0,0 0,0 0,0 1,0-1,0 0,-1 0,1 0,0 0,0 0,0 0,0 0,0 0,-1 0,1 0,0 0,0 0,0 0,0 0,0 0,-1 0,1 0,0 0,0 0,0 0,0 0,0 0,0 0,-1 0,1-1,0 1,0 0,0 0,0 0,0 0,0 0,0 0,-1 0,1 0,0-1,0 1,0 0,0 0,0 0,0 0,0 0,0-1,0 1,0 0,0 0,0 0,0 0,0 0,-9 14,2 7,1 0,1 0,1 0,1 1,1-1,0 9,-2 15,-7 80,6 120,8-181,2-1,3 0,2 0,16 50,-21-97,1 0,0 0,1 0,0 0,1-1,6 7,-12-19,0 1,1 0,0-1,0 0,0 0,0 0,0 0,1 0,-1 0,1-1,0 0,0 0,0 0,0 0,0-1,0 1,0-1,0 0,1 0,-1-1,0 1,1-1,-1 0,0 0,1 0,-1-1,1 0,3-1,-1 0,1-1,-1-1,1 1,-1-1,0 0,-1-1,1 0,-1 0,0 0,0-1,0 1,-1-2,0 1,3-5,5-8,-2 0,0-1,-1 0,-1-1,1-3,-2 1,-1-1,-1 0,-1 0,-2 0,0-1,-1 1,-1-1,-2 0,0 1,-2-1,-1 1,-1 0,0 0,-2 0,-1 1,-1 0,-1 0,-1 1,-3-4,2 5,-1 1,-1 1,0 0,-2 1,0 1,-1 0,-1 1,0 1,-1 1,-1 1,0 0,0 1,-1 2,-1 0,0 1,0 1,-1 1,0 1,-23-3,-12 4</inkml:trace>
  <inkml:trace contextRef="#ctx0" brushRef="#br0" timeOffset="-836.667">25443 4336,'-4'17,"-2"37,0 48,2 51,0 46,7 34,2 17,0-9,-1-27,4-46,0-60,-1-67,-2-39</inkml:trace>
  <inkml:trace contextRef="#ctx0" brushRef="#br0" timeOffset="-468.52">25186 4311,'21'-13,"1"1,-1 2,2 0,0 1,0 2,0 0,1 1,0 2,0 0,1 1,19 0,0 2,0 2,0 1,0 3,2 2,-23-4,0 2,-1 0,1 2,-2 0,8 5,-22-9,1 1,-1-1,-1 2,1-1,-1 1,1 0,-1 0,-1 1,1 0,-1 0,0 0,0 1,-1 0,0-1,0 2,0-1,-1 2,6 21,-2 0,-1 1,-2-1,-1 1,-1 1,-2-1,-2 22,1 2,0 67,-1 133,26 199,-21-419,2-1,2 0,1 0,6 14,5-12,-19-35,0-1,0 0,0 0,0 1,0-1,0 0,0 0,1 0,-1 1,0-1,0 0,0 0,0 0,1 0,-1 1,0-1,0 0,0 0,1 0,-1 0,0 0,0 0,0 0,1 0,-1 0,0 1,0-1,1 0,-1 0,0 0,0 0,1 0,-1 0,0-1,0 1,1 0,-1 0,0 0,0 0,0 0,1 0,-1 0,0 0,0 0,0-1,1 1,-1 0,0 0,0 0,0 0,0-1,1 1,-1 0,0 0,0 0,0-1,0 1,0 0,0 0,0-1,0 1,0 0,0 0,0-1,2-32,-6-14</inkml:trace>
  <inkml:trace contextRef="#ctx0" brushRef="#br1" timeOffset="-23812.3">25186 7441,'5'-5,"0"0,1 1,-1 0,1 0,0 0,0 1,0 0,0 0,0 0,1 1,0 0,-1 0,1 1,0 0,0 0,-1 0,1 1,0 0,0 1,0-1,0 1,0 1,-1-1,1 1,1 0,-7-1,1 0,-1 1,0-1,1 0,-1 0,0 0,0 1,0-1,0 1,0-1,0 1,0-1,-1 1,1-1,0 1,-1 0,1-1,-1 1,0 0,0 0,1-1,-1 1,0 0,0 0,-1-1,1 1,0 0,-1 0,1-1,-1 1,1 0,-25 65,16-44,7-16,-1 0,1 0,-1 0,0-1,-1 1,0-1,0 0,0 0,-1 0,1-1,-1 1,-1-1,1 0,-1-1,0 1,0-1,0 0,0-1,-1 0,0 0,1 0,-1 0,0-1,-1 0,-8 1,0 0,-1 0,1-1,-5-1,260-6,-212 5</inkml:trace>
  <inkml:trace contextRef="#ctx0" brushRef="#br1" timeOffset="-23480.269">25802 7004,'-4'0,"-6"9,-2 16,2 16,3 15,6 16,8 7,3 5,4-4,4-11,-1-13,1-16,1-14,-1-13</inkml:trace>
  <inkml:trace contextRef="#ctx0" brushRef="#br1" timeOffset="-23161.091">25931 7466,'4'-4,"2"7,-1 7,0 11,-2 7,3 2,1-4</inkml:trace>
  <inkml:trace contextRef="#ctx0" brushRef="#br1" timeOffset="-22828.437">25931 7364,'23'-10,"0"2,0 0,1 1,0 1,0 1,0 2,1 0,-1 2,13 0,-5 7,-31-6,-1 1,0-1,1 0,-1 0,0 1,1-1,-1 0,0 0,0 1,1-1,-1 0,0 1,0-1,1 0,-1 1,0-1,0 1,0-1,0 0,0 1,0-1,0 0,0 1,0-1,0 1,0-1,0 0,0 1,0-1,0 1,0-1,0 0,0 1,0-1,-1 1,1-1,0 0,-4 6,0-1,-1 0,0 0,0-1,0 0,0 0,-1 1,-23 19,26-20,1 1,-1-1,1 0,0 1,0-1,0 1,0 0,1-1,0 1,0 0,0 0,1 0,-1 0,1 0,0 0,1 3,-1-6,0 1,1 0,-1-1,1 1,-1 0,1-1,0 1,0-1,0 1,1-1,-1 0,0 1,1-1,0 0,-1 0,1 0,0 0,0 0,0 0,0-1,0 1,1-1,-1 1,1-1,-1 0,0 0,1 0,0 0,-1-1,1 1,0-1,11 1</inkml:trace>
  <inkml:trace contextRef="#ctx0" brushRef="#br1" timeOffset="-22495.716">26213 7389,'18'-13,"9"-8,5-2,2 4,-2 5,0 10,-3 9,-5 8,-8 7,-10 4,-6 2,-3 1,-6 1,-1-1,5-9,4-11,7-13,1-4</inkml:trace>
  <inkml:trace contextRef="#ctx0" brushRef="#br1" timeOffset="-22179.52">26572 7056,'3'4,"-1"1,1 0,-1-1,0 1,0 0,-1 0,1 0,-1 0,0 1,-1-1,1 0,-1 0,0 1,0 3,0 8,3 33,0 0,7 34,-8-71,1 0,0 0,1 0,0-1,1 0,0 0,1 0,7 9,-12-19,1 0,0 1,0-1,0 0,0 0,0-1,0 1,1 0,-1-1,1 1,-1-1,1 0,0 0,-1 0,1 0,0 0,-1-1,1 1,0-1,0 0,0 0,0 0,0 0,-1 0,1-1,0 1,0-1,-1 0,1 0,0 0,-1 0,1 0,0 0,-1-1,0 1,1-1,1-1,-1 1,0 0,-1 0,1 0,0-1,-1 1,1-1,-1 1,0-1,0 0,0 0,0 0,-1 0,1 0,-1 0,0-1,1 1,-2 0,1-1,0 1,-1-1,1 1,-1-1,0 1,0-1,0 1,-1-1,1 1,-1 0,-1-4,1 5,0 0,0 1,0-1,0 0,0 1,-1-1,1 1,0-1,-1 1,1-1,-1 1,0 0,1 0,-1 0,0 0,0 0,0 0,0 1,0-1,1 1,-1-1,0 1,0-1,0 1,-1 0,1 0,0 0,0 0,0 1,0-1,0 0,0 1,0 0,1-1,-1 1,0 0,0 0,0 0,1 0,-1 0,-2 1,1 0,-1 0,1 0,0 1,0-1,0 1,0 0,0 0,1 0,-1 0,1 0,0 0,0 1,0-1,0 1,0-1,1 1,0 0,0 0,-1 4,2-3,1 1,-1-1,1 1,0-1,0 1,1-1,0 0,0 1,0-1,1 0,-1 0,1-1,0 1,0 0,1-1,0 0,0 0,0 0,0 0,0-1,1 1,0-1,8 6,0-1,1 0,0-1,0-1,1 0,-1-1,6 1,19 3</inkml:trace>
  <inkml:trace contextRef="#ctx0" brushRef="#br0" timeOffset="-1400.535">26547 7544,'-1'-1,"1"1,0-1,-1 1,1-1,-1 1,1 0,0-1,-1 1,1 0,-1-1,1 1,-1 0,1-1,-1 1,0 0,1 0,-1 0,1 0,-1 0,1 0,-1-1,0 1,1 0,-1 1,1-1,-1 0,1 0,-1 0,0 0,1 0,-1 0,1 1,-1-1,-11 19,4 31,9-35,1 0,0 0,2 0,-1 0,2-1,0 1,1-1,0 0,1-1,0 0,1 0,1 0,0-1,1 0,3 2,-4-3,1-1,1-1,0 1,0-2,1 0,0 0,0-1,1 0,-1-1,2 0,-1-1,0-1,1 0,0-1,0-1,6 1,-15-3,1 0,-1 0,1 0,0-1,-1 0,1 0,-1 0,1-1,-1 0,0 0,1 0,-1 0,0-1,-1 0,1 0,0 0,-1-1,3-2,-5 3,0 1,0-1,-1 1,1-1,-1 0,0 1,0-1,1 0,-2 0,1 0,0 0,-1 0,1 0,-1 0,0 0,0 0,0-1,0 1,-1 0,1 0,-1 0,0 0,0 0,0 1,0-1,-1 0,1 0,-1 1,1-1,-1 0,0 1,0 0,0-1,-1 1,-12-14,-1 1,0 1,-2 0,1 1,-2 1,0 1,-6-3,-46-29,15 1,9 3</inkml:trace>
  <inkml:trace contextRef="#ctx0" brushRef="#br0" timeOffset="-2096.898">26341 8415,'0'9,"0"20,4 32,7 40,4 46,10 38,4 31,-3 9,-1-7,-5-28,-5-42,-11-50,-5-51,-3-33</inkml:trace>
  <inkml:trace contextRef="#ctx0" brushRef="#br0" timeOffset="-1766.653">26265 8518,'65'-35,"39"-16,15 1,1 9,-12 25,-15 27,-20 35,-17 39,-14 32,-10 26,-6 15,-3 3,-5-13,-2-24,-3-27,-4-35,-8-37,-4-23</inkml:trace>
  <inkml:trace contextRef="#ctx0" brushRef="#br0" timeOffset="-62435.06">5918 6825,'5'0,"9"-4,17-7,19-4,20-5,23-8,18-3,7-5,6-1,-9 1,-17 7,-23 9</inkml:trace>
  <inkml:trace contextRef="#ctx0" brushRef="#br0" timeOffset="-62102.403">6355 6646,'0'56,"4"37,6 24,6 10,4 0,3-13,3-20,0-27,-4-25</inkml:trace>
  <inkml:trace contextRef="#ctx0" brushRef="#br0" timeOffset="-61505.759">6868 7031,'0'1,"0"1,0-1,0 0,1 1,-1-1,1 0,-1 1,1-1,0 0,-1 1,1-1,0 0,0 0,0 0,0 0,0 0,0 0,0 0,0 0,0 0,0 0,1-1,-1 1,0 0,0-1,1 1,-1-1,1 1,-1-1,0 0,1 0,-1 0,2 0,3 1,1 0,-1-1,0 0,0-1,1 1,-1-1,2-1,12-4,-1-1,-1 0,0-2,0 0,0-1,-1 0,-1-2,0 0,12-11,-7 3,0-1,-1 0,-1-1,-1-2,-2 0,6-11,-17 28,-1 0,-1-1,0 0,0 0,0 0,-1 0,0-1,-1 1,0 0,0-5,-1 10,0 1,0 0,0 0,-1-1,1 1,-1 0,1 0,-1 0,0 0,0-1,0 1,0 0,0 0,-1 1,1-1,0 0,-1 0,0 1,1-1,-1 1,0-1,0 1,0 0,0 0,0 0,0 0,0 0,0 0,0 0,0 1,0-1,-1 1,1-1,0 1,-1 0,1 0,0 0,0 0,-1 1,0-1,-11 1,0 1,1 1,-1 0,1 1,-1 0,1 1,0 1,1 0,0 0,0 2,-5 3,-9 7,1 1,0 1,2 2,-12 13,19-17,0 0,2 1,0 1,1 0,1 0,1 2,1-1,1 1,-5 22,11-36,1 1,0 0,0 0,1 1,1-1,0 0,0 0,0 0,1 0,1 1,0-1,0-1,0 1,1 0,1 0,-1-1,1 0,1 0,-1 0,2 0,-1-1,1 0,0 0,0 0,1-1,5 5,-1-3,0 0,0 0,1-1,0-1,0 0,1 0,-1-2,1 1,1-2,-1 0,0 0,1-1,-1-1,1 0,0-1,-1 0,1-1,-1-1,1 0,4-2,-1 0,0-1,0-1,0-1,-1 0,0-2,0 1,-1-2,0 0,-1-1,0 0,0-1,-2-1,3-3,3-4,-1-2,-1-1,-1 0,7-15,6-22</inkml:trace>
  <inkml:trace contextRef="#ctx0" brushRef="#br0" timeOffset="-60971.43">7535 6825,'0'-3,"1"1,0-1,0 1,0-1,0 1,0 0,0-1,1 1,-1 0,1 0,-1 0,1 0,0 0,0 0,0 0,0 1,0-1,1 0,47-30,-40 26,37-20,1 1,1 2,4 2,-25 11,1 0,0 2,1 1,-1 2,1 1,8 0,-34 4,0 0,0 0,0 0,0 0,-1 0,1 1,0 0,0 0,0 0,0 0,-1 1,1-1,0 1,-1 0,1 0,-1 0,0 1,0-1,0 1,0 0,0-1,2 4,-2 0,0 1,0-1,0 1,-1-1,0 1,0 0,-1-1,1 1,-2 0,1 0,-1 0,0 5,0-1,1 3,-2-1,1 1,-2 0,-1 7,2-18,1 1,-1-1,0 0,-1 0,1 0,0 0,-1 0,0 0,1 0,-1 0,0-1,-1 1,1-1,0 1,-1-1,1 0,-1 0,0 0,0 0,0-1,-1 1,-39 14,-1-2,-25 4,-65 20,97-25,0 3,2 0,-7 6,34-17,0-1,1 1,0 0,0 0,0 1,0 0,1 0,0 1,0-1,1 1,0 1,0-1,1 1,0 0,0 0,0 0,1 2,2-7,0 0,1-1,0 1,-1 0,1 0,0 0,0 0,1 0,-1-1,0 1,1 0,0 0,0-1,0 1,0 0,0-1,0 1,1-1,-1 1,2 0,0 1,0-1,0 0,1 0,-1-1,1 1,0-1,0 1,0-1,0 0,0-1,1 1,0 0,9 1,0 0,1 0,-1-1,1-1,-1-1,1 0,7-1,7-3,-1-1,1-1,-1-2,0 0,0-2,20-11,-29 12,-1 0,0-2,0 0,-1-1,-1-1,0 0,0-1,-2-1,12-14,-5-2</inkml:trace>
  <inkml:trace contextRef="#ctx0" brushRef="#br0" timeOffset="-60350.442">8253 6799,'8'21,"-1"0,-1 0,-1 1,-1 0,0 0,-2 1,5 28,49 246,-71-499,13 175,2 0,0 1,2-1,0 0,2 1,6-20,-8 39,0 0,1 0,0 1,0-1,0 1,1 0,0-1,1 2,-1-1,1 0,0 1,2-2,-2 4,-1 0,1 0,0 0,0 1,0 0,0 0,0 0,1 0,-1 1,1 0,-1 0,1 0,-1 1,1 0,-1 0,1 0,4 2,-1-1,-1 1,1 0,-1 0,0 1,0 0,0 0,-1 1,1 0,-1 0,0 1,0 0,0 0,-1 1,0 0,0 0,0 0,-1 1,0 0,0 0,0 0,-1 1,0-1,-1 1,0 0,0 0,-1 1,6 17,-1 1,-2 1,-1-1,-1 1,-1-1,-2 1,-1 10,2-15,-1-23,0 0,0 1,0-1,0 0,0 0,0 0,0 0,0 0,1 0,-1 0,0 0,0 1,0-1,0 0,0 0,0 0,0 0,0 0,1 0,-1 0,0 0,0 0,0 0,0 0,0 0,0 0,1 0,-1 0,0 0,0 0,0 0,0 0,0 0,0 0,1 0,-1 0,0 0,0 0,0 0,0 0,0 0,0 0,0 0,1 0,-1 0,0 0,0-1,0 1,0 0,0 0,0 0,0 0,0 0,0 0,0 0,0 0,0-1,0 1,1 0,-1 0,0 0,0 0,0 0,17-38,-14 30,20-49,4-12,3 1,3 2,13-17,-43 78,0 1,0-1,0 1,1-1,0 1,0 0,0 0,0 1,1-1,-1 1,1 0,0 0,1 0,-4 3,0 0,0-1,0 1,0 0,0 0,0 0,1 0,-1 0,0 1,0-1,0 0,0 1,0 0,0-1,0 1,-1 0,1 0,0 0,0 1,-1-1,1 0,0 0,-1 1,1-1,-1 1,0 0,1-1,-1 1,0 0,0 0,0 0,0-1,-1 1,1 0,0 1,13 31,0 0,-3 1,0 1,-2 1,-4-10,1-1,2-1,1 1,0-1,2-1,1 0,1 0,10 12,-2-16,-4-12</inkml:trace>
  <inkml:trace contextRef="#ctx0" brushRef="#br0" timeOffset="-54533.804">12564 6568,'3'5,"-1"-1,1 1,-1-1,0 1,0 0,0 0,-1 0,0 0,0 1,0-1,0 0,-1 3,3 13,10 68,-4 0,-2 62,-9-196,1-177,3 180,1 0,3 0,1 0,7-18,-12 52,1-1,-1 1,2 0,-1 0,1 1,1-1,-1 1,5-6,-6 11,0-1,-1 0,1 1,0 0,0 0,0 0,0 0,1 0,-1 1,1-1,-1 1,1 0,-1 0,1 0,-1 0,1 1,0 0,0 0,-1 0,1 0,0 0,41 7,-1 5</inkml:trace>
  <inkml:trace contextRef="#ctx0" brushRef="#br0" timeOffset="-54136.936">12922 6620,'9'-5,"12"-5,19-6,20-4,23-3,18-2,14-2,5 5,-5 1,-13 4,-20 6,-28 8,-23 5</inkml:trace>
  <inkml:trace contextRef="#ctx0" brushRef="#br0" timeOffset="-53756.164">13564 6465,'0'40,"0"25,5 20,0 12,5 4,1-8,2-10,3-28,0-24</inkml:trace>
  <inkml:trace contextRef="#ctx0" brushRef="#br0" timeOffset="-53422.353">14129 6671,'6'51,"-2"0,-2 1,-2-1,-6 42,3-45,2-149,2-85,0 155,2-1,1 0,2 1,8-27,-12 51,0 1,1 0,0-1,0 1,0 0,1 0,-1 1,2-1,-1 1,0 0,1 0,0 0,0 0,1 1,-1 0,1 0,0 1,0 0,0 0,7-3,-3 4,1-1,-1 1,1 1,0 0,0 0,0 1,-1 0,1 1,0 0,0 1,-1 0,8 3,28 10</inkml:trace>
  <inkml:trace contextRef="#ctx0" brushRef="#br0" timeOffset="-52664.855">14693 6594,'14'-12,"1"1,0 0,1 2,0-1,1 2,0 0,4-1,-6 3,50-23,1 4,1 2,1 4,2 2,-56 14,0 1,-1 0,1 1,0 0,0 1,0 1,0 0,8 3,-18-4,0 1,0 1,-1-1,1 0,0 1,-1 0,1-1,-1 2,0-1,1 0,-1 1,0-1,-1 1,1 0,0 0,-1 0,1 0,-1 0,0 1,0-1,0 1,-1-1,1 1,-1 0,0 0,0 0,0-1,-1 1,1 0,-1 0,0 3,0 9,0 0,-1 0,-1 0,-1 0,0-1,-3 9,4-18,1-1,-1 1,0-1,-1 0,1 1,-1-1,0 0,0 0,-1-1,1 1,-1-1,0 1,-1-1,1-1,-1 1,1 0,-1-1,0 0,-3 1,-26 7,0-2,-34 5,-23 5,59-11,0 1,0 1,1 2,0 1,1 1,1 2,-24 17,50-32,1 1,0-1,0 1,0 0,0-1,0 1,0 0,0 0,1 1,-1-1,1 0,0 0,-1 1,1-1,0 1,0-1,0 1,1-1,-1 1,1-1,-1 1,1 0,0-1,1 1,0-1,0 0,0 0,1 0,-1 0,1-1,-1 1,1 0,0 0,-1-1,1 1,0-1,0 0,0 0,0 1,0-1,0 0,1-1,-1 1,0 0,0-1,1 1,-1-1,0 0,1 1,0-1,31 5,2-2,-1-1,0-2,0-1,0-2,0-1,0-2,0-1,16-6,-1-2,0-2,-1-2,-1-2,3-4,-40 19,22-12,0 2,1 1,21-5,-34 15</inkml:trace>
  <inkml:trace contextRef="#ctx0" brushRef="#br0" timeOffset="-52338.124">15848 6465,'0'9,"0"11,4 12,6 13,1 7,4 4,2 2,0-6,-4-15,-8-19,-6-12</inkml:trace>
  <inkml:trace contextRef="#ctx0" brushRef="#br0" timeOffset="-52018.685">15616 6183,'22'-4,"12"2,8 7,2 6,-7 2</inkml:trace>
  <inkml:trace contextRef="#ctx0" brushRef="#br0" timeOffset="-52017.685">16130 6312,'44'-9,"22"-2,10-5,0 1,-4-1,-10 2,-16-1,-15-3,-17 3,-12 3</inkml:trace>
  <inkml:trace contextRef="#ctx0" brushRef="#br0" timeOffset="-51686.139">16412 6183,'-4'40,"-2"29,5 17,6 12,4 5,3 0,5-10,3-12,-1-15,0-19,-3-22,-4-19,-4-20,-9-16,-3-3</inkml:trace>
  <inkml:trace contextRef="#ctx0" brushRef="#br0" timeOffset="-55757.233">10922 6543,'0'13,"0"17,0 31,0 29,0 32,4 20,2 13,4-3,0-15,3-20,3-32,4-29,-2-29,-3-24,-10-20,-5-8</inkml:trace>
  <inkml:trace contextRef="#ctx0" brushRef="#br0" timeOffset="-55422.978">10716 6748,'151'-26,"0"5,106 2,-247 19,2-1,1 1,0 0,-1 1,1 0,-1 0,0 2,0-1,10 5,-21-7,1 1,-1 0,0-1,1 1,-1 0,0 0,0 0,0-1,0 2,0-1,0 0,0 0,0 0,0 0,0 0,0 1,-1-1,1 0,-1 1,1-1,-1 0,1 1,-1-1,0 1,0-1,0 1,1-1,-1 1,-1-1,1 1,0-1,0 0,-1 1,1-1,0 1,-1-1,1 0,-1 1,0-1,0 0,0 2,-4 5,-1 0,0 0,0 0,-1 0,-6 5,-30 28,-2-2,-1-2,-3-2,0-2,-2-3,-2-2,0-1,-2-4,-1-2,-4-1,46-15,-1-1,0-1,0-1,0 0,0-1,0 0,0-1,-1-1,15 1,-1 0,0-1,0 1,1 0,-1-1,0 0,1 1,-1-1,1 0,-1 0,0 0,1 0,0 0,-1 0,1 0,1 1,0-1,-1 0,1 1,0-1,0 0,-1 1,1-1,0 0,0 0,0 1,0-1,0 0,0 1,0-1,0 0,0 0,0 1,1-1,-1 0,0 1,0-1,1 0,-1 1,0-1,1 0,-1 1,1-1,-1 1,1-1,18-21</inkml:trace>
  <inkml:trace contextRef="#ctx0" brushRef="#br0" timeOffset="-55020.689">12076 6697,'-9'-6,"-1"-1,0 2,0-1,0 1,0 1,-1 0,1 1,-1 0,0 0,-1 1,1 0,0 1,-10 1,5 0,0 1,0 1,1 1,-1 0,1 1,0 0,0 2,0-1,-10 7,11-5,0 1,0 0,1 0,1 1,-1 1,2 0,-1 1,1 0,1 1,0 0,1 1,0 0,1 0,0 1,1 0,1 0,0 1,1 0,0 0,0 7,4-16,0 0,0 0,1 0,0 0,0-1,1 1,-1 0,1 0,1 0,-1-1,1 1,0-1,0 1,0-1,1 1,0-1,0 0,0-1,1 1,-1 0,1-1,0 0,1 0,-1 0,1 0,0-1,-1 0,2 0,-1 0,0 0,0-1,2 0,8 4,1-2,0 0,-1-1,2-1,-1 0,0-1,0-1,1 0,-1-1,0-1,2-1,9-2,-1-1,0-1,0-1,0-1,-1-1,-1-1,0-2,0 0,-2-2,1 0,-2-2,0 0,18-20,-36 33,1 0,-1 0,0 0,0-1,0 1,0-1,-1 0,1 0,-2 0,1 0,0 0,-1 0,0 0,0-1,0 1,-1 0,0-1,0 1,0-3,-2 3,1 0,-1 0,0 0,0 1,-1-1,1 1,-1-1,0 1,0 0,0 0,-1 0,1 0,-1 1,0 0,0 0,0 0,-1 0,1 0,-5-1,-17-8,-1 1,1 1,-1 2,-1 1,-4 0,-59-17,56 9,17 1</inkml:trace>
  <inkml:trace contextRef="#ctx0" brushRef="#br1" timeOffset="-46652.699">10459 8005,'0'4,"0"20,0 26,-4 36,-2 39,-3 40,-6 37,0 23,-1 4,-3-7,2-23,4-33,9-35,4-37,3-41,1-32</inkml:trace>
  <inkml:trace contextRef="#ctx0" brushRef="#br1" timeOffset="-45869.723">11075 8646,'2'124,"12"68,-6-126,3-1,3 0,16 42,-27-97,-1-4,-1 0,1 0,1 0,-1 0,1 0,0-1,0 1,1-1,3 5,-7-10,1 0,-1 0,0 1,1-1,-1 0,0 0,0 0,1 0,-1 0,0 1,1-1,-1 0,0 0,1 0,-1 0,0 0,0 0,1 0,-1 0,0 0,1 0,-1 0,0-1,1 1,-1 0,0 0,1 0,-1 0,0 0,0-1,1 1,-1 0,0 0,0 0,1-1,-1 1,0 0,0 0,0-1,1 1,-1 0,0 0,0-1,0 1,0 0,0-1,0 1,0 0,0-1,0 1,1 0,-1 0,0-1,-1 1,1-1,4-21,-3-47,-3 1,-4-9,-1-7,5-16,2 73,2 0,1 1,1-1,1 1,8-21,-11 40,0 0,1 0,0 0,0 0,1 1,0-1,0 1,1 0,-1 1,1-1,5-4,-7 8,1-1,-1 1,0 0,0 1,1-1,-1 1,1-1,0 1,-1 0,1 0,0 1,-1-1,1 1,0 0,0 0,0 0,-1 0,1 1,0-1,0 1,-1 0,1 0,2 2,36 18,-4 5</inkml:trace>
  <inkml:trace contextRef="#ctx0" brushRef="#br1" timeOffset="-45483.849">11768 8724,'-18'14,"1"1,0 1,1 0,1 2,1-1,0 2,1 0,1 0,-1 6,7-16,2 1,-1 0,1 0,0 1,1-1,0 1,1 0,0 0,1 0,0 0,1 0,0 0,1 0,0 0,0 0,1-1,1 1,0 0,3 7,-4-13,0-1,1 0,-1 1,1-1,0 0,0 0,0 0,0-1,1 1,-1-1,1 0,0 0,0 0,0-1,0 1,1-1,-1 0,1 0,4 1,-2-1,0-1,0-1,1 1,-1-1,0 0,0-1,1 0,-1 0,0 0,0-1,0 0,4-2,8-4,-1 0,-1-2,1 0,-1 0,-1-2,0 0,-1-1,0 0,6-9,-11 9,0 0,0 0,-1-1,-1 0,0 0,-1-1,-1 0,0-1,3-12,-7 20,0 0,-1 1,0-1,0 0,-1 0,0 1,0-1,-1 0,0 0,0 1,-1-1,0 0,0 1,-1 0,0-1,0 1,-1 0,0 1,0-1,0 1,-4-4,-3 0,0 0,-1 1,0 0,0 1,-1 0,0 1,0 1,-1 0,0 1,-8-2,-30-14,51 21,0 0,0 0,0-1,0 1,0 0,0-1,0 1,0-1,0 1,0-1,0 1,0-1,0 0,1 1,-1-1,0 0,0 0,1 1,-1-1,0 0,1 0,-1 0,1 0,-1 0,1 0,0 0,-1 0,1 0,0 0,0 0,0 0,0 0,0-1,0 1,0 0,0 0,0 0,0 0,0 0,1 0,-1 0,0 0,12-19</inkml:trace>
  <inkml:trace contextRef="#ctx0" brushRef="#br1" timeOffset="-45154.174">12204 8082,'4'9,"2"20,0 27,-2 26,0 29,-2 18,3 13,6 0,0-11,3-19,4-25,2-26,3-29,2-28,-4-14</inkml:trace>
  <inkml:trace contextRef="#ctx0" brushRef="#br1" timeOffset="-44814.605">12589 8955,'23'-20,"14"-11,-2-1,11-15,-37 38,-2-1,1 1,-1-1,-1 0,0-1,0 1,-1-1,0-1,-1 1,0 0,1-10,-4 17,0 0,-1 1,1-1,-1 0,0 1,0-1,0 0,-1 1,1-1,-1 0,0 1,0-1,0 1,-1-1,1 1,-1 0,0-1,1 1,-1 0,-1 0,1 0,0 1,-1-1,0 0,1 1,-1 0,0-1,0 1,0 0,-1 1,1-1,0 1,-1-1,1 1,-1 0,1 0,-4 0,-2-1,0 1,0 1,0-1,0 1,0 1,0-1,0 2,0-1,1 1,-1 1,0-1,1 2,0-1,0 1,-3 2,2-1,1 1,0 0,0 0,1 1,-1 0,2 1,-1-1,1 1,0 1,0-1,1 1,1 0,-1 0,1 0,-2 10,2-4,1-1,1 1,0 0,1 0,0 0,1-1,1 1,1 0,0 0,2 8,1-3,1 0,0-1,1 0,1 0,1 0,0-1,2-1,0 1,1-2,0 0,1 0,1-1,1-1,0 0,1-1,2 1,-11-10,0 0,0 0,1 0,-1-1,1 0,0 0,0-1,0 0,0 0,0-1,0 0,1-1,-1 1,0-2,0 1,1-1,-1 0,0-1,0 0,0 0,0-1,-1 0,1 0,-1-1,1 0,-1 0,0-1,-1 0,1 0,-1 0,0-1,0 0,-1 0,0-1,2-2,8-14,-2 0,0 0,-1-1,3-12,10-29</inkml:trace>
  <inkml:trace contextRef="#ctx0" brushRef="#br1" timeOffset="-48747.927">7073 8646,'3'63,"3"0,11 43,-2-7,-10-61,93 567,-90-580,-5-40,-5-46,-11-10,-12-38,12 60,2-1,2 0,2 0,2-13,6 50,0 0,1 1,1-1,0 1,0-1,1 1,1 0,0 1,0-1,2 1,-1 0,1 0,1 1,0 0,0 0,1 1,7-6,4-3,0 1,1 2,1 0,0 1,1 1,1 1,0 1,1 1,-17 7,0 0,0 0,1 1,-1 1,1-1,-1 1,1 1,3-1,-9 2,1-1,-1 0,0 1,1 0,-1 0,0 0,0 0,0 0,0 1,0-1,0 1,0 0,0 0,0 0,-1 0,1 0,-1 1,0-1,0 1,0-1,0 1,1 2,4 12,0 0,-1 0,-1 1,-1-1,0 1,-2 0,0 0,-1 1,0-1,-2 1,3 26,2 39,-2-14,4 0,7 30,-9-80,0-1,1 0,1 0,1 0,1-1,0 0,1 0,1-1,1-1,10 14,-11-21,-8-9</inkml:trace>
  <inkml:trace contextRef="#ctx0" brushRef="#br1" timeOffset="-48099.171">7945 8980,'4'-1,"0"0,0 0,0-1,0 1,0-1,0 0,0 0,-1 0,1-1,-1 1,1-1,0 0,19-13,10-1,1 1,1 1,0 2,22-4,-45 14,1 0,-1 0,1 1,0 1,0 0,0 1,-1 1,1-1,0 2,0 0,-1 1,1 0,-1 0,0 2,3 1,-7-2,-1 1,0 1,0-1,-1 1,1 0,-1 1,-1 0,1 0,-1 0,0 0,-1 1,0-1,0 1,-1 1,1-1,-2 0,1 1,-1-1,0 9,3 17,-1 1,-3-1,0 1,-3 13,2-43,0 5,-1-1,0 0,0 0,-1 0,0 0,-1 1,3-8,-1 0,0 0,0 0,0 0,0 0,-1 0,1 0,-1-1,1 1,-1 0,1-1,-1 1,0-1,0 0,0 0,1 1,-1-1,-1 0,1 0,0-1,0 1,0 0,0-1,0 1,-1-1,-1 0,-94 0,73-1,0 1,0 0,0 2,-9 2,1 3,0 2,0 1,1 1,-29 15,47-20,1 1,-1 1,1 0,0 1,1 1,0-1,1 2,0 0,0 0,1 1,-8 12,17-22,-1 1,0 0,1 0,-1 0,1 0,0 0,0 0,0 0,0 0,1 0,-1 0,1 0,0 1,0-1,0 0,0 0,1 0,-1 1,1-1,0 0,0 0,0 0,0 0,0 0,1 0,-1-1,1 1,0 0,2 1,-1 0,1-1,0 0,0 0,0 0,1 0,-1 0,1-1,-1 0,1 0,0 0,0-1,0 0,0 0,0 0,0 0,3-1,12 1,0-2,0-1,0 0,0-1,0-1,-1-2,0 1,0-2,0-1,-1 0,11-7,14-9,-1-3,-1-1,-2-2,7-7,38-40,46-54,-112 111</inkml:trace>
  <inkml:trace contextRef="#ctx0" brushRef="#br1" timeOffset="-47570.881">8715 8980,'6'16,"-1"0,0 0,-1 1,-1 0,0-1,-2 1,1 5,3 29,3 7,-3-18,1 1,2-1,2-1,2 1,-12-39,0 1,0-1,0 0,1 0,-1 0,1 0,-1 0,1 0,-1 0,1 0,0 0,-1 0,1 0,0 0,0 0,-1 0,1-1,0 1,0 0,0-1,0 1,0 0,1-1,-1 0,0 0,0-1,-1 1,1-1,0 1,0-1,-1 1,1-1,0 0,-1 1,1-1,-1 0,1 0,0 1,-1-1,0 0,1 0,-1 0,1 1,-1-1,0 0,0 0,16-61,-15 58,7-46,-4 23,1-1,1 1,4-6,-10 32,0 0,0 0,0 0,0 0,1 1,-1-1,0 0,1 0,-1 0,1 0,-1 0,1 1,0-1,-1 0,1 0,0 1,-1-1,1 0,0 1,0-1,-1 1,1-1,0 1,0-1,0 1,0 0,0 1,0-1,0 0,0 1,0-1,0 1,-1 0,1-1,0 1,-1 0,1-1,0 1,-1 0,1 0,-1-1,1 1,-1 0,1 0,-1 0,1 0,18 58,-17-54,-1 1,4 11,0 0,1 0,1 0,0-1,2 1,-8-14,1-1,-1 1,1 0,0-1,0 0,1 1,-1-1,0 0,1 0,-1 0,1 0,0-1,-1 1,2-1,-2 0,0-1,0 1,0-1,0 0,0 0,0 0,0 0,0 0,0-1,0 1,0 0,0-1,0 0,0 1,0-1,0 0,0 0,-1 0,1 0,0 0,-1-1,1 1,1-2,7-8,0-1,-1 0,0 0,0-1,-2 0,1-1,-2 0,0 0,-1 0,0-1,-1 0,0-2,2-4,1 1,0 0,2 0,9-17,-17 36,-1 0,0 0,1 1,-1-1,1 0,-1 0,1 1,-1-1,1 0,0 1,-1-1,1 1,0-1,-1 1,1-1,0 1,0 0,-1-1,1 1,0 0,0-1,0 1,0 0,-1 0,1 0,0 0,0 0,0 0,1 0,-1 1,1-1,-1 1,1 0,-1 0,1 0,-1 0,0 1,0-1,1 0,-1 0,0 1,0-1,0 1,0 0,28 63,-25-55,2 6,8 22,3 0,2 1,-13-28,1 0,0-1,0 0,1 0,0 0,0-1,1-1,1 0,0 1,17 8</inkml:trace>
  <inkml:trace contextRef="#ctx0" brushRef="#br1" timeOffset="-47185.451">9690 9134,'3'2,"-1"0,1 0,0-1,0 1,-1-1,1 1,0-1,0 0,0 0,0 0,1-1,-1 1,0-1,0 1,0-1,1 0,-1 0,0-1,0 1,0-1,0 0,0 1,0-1,0 0,0-1,0 1,0-1,0 1,0-1,0 0,3-2,1 0,-1 0,0-1,-1 1,1-1,-1-1,0 1,0-1,0 0,-1 0,0 0,2-4,-5 7,0 0,0-1,0 1,0 0,0-1,-1 1,0-1,0 1,0-1,0 1,0-1,0 1,-1-1,0 1,0 0,0-1,0 1,0 0,-1 0,1 0,-1 0,0 0,0 0,0 0,0 0,-1 1,1-1,-1 1,1 0,-1 0,0 0,0 0,0 0,0 0,0 1,0 0,-1-1,-4-2,-1 0,0 1,-1 0,1 0,0 1,-1 0,1 1,-1 0,0 1,1-1,-1 2,0 0,0 0,4 0,-1 1,1 0,-1 0,1 0,0 1,0 0,0 1,0-1,1 1,-1 0,1 0,0 1,0-1,1 1,-1 0,1 1,0-1,0 1,1 0,0 0,0 0,0 0,1 0,0 1,0-1,0 1,1-1,0 1,0 0,1 6,-1 4,2 0,0-1,0 1,2 0,0-1,1 1,1-1,0 0,1-1,1 1,0-1,2 0,-1 0,1-1,1-1,0 0,1 0,0-1,1 0,0-1,1 0,0-1,1-1,0 0,-8-5,0-1,1 0,-1-1,1 1,-1-1,1-1,0 1,-1-1,1 0,0-1,0 1,0-1,0-1,0 1,-1-1,1-1,0 1,0-1,-1 0,1-1,-1 1,0-1,0 0,0-1,0 0,-1 0,4-2,3-6,0 1,-1-1,-1-1,0 0,0 0,-2-1,1 0,0-5,25-50</inkml:trace>
  <inkml:trace contextRef="#ctx0" brushRef="#br1" timeOffset="-44299.21">13564 7544,'0'-1,"1"1,-1 0,0 0,0 0,0 0,0-1,0 1,1 0,-1 0,0 0,0 0,0-1,1 1,-1 0,0 0,0 0,0 0,1 0,-1 0,0 0,0 0,0 0,1 0,-1 0,0 0,0 0,1 0,-1 0,0 0,0 0,0 0,1 0,-1 0,0 0,0 0,0 0,1 0,-1 1,0-1,0 0,0 0,1 0,-1 0,0 0,0 1,0-1,0 0,0 0,1 0,-1 1,0-1,0 0,0 0,0 0,0 1,0-1,0 0,0 0,0 1,0-1,0 0,0 0,0 0,0 1,0-1,0 0,0 0,0 1,0 22,-28 258,3-49,-63 1468,89-1682,3-30,2-13</inkml:trace>
  <inkml:trace contextRef="#ctx0" brushRef="#br1" timeOffset="-42767.66">14308 8518,'-7'2,"1"-1,-1 1,1 0,0 1,-1 0,1 0,0 0,1 1,-1-1,0 1,1 1,0-1,0 1,0 1,-4 1,-19 19,1 2,1 0,1 1,2 2,-19 32,27-39,2 0,0 2,2 0,0 0,2 1,1 0,2 0,-2 13,7-28,0-1,0 0,1 1,1-1,0 0,0 0,1 0,1 0,0 0,3 9,-4-15,1 0,0 1,0-1,0 0,0-1,1 1,-1-1,1 1,1-1,-1 0,0-1,1 1,0-1,0 0,0 0,0 0,0-1,1 1,-1-1,1-1,2 1,6 1,1-2,0 0,0-1,0 0,0-1,0-1,0 0,-1-1,1-1,-1 0,0-1,0-1,0 0,10-7,10-5,-1-2,-2-1,0-2,-1-1,7-9,-17 14,0-1,-1-1,-1-1,-1 0,-1-2,6-13,-17 28,-1 1,0-1,-1 0,0 0,-1 0,0-1,0 1,-1 0,0-10,-1 13,0 1,-1-1,0 0,0 0,0 1,-1-1,0 1,0-1,0 1,-1 0,0 0,0 0,0 0,0 1,-1-1,-4-3,-2-1,-1 0,-1 1,0 0,0 1,0 1,-1-1,0 2,0 0,-1 1,1 0,-1 1,-5-1,0 0,1 0,-1-2,2 0,-1-2,1 1,-4-4,20 11,1 0,-1-1,0 1,0 0,1-1,-1 1,0-1,0 1,1-1,-1 1,1-1,-1 1,0-1,1 1,-1-1,1 0,0 1,-1-1,1 0,-1 0,1 1,0-1,0 0,-1 0,1 0,0 1,0-1,0 0,0 0,0 0,0 1,0-1,0 0,0 0,7-6</inkml:trace>
  <inkml:trace contextRef="#ctx0" brushRef="#br1" timeOffset="-42128.885">14796 8672,'-9'14,"1"0,1 1,0 0,1 0,1 0,0 1,2-1,-1 1,2 0,0 1,1-1,0 0,1 0,2 9,-1-17,0 1,0-1,1 0,0 1,0-1,1 0,0 0,1-1,0 1,0 0,1-1,-1 0,2 0,-1-1,1 1,0-1,0-1,0 1,1-1,0 0,0 0,1-1,-1 0,1 0,0-1,0 0,0 0,1-1,5 1,0-1,1-1,-1-1,1 0,-1-1,0 0,1-1,-1-1,0 0,0-1,0 0,-1-1,0-1,0 0,7-5,1 0,-1-2,0 0,0-1,-1-1,-1-1,-1-1,0 0,13-20,-25 31,-1 0,0 0,0-1,0 0,-1 0,0 0,-1 0,1 0,-1-1,0-2,-2 6,1 1,-1-1,0 1,-1-1,1 1,-1-1,1 1,-1 0,0-1,0 1,0 0,-1 0,1-1,-1 1,0 0,0 0,0 1,0-1,0 0,-1 1,1-1,-1 1,0 0,-7-6,-1 1,0 0,0 1,-1 1,0 0,-10-3,-41-20,62 28,1-1,-1 1,0 0,0 0,1-1,-1 1,0 0,0-1,1 1,-1-1,0 1,1-1,-1 1,1-1,-1 0,1 1,-1-1,1 0,-1 1,1-1,0 0,-1 1,1-1,0 0,-1 0,1 0,0 1,0-1,0 0,0 0,0 0,0 1,0-1,0 0,0 0,0 0,1 1,-1-1,0 0,0 0,1 1,-1-1,0 0,1 0,-1 1,1-1,-1 1,1-1,-1 0,1 1,0-1,-1 1,1-1,0 1,-1-1,1 1,0 0,-1-1,1 1,0 0,55-24,-48 22,496-151,-496 150,26-5,-34 8,-1 0,1 0,0 1,0-1,0 0,-1 0,1 1,0-1,0 0,0 1,0-1,-1 0,1 0,0 1,0-1,0 0,0 1,0-1,0 0,0 1,0-1,0 0,0 0,0 1,0-1,0 0,0 1,0-1,0 0,1 1,-1-1,0 0,0 0,0 1,0-1,1 0,-1 0,0 1,0-1,0 0,1 0,-1 1,0-1,0 0,1 0,-1 0,0 0,1 0,-1 1,0-1,1 0,-1 0,0 0,0 0,1 0,-1 0,0 0,1 0,-1 0,0 0,1 0,-1 0,0 0,1 0,-1-1,0 1,0 0,1 0,-30 40,18-26,1 0,0 0,0 1,2 0,0 1,1-1,0 1,1 1,1 0,1-1,-2 12,5-13,1 0,0 1,1-1,0 0,2 0,0 0,0 0,1 0,1-1,0 0,1 0,1 0,0 0,1-1,2 2,5 3</inkml:trace>
  <inkml:trace contextRef="#ctx0" brushRef="#br1" timeOffset="-41799.396">16130 8390,'-28'15,"0"1,0 1,2 1,0 2,1 0,-18 21,32-30,0 1,0 1,1 0,1 1,0-1,1 2,0-1,1 1,1 0,0 1,2-1,-1 1,2 0,0 2,2-11,0 0,1-1,0 1,1 0,0 0,0 0,0-1,0 1,1 0,1-1,-1 0,1 1,0-1,0 0,0 0,1-1,0 1,0-1,1 0,0 0,0 0,0 0,0-1,0 0,1 0,0-1,0 1,0-1,2 0,6 3,0-1,1 0,0-1,0-1,0 0,0-1,0-1,1 0,-1-1,1-1,-1 0,10-3,1-2,-1-1,1-2,-1 0,-1-1,1-2,-2-1,0 0,0-2,-2 0,0-2,0 0,5-9,31-31</inkml:trace>
  <inkml:trace contextRef="#ctx0" brushRef="#br1" timeOffset="-41468.027">16617 8339,'-31'25,"0"2,2 1,1 1,-23 32,38-44,0 1,1 1,1 0,1 1,1 0,1 0,0 1,2 0,-3 16,7-31,1 1,0 0,1 0,0-1,0 1,0 0,1 0,0-1,0 1,0 0,1-1,0 1,1-1,-1 0,1 1,0-1,1-1,0 1,1 2,-1-4,0 0,1 0,-1-1,1 0,0 0,-1 0,1 0,1-1,-1 0,0 0,0 0,1 0,-1-1,1 0,0 0,-1-1,1 0,0 1,-1-2,1 1,0-1,-1 0,3-1,8-1,1-2,-1 0,0-1,-1-1,1 0,-1-1,-1-1,1 0,-2-1,1-1,-1 0,-1 0,0-1,-1-1,0 0,-1-1,0 0,-1 0,3-7,-10 16,0 1,0-1,-1 0,1 0,-1 0,0 0,-1 0,1 0,-1 0,0 0,0 0,0 0,-1 0,1 0,-2 0,1 0,0 0,-1 0,0 1,0-1,0 0,0 1,-1 0,0-1,0 1,0 0,-1 1,1-1,-1 0,0 1,0 0,0 0,0 0,-2 0,-17-10,0 1,-1 1,0 1,0 1,-1 1,-1 1,21 6,-28-9</inkml:trace>
  <inkml:trace contextRef="#ctx0" brushRef="#br1" timeOffset="-40916.113">16925 8493,'-2'113,"0"-51,2 1,3-1,9 53,-12-112,1 0,0 1,0-1,0 0,0 0,0 0,0 0,1 0,-1 0,1 0,0 0,1 1,-2-4,-1 1,1-1,-1 0,1 1,-1-1,1 0,-1 1,1-1,-1 0,1 0,-1 0,1 0,-1 0,1 0,0 1,-1-1,1 0,-1-1,1 1,-1 0,1 0,-1 0,1 0,-1 0,1 0,0-1,17-17,-2-11,-2 0,0-1,-2-1,-2 0,6-24,25-69,-41 123,1-1,-1 1,1 0,-1 0,1 0,-1 0,1 0,0 0,0 0,-1 0,1 0,0 0,0 0,0 0,0 0,0 1,1-1,-1 0,-1 1,1 0,-1 0,1 0,-1 0,1 1,0-1,-1 0,1 0,-1 0,1 0,-1 1,1-1,-1 0,1 0,-1 1,1-1,-1 0,0 1,1-1,-1 0,1 1,-1-1,0 1,1-1,-1 1,20 44,-15-33,1 3,2 0,-1 0,2-1,0 0,0 0,9 8,-15-19,0 1,1-1,-1-1,0 1,1 0,0-1,-1 0,1 0,0 0,0 0,0-1,4 2,-5-3,0 0,-1 1,1-1,0 0,0-1,0 1,0 0,0-1,-1 0,1 1,0-1,-1 0,1-1,0 1,-1 0,0-1,1 1,-1-1,0 0,0 0,1 0,8-10,-1-1,0 0,-1-1,0 0,-1 0,-1-1,0 0,-1 0,3-11,26-55,-34 79,-1 1,1 0,-1 0,1 0,0 0,-1 0,1 0,0 0,0 0,0 0,0 0,0 0,0 1,0-1,0 0,0 1,0-1,0 0,0 1,1-1,-1 1,0 0,0 1,0-1,-1 0,1 0,0 1,0-1,0 0,-1 1,1-1,0 1,0-1,-1 1,1-1,0 1,-1-1,1 1,-1 0,1-1,-1 1,1 0,0 0,4 9,-1-1,1 1,-1 0,2 10,0-1,4 8,1-1,1 0,1-1,1 0,2-1,0 0,11 10,-4-12</inkml:trace>
  <inkml:trace contextRef="#ctx0" brushRef="#br1" timeOffset="-40484.492">17900 8518,'0'1,"0"0,1 0,-1 0,0 0,1 1,-1-2,1 1,0 0,-1 0,1 0,0 0,-1 0,1 0,0-1,0 1,0 0,-1 0,1-1,0 1,0-1,0 1,0-1,0 1,0-1,1 0,-1 1,0-1,0 0,0 0,0 0,0 0,0 0,0 0,0 0,1 0,-1-1,0 1,0 0,45-10,-40 7,0 0,1 0,-1-1,-1 0,1 0,-1 0,1-1,-1 0,-1 0,1 0,-1 0,1-1,-2 0,1 0,-1 0,0 0,0-1,0 1,-1-1,0 1,0-2,-2 4,1 1,-1-1,1 1,-1-1,0 0,-1 1,1-1,-1 1,1-1,-1 1,0-1,0 1,-1 0,1-1,-1 1,0 0,-1-2,0 2,0-1,0 1,0 0,-1 1,1-1,-1 1,1-1,-1 1,0 0,0 0,0 1,-1-1,1 1,0 0,0 0,-1 1,-2-1,4 0,0 1,1 0,-1 0,1 0,-1 1,0-1,1 0,-1 1,1 0,-1-1,1 1,0 0,-1 0,1 1,0-1,-1 0,1 1,0-1,0 1,-1 1,-1 1,0 1,1 0,-1 0,1 0,0 0,0 0,1 1,-1 0,1 1,-5 16,1 1,1 0,2 0,0 6,2-23,-3 29,2 1,1 0,3 16,-1-41,0 1,1-1,0 0,1 0,1 0,-1 0,2 0,0-1,0 0,1 0,1 0,0 0,-5-7,1-1,0 0,0 1,0-1,1 0,-1-1,1 1,-1-1,1 1,0-1,0 0,0 0,0-1,0 1,0-1,0 0,1 0,-1 0,3-1,-1 0,1 0,-1-1,0 0,1-1,-1 1,0-1,1 0,-1-1,-1 1,1-1,0 0,1-2,16-11,-1-1,0-2,-1 0,-1-1,9-13,41-49,-3-1</inkml:trace>
  <inkml:trace contextRef="#ctx0" brushRef="#br1" timeOffset="-39600.336">18695 7210,'0'9,"0"24,5 38,0 45,1 47,-1 44,2 34,1 21,-2 8,-1-10,-2-24,-1-39,-1-39,-5-52,-2-52,0-35</inkml:trace>
  <inkml:trace contextRef="#ctx0" brushRef="#br0" timeOffset="-11884.956">8843 719,'0'-1,"-1"0,1-1,0 1,-1 0,1 0,-1 0,1 0,-1 0,1 0,-1 0,0 0,1 0,-1 0,0 1,0-1,0 0,0 0,0 1,0-1,0 0,0 1,0-1,0 1,0 0,0-1,0 1,0 0,0 0,-1-1,1 1,0 0,0 0,0 0,0 0,-1 1,1-1,0 0,0 0,0 1,0-1,0 0,0 1,-1 0,-1 1,0 1,0 0,0 0,0 0,0 1,0-1,1 1,0-1,0 1,0 0,0 0,0 1,-8 22,2 1,1 0,1 0,1 1,1-1,2 1,1 0,2 17,2-6,0 0,3 0,2-1,1 0,13 35,-17-59,1-1,1 0,0 0,0-1,2 0,-1 0,2-1,0 0,0-1,1 0,0 0,-6-7,0-1,0 1,0-1,0 1,1-2,-1 1,1-1,0 1,0-1,0-1,0 1,0-1,0 0,0-1,0 0,0 0,0 0,1 0,-1-1,0 0,0 0,0-1,0 0,-1 0,1 0,0-1,-1 1,1-2,6-3,-1-2,0 1,0-2,-1 1,0-1,-1-1,0 0,0 0,-1-1,-1 0,0 0,-1 0,0-1,-1 0,0-1,-1 1,2-13,-1 4,-1 1,-2-1,0 0,-1 0,0 1,-2-1,-1 0,-1 0,-1 0,0 1,-3-5,3 15,0 0,0 1,-1-1,-1 1,1 0,-1 1,-1-1,0 1,0 0,-1 1,0 0,-1 0,0 1,0 0,0 0,-1 1,0 0,0 1,-1 0,-2 0,-1 1,0 0,1 1,-1 1,-1 0,1 0,0 2,0 0,0 0,-1 1,1 1,0 1,0 0,1 0,-2 2,-62 27,13 3</inkml:trace>
  <inkml:trace contextRef="#ctx0" brushRef="#br0" timeOffset="-10689.792">5303 1539,'-1'0,"1"0,0 1,0-1,0 0,0 0,-1 0,1 0,0 0,0 0,0 0,-1 0,1 0,0 0,0 0,0 0,0 0,-1 0,1 0,0 0,0 0,0 0,-1 0,1 0,0 0,0 0,0 0,0-1,-1 1,1 0,0 0,0 0,0 0,0 0,0 0,0-1,-1 1,1 0,0 0,0 0,0 0,0-1,0 1,0 0,0 0,0 0,0 0,0-1,0 1,0 0,0 0,0 0,0-1,-9 23,4 25,3 0,1 0,2 0,2 0,3 0,1-1,3 0,1 0,2-1,3-1,1 0,2-1,8 10,-18-38,0 0,2 0,0-1,0 0,1-1,1 0,0-1,1 0,0-1,1-1,2 1,-9-6,0-1,0-1,0 0,0 0,1 0,-1-1,1 0,0-1,0 0,-1 0,1-1,0 0,0-1,0 1,-1-2,1 1,0-1,-1-1,1 0,-1 0,0 0,0-1,1-1,5-3,-2-1,1 0,-1-1,-1 0,1 0,-2-2,0 1,0-1,-1-1,0 1,-1-2,-1 1,0-1,-1 0,-1 0,0-1,0 0,-2 0,0 0,0 0,-2 0,0-1,0 1,-2-11,0 10,0-1,-1 0,-1 1,-1-1,0 1,-1 0,0 1,-2-1,0 1,0 0,-1 0,-1 1,-1 0,0 1,-1 0,0 1,-1 0,0 0,-1 2,0-1,0 2,-11-6,7 6,0 2,-1 0,1 1,-1 1,-1 0,1 2,-1 0,1 1,-1 1,0 0,0 2,-10 0,0 3,0 0,0 2,0 1,1 1,-17 8,-43 21</inkml:trace>
  <inkml:trace contextRef="#ctx0" brushRef="#br0" timeOffset="-9504.726">2044 3233,'0'0,"-1"0,1-1,-1 1,1 0,-1 0,1-1,-1 1,1 0,-1 0,1 0,-1 0,1 0,-1 0,1 0,-1 0,0 0,1 0,-1 0,1 0,-1 0,1 0,-1 0,1 1,-1-1,1 0,-1 0,1 1,-1-1,1 0,-1 1,1-1,-1 0,1 1,0-1,-1 1,1-1,0 0,-1 1,-15 22,8-6,1 0,1 0,0 1,1 0,1 0,1 1,0-1,2 1,0 17,2 13,1 0,4 0,3 12,-1-17,1-1,3 0,1 0,3-2,12 26,-19-50,0 0,0 0,2-1,0 0,0-1,2-1,0 0,0 0,1-1,1-1,0-1,1 0,0 0,7 1,-13-7,0-1,0 0,1 0,0-1,-1-1,1 0,0 0,0-1,0-1,0 0,0 0,0-1,0 0,0-1,6-2,-4 0,0-1,-1 0,0-1,0 0,0-1,-1 0,0-1,0 0,-1-1,0 0,7-9,-4 2,0 0,-1-1,0 0,-2-1,0 0,-1-1,-1 0,0 0,-2-1,0 1,-1-2,-2 1,0 0,0-1,-2 0,-1-8,-2 12,0-1,-1 1,0-1,-2 1,0 0,-1 0,-1 1,0 0,-1 0,-1 1,0 0,-1 0,-1 1,0 0,-1 1,-4-2,5 4,-1 1,0 1,0 0,-1 1,0 0,-1 1,0 1,0 0,0 1,-1 0,1 1,-1 1,0 0,0 1,-1 1,1 0,0 1,-15 2,12 0,0 2,1 0,0 1,0 1,0 0,1 1,0 1,0 1,1 0,0 1,0 0,1 2,1-1,0 2,1 0,0 0,0 1,-5 11,-37 64</inkml:trace>
  <inkml:trace contextRef="#ctx0" brushRef="#br0" timeOffset="-8391.315">2917 7697,'-15'29,"1"2,1 0,2 0,1 1,2 0,1 1,1-1,2 1,1 1,2-1,1 0,2 0,1 1,2-1,1-1,8 29,-9-46,1 0,0-1,1 0,0 0,1 0,1-1,0 0,1 0,0-1,1 0,6 4,-10-10,0 0,0-1,1 0,0 0,0-1,0 0,0-1,1 1,-1-2,1 1,0-1,0 0,0-1,0 0,0-1,0 0,0 0,0-1,0 0,5-1,-1-2,-1 0,0 0,0-1,0-1,0 0,-1 0,0-1,0-1,-1 0,0 0,0-1,-1 0,0-1,0 0,-1-1,-1 1,0-1,3-8,-4 9,-1 0,0-1,-1 0,0 1,0-2,-2 1,1 0,-1-1,-1 1,0-1,-1 1,0-1,-1 0,0 1,0-1,-1 1,-1-1,0 1,-1 0,0 0,-1 0,2 5,1 1,-1 0,0 0,-1 0,1 1,-1-1,0 1,0 0,-1 0,1 0,-1 1,1-1,-1 1,0 0,-1 1,1-1,0 1,-1 0,1 0,-1 1,0 0,0 0,1 0,-1 0,0 1,0 0,0 1,1-1,-1 1,0 0,0 0,1 1,-1-1,1 2,-1-1,1 0,0 1,-1 0,-35 25</inkml:trace>
  <inkml:trace contextRef="#ctx0" brushRef="#br0" timeOffset="-7154.64">6996 10314,'-7'15,"1"1,1-1,1 1,0 0,1 1,0-1,1 8,0 15,2 1,3 21,0-26,2-1,1 1,2-1,1-1,2 0,1 0,1-1,7 10,-11-26,0-1,1 0,1-1,0 0,0-1,2 0,0-1,2 1,-6-6,1 0,0-1,0 0,0 0,1-1,0-1,0 0,0 0,1-1,-1-1,1 1,6-1,-10-1,0-1,0 0,0 0,-1-1,1 0,0 0,0 0,-1-1,1-1,-1 1,0-1,1 0,-1-1,-1 0,1 0,0 0,-1-1,0 0,0 0,-1 0,1-1,-1 0,0 0,-1-1,1 1,-1-1,0 0,-1 0,0 0,2-7,1-4,-1 1,-1-1,-1 0,0 1,-1-2,-1 1,-1 0,0 0,-2 0,0 0,-1 0,-1 0,0 0,-1 1,-2-1,0 1,0 0,-2 1,0 0,0 0,-2 1,0 0,-1 1,-7-7,14 15,-1 1,0 0,1 0,-2 0,1 1,0 0,-1 0,0 1,0 0,0 0,0 0,-1 1,1 0,-1 0,1 1,-1 0,0 1,1-1,-1 2,0-1,1 1,-1 0,1 0,-1 1,1 0,-2 1,-24 13</inkml:trace>
  <inkml:trace contextRef="#ctx0" brushRef="#br0" timeOffset="-5982.83">11101 10571,'-12'31,"0"1,2 0,2 1,1 0,1 0,-1 34,6-56,1-1,0 1,1 0,0-1,0 1,2-1,-1 1,1-1,0 0,1 0,1 0,-1 0,1-1,1 0,0 0,0 0,1-1,0 0,0 0,1 0,0-1,0-1,6 4,-5-4,0-1,0-1,0 1,0-2,1 1,0-1,-1-1,1 1,0-2,0 1,1-2,-1 1,0-1,0-1,0 0,0 0,0-1,0 0,0-1,-1 0,1-1,-1 1,0-2,0 0,0 0,0 0,1-3,1 0,0-1,-1 0,0 0,-1-1,0 0,0-1,-1 0,-1 0,0-1,-1 0,0 0,0-1,-1 0,-1 0,0 0,-1 0,-1 0,0-1,0 1,-1-3,-2 4,1 0,-1 0,-1 0,0 0,-1 0,-1 0,1 1,-2-1,1 1,-2 0,1 1,-2-1,1 1,-1 0,-1 1,0 0,0 0,-1 0,0 1,0 1,-1-1,0 2,0-1,-1 1,0 1,0 0,0 0,0 1,-7-1,-38-5</inkml:trace>
  <inkml:trace contextRef="#ctx0" brushRef="#br0" timeOffset="1231.86">21954 744,'-1'0,"0"1,0-1,0 0,0 1,0-1,0 1,0-1,0 1,0-1,0 1,1 0,-1-1,0 1,0 0,1 0,-1-1,0 1,1 0,-1 0,1 0,-1 0,1 0,-1 0,1 0,-1 1,-8 31,7-27,-11 61,2 1,3 1,4-1,2 1,3 0,4-1,3 11,-3-47,0 1,3-1,0 0,2 0,2-1,0 0,14 20,-21-41,2 0,-1 0,1-1,1 0,0-1,0 0,0 0,1 0,1-1,9 6,-12-10,0 1,1-1,-1 0,1-1,0 0,0 0,0-1,0 1,0-2,1 1,-1-1,0-1,0 1,0-2,0 1,6-2,-2 0,-1-1,1 0,0 0,-1-1,0-1,0 0,-1-1,1 0,-2 0,1-1,-1 0,0-1,3-4,-2 1,0-2,-1 1,0-1,-1-1,-1 1,-1-1,0-1,0 1,1-12,-2 1,0 0,-2 0,-1-1,-1 1,-1-1,-1 1,-2-1,-1 1,0 0,-2 0,-1 1,-6-14,-1 8,-1 1,-1 0,-1 1,-1 1,-2 1,-1 1,-1 0,-1 2,-1 1,-2 0,0 2,-1 1,-1 1,0 2,-2 0,0 2,0 2,-2 0,1 2,-2 2,1 1,-8 0,-37-4</inkml:trace>
  <inkml:trace contextRef="#ctx0" brushRef="#br0" timeOffset="2479.351">16848 0,'-8'7,"0"-1,1 1,0 1,1-1,0 1,0 0,0 1,1-1,0 1,1 0,0 0,-2 7,-5 18,1 0,-5 33,9-33,1 0,2 1,2 0,1 0,1 0,2-1,2 3,-2-20,0 1,1 0,1-1,1 0,0 0,1-1,1 1,1-1,0-1,1 0,1 0,0-1,1-1,5 6,-10-13,-1-1,1 0,0 0,0 0,1-1,-1 0,1 0,0-1,0 0,0-1,0 1,1-1,-1-1,1 0,-1 0,1-1,-1 0,1 0,-1-1,1 0,-1 0,1-1,-1 0,1-2,0 1,0-1,0-1,-1 1,1-1,-1-1,0 0,-1 0,0 0,0-1,0 0,-1-1,1 1,-2-1,1 0,-1-1,-1 1,1-1,-2 0,1-1,2-7,-2 0,0 0,0 0,-2 0,0 0,-1-1,-1 1,0 0,-2-1,0 1,-1 0,0 0,-1 0,-1 0,-1 1,-1 0,0 0,-1 1,0-1,-5-3,0-2,-1 2,-1 0,-1 1,0 0,-1 1,-1 1,-1 1,0 1,-1 0,-1 2,0 0,-1 1,0 1,-10-2,11 6</inkml:trace>
  <inkml:trace contextRef="#ctx0" brushRef="#br0" timeOffset="1701.665">16771 1642,'4'35,"11"59,6 63,5 42,-3 28,0 1,-4-25,-6-43,-5-62,-3-64,-3-39</inkml:trace>
  <inkml:trace contextRef="#ctx0" brushRef="#br0" timeOffset="2035.618">16617 1411,'74'-21,"47"-8,19 1,0 10,-16 25,-24 30,-25 33,-25 41,-21 36,-16 24,-10 12,-5-1,2-16,1-26,4-34,2-38,-4-40,-4-24</inkml:trace>
  <inkml:trace contextRef="#ctx0" brushRef="#br0" timeOffset="433.503">21646 2361,'4'8,"7"30,0 39,-1 49,-3 48,-1 32,-3 22,2-7,1-24,4-44,0-54,3-55,-2-50,-1-23</inkml:trace>
  <inkml:trace contextRef="#ctx0" brushRef="#br0" timeOffset="765.074">21569 2387,'175'-64,"2"9,75-10,-226 58,0 2,1 0,0 2,0 1,0 2,27 2,-48-1,0 0,0 1,-1 0,1 0,0 1,-1-1,0 1,1 0,-1 1,0-1,-1 1,1 0,0 0,-1 1,0-1,0 1,-1 0,1 0,-1 0,0 0,0 1,-1-1,0 1,0 0,0 0,-1 0,1 4,4 20,-2 1,-1 0,-2 0,-1-1,-1 3,0-13,-10 249,-1 130,13-323,4 0,4-1,3 0,5 11,-7-50,-4-26</inkml:trace>
  <inkml:trace contextRef="#ctx0" brushRef="#br1" timeOffset="-37849.687">19414 8800,'83'16,"50"-8,0-6,31-8,269-31,-412 35,1619-216,-1059 133,-526 77,15-3,1 3,0 3,11 4,-60-1,-42-3,-5-2,-8-5</inkml:trace>
  <inkml:trace contextRef="#ctx0" brushRef="#br1" timeOffset="-31080.401">19875 7877,'44'155,"-22"-73,6 7,-19-65,1 0,1 0,1-1,1-1,11 15,-23-35,0 0,0 0,1 0,-1 0,0-1,1 1,0 0,-1 0,1-1,0 1,0-1,0 0,0 0,0 1,0-1,0 0,1-1,-1 1,0 0,0-1,1 1,-1-1,0 0,2 1,-1-2,-1 0,0 0,1-1,-1 1,0 0,0-1,0 1,0-1,0 0,-1 0,1 1,0-1,-1 0,1 0,-1-1,0 1,0 0,1-3,6-12,-1-1,-1-1,-1 1,-1-1,1-7,4-59,-3 1,-3-44,4-87,-6 208,-1 5,0 0,0 0,0 0,0 1,0-1,0 0,0 0,1 0,-1 1,1-1,-1 0,1 1,0-1,0 0,0 1,0-1,0 1,0-1,0 1,0 0,1-1,8 2</inkml:trace>
  <inkml:trace contextRef="#ctx0" brushRef="#br1" timeOffset="-30743.877">20620 7826,'4'39,"6"31,6 16,4 2,8-5,-1-12,-5-14,-7-21,-5-17</inkml:trace>
  <inkml:trace contextRef="#ctx0" brushRef="#br1" timeOffset="-30428.856">20491 7851,'26'-13,"22"-9,16 0,10 3,1 5,-8 9,-15 10,-20 9,-17 1</inkml:trace>
  <inkml:trace contextRef="#ctx0" brushRef="#br1" timeOffset="-30427.856">20594 8108,'48'-22,"29"-11,14-1,1 6,-11 8,-20 7</inkml:trace>
  <inkml:trace contextRef="#ctx0" brushRef="#br1" timeOffset="-26274.904">21800 7800,'8'-8,"1"2,0-1,0 1,0 0,1 1,0 0,0 1,0 0,1 0,-1 1,1 1,0 0,0 0,0 1,6 0,-2 0,-1 1,1 1,-1 0,1 1,-1 1,0 0,0 1,0 0,0 1,-1 1,6 3,-12-4,0 0,0 0,-1 0,0 1,0 0,0 0,0 0,-1 1,1 3,-5-9,1 0,-1 1,0-1,0 1,-1-1,1 1,0-1,0 1,-1-1,1 1,-1 0,0-1,1 1,-1 0,0-1,0 1,0 0,0-1,0 1,0 0,-1 0,1-1,0 1,-1-1,0 1,1 0,-1-1,0 1,0-1,1 1,-1-1,-1 0,1 1,0-1,0 0,0 0,-1 0,1 0,0 0,-1 0,1 0,-1 0,1 0,-1-1,1 1,-1-1,-1 1,-13 3,0 0,0-1,-1-1,-14 0,11-1,-1 2,1 0,-17 5,32-7,0 0,0 1,1 0,-1 0,0 1,1-1,-1 1,1 0,0 0,0 1,0-1,1 1,-1 0,1 0,-1 0,-1 3,4-5,0-1,1 1,-1 0,0-1,0 1,1-1,-1 1,1 0,-1 0,1-1,0 1,0 0,0 0,0-1,0 1,0 0,0 0,0-1,1 1,-1 0,1 0,-1-1,1 1,0 0,0-1,1 2,0-1,0 1,0-1,1 1,-1-1,1 0,-1 0,1 0,0-1,0 1,0 0,0-1,0 0,8 3,-1-1,1 0,0 0,0-1,0-1,0 0,10 0,-10-2,-1 0,1-1,-1-1,0 1,1-2,-1 1,0-2,-1 1,1-1,-1 0,0-1,0 0,-1-1,1 0,-2 0,1-1,-1 1,0-2,2-3,16-21</inkml:trace>
  <inkml:trace contextRef="#ctx0" brushRef="#br1" timeOffset="-25777.684">22390 7235,'-5'9,"0"11,-1 16,6 19,3 13,5 13,5 5,1 2,3-2,-3-6,2-13,-2-17</inkml:trace>
  <inkml:trace contextRef="#ctx0" brushRef="#br1" timeOffset="-25261.449">22723 7672,'-8'8,"0"1,0 1,1-1,0 1,1 0,0 1,1 0,0 0,-1 2,5-9,0-1,0 0,0 1,0-1,0 1,1-1,0 1,-1 0,1-1,1 1,-1-1,0 1,1-1,0 1,0-1,0 1,0-1,0 0,1 1,-1-1,1 0,0 0,0 0,0 0,1-1,-1 1,0 0,1-1,0 0,0 0,0 0,1 1,2 0,0-1,-1 0,1 0,0-1,0 0,0 0,0 0,0-1,0 1,0-1,0-1,0 0,0 1,0-2,0 1,0-1,0 0,0 0,-1 0,1-1,-1 0,0 0,0 0,0-1,0 0,0 0,2-3,-4 4,1 0,-1 0,0 0,0 0,0 0,-1 0,1-1,-1 0,0 1,0-1,0 0,-1 0,1 0,-1 0,0 0,0 0,0-1,-1 1,1 0,-1 0,0-1,0 1,-1 0,1-1,-1 1,0 0,0 0,-1 0,1 0,-1 0,1 0,-1 0,-1 1,1-1,0 0,-1 1,0 0,0 0,-1-1,1 1,0 0,0 0,1 0,-1 0,1 0,-1 0,1-1,0 1,0-1,1 1,-1-1,0-1,2 3,0 0,0 1,1-1,-1 1,0-1,1 0,-1 1,0-1,1 1,0-1,-1 1,1-1,0 1,0-1,0 1,0 0,0 0,0-1,0 1,0 0,1 0,-1 0,0 0,1 0,-1 0,0 1,1-1,-1 0,1 1,0-1,-1 1,1 0,6-3,0 0,0 1,1 1,-1-1,1 1,-1 1,1-1,-1 1,1 1,-1 0,1 0,-1 1,4 1,-8-3,0 1,0 0,-1 0,1 1,-1-1,1 1,-1 0,0 0,1 0,-1 0,0 0,0 1,-1-1,1 1,0 0,-1 0,0 0,0 0,1 0,-2 0,1 1,0-1,-1 1,0-1,1 1,-2 0,1 0,0-1,-1 1,1 3,-2 16,0-12,1-1,0 1,0 0,1-1,0 1,2 2,-3-11,1 1,0-1,0 0,0 1,0-1,1 0,-1 1,0-1,1 0,0 0,-1 0,1 0,0 0,0-1,0 1,0-1,1 1,-1-1,0 0,0 0,1 0,-1 0,1 0,-1 0,1-1,-1 1,2-1,21 3</inkml:trace>
  <inkml:trace contextRef="#ctx0" brushRef="#br1" timeOffset="-24611.104">23442 7774,'70'-3,"-1"-3,46-11,-20 2,175-26,165-19,-398 59,-31 1,1 1,0-1,0-1,0 1,0-1,0 0,0-1,-1 0,1 0,0 0,0-1,-7 2,0 1,1-1,-1 0,0 1,0-1,0 0,0 0,0 1,0-1,0 0,0 0,0 1,0-1,0 0,0 1,-1-1,1 0,0 0,-1 1,1-1,0 1,-1-1,1 0,-1 1,1-1,0 1,-1-1,0 1,1-1,-1 1,1-1,-1 1,0 0,1-1,-1 1,0 0,1-1,-1 1,0 0,-27-18,28 18,-6-4,1 1,-1 0,0 0,0 1,-1 0,1 0,0 0,-1 1,-4-1,11 2,0 0,0 0,0 0,0 0,0 0,0 0,0 0,0 0,0 0,0 0,1 1,-1-1,0 0,0 0,0 0,0 0,0 0,0 0,0 0,0 0,0 0,0 0,0 0,0 1,0-1,0 0,0 0,0 0,0 0,0 0,0 0,0 0,0 0,0 0,0 1,0-1,0 0,0 0,0 0,0 0,0 0,0 0,0 0,0 0,0 0,0 0,-1 0,1 0,0 1,0-1,0 0,0 0,0 0,0 0,0 0,0 0,0 0,0 0,0 0,-1 0,15 10,18 8,-25-14,0 0,-1 0,1 1,-1 0,0 0,0 0,-1 1,1 0,-1 0,0 0,-1 1,0 0,2 3,-5-7,0 0,0 0,0 1,0-1,-1 0,1 1,-1-1,0 1,0-1,0 0,0 1,-1-1,1 1,-1-1,0 0,0 1,0-1,-1 0,1 0,-1 0,1 0,-1 0,0 0,0 0,-1-1,1 1,0-1,-1 0,0 1,1-1,-3 1,3-2,1 1,-1-1,0 0,0 0,0 1,0-1,0-1,0 1,0 0,0 0,0-1,0 1,0-1,0 0,0 1,0-1,-1 0,-10-4</inkml:trace>
  <inkml:trace contextRef="#ctx0" brushRef="#br1" timeOffset="-19106.026">19131 7338,'39'-1,"0"-2,9-4,33-2,680-31,-245 17,1747-208,-2162 218,79-12,1 8,124 7,-291 9,1 2,0 0,-1 1,1 0,-1 1,1 1,-1 0,0 1,3 6,-16-11,-1 0,0 0,1 1,-1-1,0 0,0 0,1 1,-1-1,0 0,0 1,0-1,1 0,-1 0,0 1,0-1,0 0,0 1,0-1,1 0,-1 1,0-1,0 1,0-1,0 0,0 1,0-1,0 0,0 1,-1-1,1 0,0 1,0-1,0 0,0 1,0-1,-1 0,1 1,0-1,0 0,0 1,-1-1,1 0,0 1,-12 4</inkml:trace>
  <inkml:trace contextRef="#ctx0" brushRef="#br1" timeOffset="-17842.882">19465 6312,'22'-1,"0"-1,0-1,-1 0,1-2,-1-1,0 0,0-2,-1 0,0-1,-1-2,11-6,-15 7,-1 1,0-2,-1 1,0-2,0 0,-2-1,1 0,-2 0,0-1,0-1,-1 1,-1-2,-1 1,6-16,-12 28,-1 1,1 0,0-1,-1 1,1-1,-1 1,0-1,0 1,0-1,0 1,0 0,-1-1,1 1,-1-1,0 1,1-1,-1 1,-1-1,2 3,0-1,-1 1,1 0,0-1,-1 1,1 0,0 0,-1-1,1 1,0 0,-1 0,1 0,0 0,-1-1,1 1,-1 0,1 0,0 0,-1 0,1 0,-1 0,1 0,-1 0,1 0,0 0,-1 0,1 0,-1 1,1-1,0 0,-1 0,1 0,0 0,-1 1,-17 21,11-9,2 0,0 0,0 1,1 0,1 0,0 0,1 0,1 1,0-1,1 0,1 11,4 30,3-1,7 25,-9-45,8 36,3 10,0 36,-14-93,-2 0,-1 1,0-1,-2 0,-1 0,0 0,-3 7,3-21,-1 0,1-1,-1 1,0-1,-1 0,0 0,-1-1,1 1,-1-1,-1 0,1-1,-1 1,0-1,-1-1,1 1,-3-1,5-2,0 0,0 0,-1 0,1-1,-1 0,0 0,1-1,-1 0,0 0,0 0,0-1,0 1,0-1,0-1,0 1,0-1,0 0,1-1,-1 1,0-1,1 0,-1-1,1 1,0-1,-3-1,6 3,1 0,-1 0,0 0,1 0,-1 0,1 0,0-1,-1 1,1 0,0-1,0 1,0-1,0 1,0-1,0 1,0-1,0 0,1 1,-1-1,1 0,-1-1,1 2,1 0,-1-1,1 1,-1 0,1 0,-1 0,1 0,0-1,-1 1,1 0,0 0,0 0,0 0,0 1,0-1,0 0,0 0,0 0,0 1,0-1,1 1,-1-1,10-4,0 1,0 1,0 0,1 0,-1 1,1 1,172-17,-118 14,0-2,-1-3,1-3,-2-3,16-8,-39 7</inkml:trace>
  <inkml:trace contextRef="#ctx0" brushRef="#br1" timeOffset="-17410.681">20671 6364,'5'0,"9"0,12-5,18-1,20-4,16-5,12-3,3 0,-5-1,-14-1,-24 3,-30 3,-18 6</inkml:trace>
  <inkml:trace contextRef="#ctx0" brushRef="#br1" timeOffset="-17070.396">21158 6312,'0'35,"0"20,0 9,0 3,0-5,0-10,5-13,0-22,5-23,1-10</inkml:trace>
  <inkml:trace contextRef="#ctx0" brushRef="#br1" timeOffset="-16737.455">21466 5850,'-17'118,"4"2,6 0,5 0,7 36,-4-140,1 1,0-1,1 1,1-1,0 0,1 0,6 11,-11-26,0 1,1-1,-1 0,1 1,-1-1,1 0,0 1,0-1,0 0,-1 0,1 0,0 1,0-1,1 0,-1 0,0-1,0 1,0 0,1 0,-1-1,0 1,1 0,-1-1,0 1,1-1,-1 0,1 0,-1 1,1-1,-1 0,1 0,-1 0,0 0,1-1,-1 1,1 0,-1-1,1 1,-1 0,0-1,1 0,-1 1,0-1,1 0,-1 0,0 0,0 0,0 0,0 0,8-7,-2 0,1-1,-1 0,-1-1,6-9,-11 18,49-95,-36 66,1 1,2 0,12-16,-28 43,1 0,-1 0,1 0,0 0,-1 1,1-1,0 0,0 1,0-1,0 1,0 0,1 0,-1 0,0 0,1 0,0 0,-2 1,1 0,-1 0,0 0,0 0,1 0,-1 0,0 1,0-1,0 0,1 1,-1-1,0 1,0 0,0-1,0 1,0 0,0 0,0-1,0 1,0 0,-1 0,2 1,3 7,0 0,0 0,0 1,-1-1,-1 1,2 8,0-5,0 4,4 11,2 0,7 14,-15-35,1 0,0 0,1 0,0 0,0-1,0 0,1 0,0 0,0-1,0 1,4 1,12 4</inkml:trace>
  <inkml:trace contextRef="#ctx0" brushRef="#br1" timeOffset="-16405.736">22107 6389,'0'13,"0"13,0 11,5 3,1 4,-1-1,0-8</inkml:trace>
  <inkml:trace contextRef="#ctx0" brushRef="#br1" timeOffset="-15755.425">22107 6107,'24'72,"29"79,-44-129,2 0,0 0,1-1,2-1,6 8,-19-25,1 0,0-1,1 1,-1 0,0-1,1 0,-1 1,1-1,0 0,0 0,0 0,0-1,0 1,0-1,0 0,1 1,-1-1,0-1,1 1,-1 0,1-1,-1 0,1 0,-1 0,1 0,-1-1,0 1,1-1,-1 0,0 0,1 0,-1 0,0 0,0-1,0 0,0 1,0-1,0 0,0-1,12-9,-1-2,0 0,-1 0,-1-1,0-1,3-6,-8 13,11-10,-17 19,-1 0,0 0,1-1,-1 1,1 0,-1 0,0 0,1 0,-1 0,1 0,-1 0,0 0,1 0,-1 0,0 0,1 0,-1 0,1 0,-1 1,0-1,1 0,-1 0,0 0,1 0,-1 1,0-1,1 0,-1 0,0 1,1-1,-1 0,0 1,2 3,0 0,0 0,-1 0,1 0,-1 1,0-1,-1 0,1 2,2 11,-1-10,0 0,0 0,1-1,-1 1,1-1,1 0,-1 1,1-2,0 1,1 0,-1-1,1 0,2 2,-5-5,1 0,-1-1,1 1,-1-1,1 1,-1-1,1 0,0 0,0 0,0-1,-1 1,1-1,0 1,0-1,0 0,0 0,0 0,0 0,0-1,-1 1,1-1,0 0,0 0,0 0,-1 0,1 0,-1-1,1 1,-1-1,1 1,-1-1,0 0,2-1,1-2,0-1,-1 1,1-1,-1 0,0 0,-1 0,1-1,-1 1,0-1,-1 0,0 0,0 0,0 0,-1-2,13-38,-12 44,0-1,1 1,-1 0,1 0,0-1,0 2,0-1,0 0,1 1,-1-1,1 1,-1 0,1 0,0 1,0-1,0 1,0 0,0 0,0 0,0 0,0 1,0-1,0 1,0 0,1 0,-1 1,2 0,2-1,-1 1,0 0,-1 0,1 0,0 1,0 0,0 0,-1 1,1 0,-1 0,0 1,0-1,0 1,-1 1,1-1,1 3,5 12,-1 1,-1 1,-1 0,0 0,-2 1,0 0,-2 0,2 11,9 32,-2-18,4 16,11 64,-26-110,-1 0,0 0,-1 0,-1 0,-1 0,-1 1,0-1,-1-1,0 1,-2 0,1-8,0 0,-1 0,0-1,0 1,-1-1,0-1,-1 1,0-1,0 0,0-1,-1 0,1 0,-2 0,1-1,-1 0,1-1,-1 0,0 0,-1-1,1 0,-4 0,-5 2,0-2,0 0,-1 0,1-2,-1 0,0-1,1-1,-1-1,1-1,-16-4,27 6,1-1,0-1,-1 1,1-1,0 0,0-1,0 1,1-1,-1 0,1 0,0-1,0 0,-3-4,6 6,0 0,0-1,0 1,0-1,0 0,0 0,1 0,0 0,0 0,0 0,1 0,-1 0,1 0,0 0,0 0,0-1,0 1,1 0,0 0,0 0,0 0,1-3,5-10,1 1,1 0,0 0,1 1,0 0,1 1,7-7,29-28,21-16,-29 28,-12 12,37-34,-2-3,-4-3,-1-2,9-21,-58 76,-1 0,-1 0,0-1,0 1,-1-1,-1-1,2-10,-5 21,0 0,-1 0,1 1,-1-1,0 0,0 0,0 0,0 0,0 0,-1 1,1-1,-1 0,0 0,0 1,0-1,0 0,0 1,-1-1,1 1,-1-1,0 1,0 0,1 0,-2 0,1 0,0 0,0 0,0 0,-1 1,1-1,-1 1,1 0,-1 0,0 0,1 0,-1 0,0 0,-3 0,-45-1,-2 8</inkml:trace>
  <inkml:trace contextRef="#ctx0" brushRef="#br0" timeOffset="-4436.748">19337 11059,'4'26,"11"43,6 55,5 48,-3 40,0 22,0 3,-4-18,-5-33,-1-48,-2-51,-3-59,-3-56,-3-22</inkml:trace>
  <inkml:trace contextRef="#ctx0" brushRef="#br0" timeOffset="-4106.126">19209 11059,'207'-98,"7"-3,45-6,-221 93,-1 1,2 2,-1 2,30-3,-59 11,0-1,1 2,-1 0,1 0,-1 0,1 1,-1 1,0 0,0 0,0 0,0 1,0 1,0 0,-1 0,1 0,-1 1,0 0,-1 1,1 0,-1 0,0 1,2 3,3 8,-1 1,0 0,-2 1,0 0,-2 1,0 0,-1 0,-1 0,-1 0,0 12,23 173,-6 52,-4-38,10 1,-2-94,-10-57,0 21,-14-66</inkml:trace>
  <inkml:trace contextRef="#ctx0" brushRef="#br0" timeOffset="-3702.876">19644 9776,'-6'-2,"-1"1,0-1,0 1,0 1,0 0,-1 0,1 0,0 1,0 0,0 0,0 0,1 1,-1 0,0 1,1 0,-1 0,1 0,0 0,0 1,0 0,1 1,-1-1,1 1,0 0,0 0,-1 3,-1 1,0 1,1 0,0 0,1 1,0 0,1-1,0 2,1-1,0 0,0 1,1-1,1 1,0 0,1 0,0 6,2 0,1 1,1-1,0 0,1 1,1-2,1 1,0-1,1 0,1-1,1 1,0-2,1 0,1 0,0-1,4 2,-7-6,2 0,0 0,0-1,0-1,1 0,0-1,1 0,0 0,0-2,0 0,1 0,0-1,-1-1,2 0,-1-1,0 0,0-1,0-1,1 0,1-1,-8 0,-1 0,0 0,1-1,-1 0,0 0,0 0,0-1,0 0,0-1,-1 1,0-1,1-1,-1 1,-1-1,1 0,-1 0,0-1,0 1,0-1,-1 0,0-1,0 1,-1-1,1 1,-1-1,-1 0,0 0,0-1,0 1,-1 0,0-1,0-1,0-8,0 0,-2 0,0-1,-1 1,-1 0,0 0,-2 1,0-1,0 1,-2 0,0 0,0 1,-8-10,2 6,-1 0,-1 1,0 1,-1 0,-1 1,-1 1,0 1,-1 1,0 0,-1 1,0 1,-1 1,0 1,-1 1,-3 0,-2 1</inkml:trace>
  <inkml:trace contextRef="#ctx0" brushRef="#br0" timeOffset="-3336.685">23134 9955,'0'22,"5"42,5 49,5 50,10 44,4 31,2 14,-1-5,-4-18,-8-40,-6-47,-5-53,-4-58,-3-35</inkml:trace>
  <inkml:trace contextRef="#ctx0" brushRef="#br0" timeOffset="-2971.152">23108 9878,'104'-27,"-2"-3,-2-5,79-40,-112 46,-59 26,17-8,1 1,0 1,25-5,-44 13,1 0,-1 0,0 0,0 1,1 0,-1 0,0 1,0 0,1 0,-1 1,0 0,0 0,0 1,-1-1,1 2,-1-1,2 1,-1 2,0 0,0 0,-1 0,1 1,-1-1,-1 2,1-1,-1 1,-1-1,3 7,5 11,-1 2,6 26,25 102,8 89,-15-67,44 162,41 83,-106-381,-9-30,-1 0,-1 0,0 0,0 1,-1-1,0 1,-1 6,-5-6</inkml:trace>
  <inkml:trace contextRef="#ctx0" brushRef="#br0" timeOffset="-2499.53">23314 8518,'-7'10,"0"-1,0 1,1 0,1 1,0 0,1 0,-1 0,2 0,0 0,0 1,0 10,0-7,-9 40,3 0,3 1,2 0,2 0,3 6,0-38,1 1,1-1,1 1,1-1,1-1,1 1,1-1,1 0,1-1,1 0,2 0,11 16,-19-32,0 1,0-1,1 0,0-1,0 1,0-1,1-1,-1 1,1-1,0 0,1-1,-1 1,1-1,-1-1,1 0,0 0,0 0,0-1,0 0,0 0,0-1,0-1,0 1,0-1,0 0,0-1,0 0,0 0,-1-1,1 0,-1 0,1 0,-1-1,0-1,-1 1,1-1,1-1,4-4,-1-1,0 1,-1-2,0 1,0-2,-2 1,1-1,-2 0,1-1,-2 0,0 0,-1 0,0-1,-1 0,-1 0,0 0,-1 0,-1 0,0 0,-1-1,0 1,-2 0,0 0,0-1,-2 1,1 1,-2-1,0 1,-1-1,0 1,-1 1,-1 0,-5-8,0 5,0 1,-1 1,0 0,-1 1,-1 0,0 1,-1 1,0 1,-1 0,0 1,0 1,-1 1,1 0,-8 0,-23-4</inkml:trace>
  <inkml:trace contextRef="#ctx0" brushRef="#br0" timeOffset="-5585.214">14642 11572,'4'26,"6"43,2 50,-2 44,-3 28,-6 9,-4-8,-1-29,0-49,0-63,2-40</inkml:trace>
  <inkml:trace contextRef="#ctx0" brushRef="#br0" timeOffset="-5235.627">14462 11443,'739'-164,"-714"159,-3-1,0 2,1 0,0 2,-1 0,1 1,7 2,-26-1,0 1,0 0,0 0,0 1,0-1,0 1,-1-1,1 1,0 1,-1-1,0 0,1 1,-1 0,0-1,0 1,-1 0,1 1,-1-1,1 0,-1 1,0-1,0 1,-1 0,1 0,-1 0,0 0,0 0,0 0,0 0,0 3,1 18,0-1,-2 0,-1 1,-1-1,-1 2,0 11,-5 159,8 1,8-1,10-1,20 76,-19-169,-5-34,-4 0,-1 8,-13-46,4-29,0-1,0 0,0 1,-1-1,1 0,0 0,0 1,-1-1,1 0,0 0,-1 1,1-1,0 0,-1 0,1 0,0 1,-1-1,1 0,0 0,-1 0,1 0,0 0,-1 0,1 0,-1 0,1 0,0 0,-1 0,1 0,-1 0,1 0,0 0,-1 0,1 0,0-1,-1 1,-3-3,0 0,-1 0,2 0,-1-1,0 1,1-1,-1 0,0-1,-31-42</inkml:trace>
  <inkml:trace contextRef="#ctx0" brushRef="#br0" timeOffset="-4849.732">14899 10340,'-9'7,"1"-1,0 1,1 1,0-1,0 1,1 1,0-1,0 1,1 0,0 0,0 1,1-1,0 4,-4 10,1 2,1-1,1 1,-1 25,3-19,3 0,0 0,2 1,2-1,1 0,1 0,1-1,2 0,1 0,3 2,-6-16,0-1,1 0,1-1,1 0,0 0,0-1,1 0,1-1,3 2,-7-7,1 0,1-1,-1 0,1 0,0-1,0 0,1-1,-1 0,1-1,0 0,0 0,0-2,0 1,3-1,-1-1,-1 0,1 0,-1-1,1-1,-1 0,0-1,0 0,0-1,0 0,0-1,-1-1,0 1,0-2,0 1,-1-2,0 1,0-1,-1-1,0 0,-1 0,0-1,0 0,-1 0,0-1,-1 0,0-1,2-3,-1 0,-1-1,0 0,-1-1,-1 1,-1-1,0 0,-1 0,-1 0,0 0,-2 0,0 0,0 0,-2 0,0 0,-1 1,-1-1,0 1,-2-1,0 1,-1 1,0 1,-1-1,-1 1,0 1,-1 0,0 0,-1 1,-1 0,0 1,-5-3,-5-1,0 1,-1 1,-1 1,0 1,0 1,-17-4,-7 0</inkml:trace>
  <inkml:trace contextRef="#ctx0" brushRef="#br0" timeOffset="-6702.905">11024 11751,'4'9,"6"20,6 31,9 37,4 31,2 26,0 11,-6 1,-2-11,-5-23,-11-39,-9-47,-6-33</inkml:trace>
  <inkml:trace contextRef="#ctx0" brushRef="#br0" timeOffset="-6356.053">10768 11776,'24'-21,"0"1,2 0,1 2,0 1,1 2,0 0,30-9,33-10,88-19,-172 51,53-14,0 2,50-4,-95 16,1 1,0 0,-1 1,1 0,-1 2,1 0,-1 0,0 2,1 0,-2 0,1 2,0 0,10 6,-17-7,-1 1,1 1,-1-1,0 1,0 0,-1 1,0-1,-1 1,1 0,-2 1,1-1,-1 1,0 0,-1 0,2 6,3 18,-1-1,-2 1,2 32,8 290,-1-9,-6-268,2 0,5 0,8 24,5-18,-38-104</inkml:trace>
  <inkml:trace contextRef="#ctx0" brushRef="#br0" timeOffset="-7888.113">6996 11391,'0'9,"0"25,0 32,0 40,0 38,0 28,-5 16,0-3,-1-14,6-37,3-50,0-53,1-30</inkml:trace>
  <inkml:trace contextRef="#ctx0" brushRef="#br0" timeOffset="-7522.026">6713 11648,'107'-48,"3"4,0 4,3 6,1 5,1 4,1 6,39 1,-153 18,10-2,-1 1,1 1,0 0,0 0,-1 1,1 1,0 0,-1 1,3 0,-12-2,0 0,0 1,-1-1,1 0,0 0,-1 1,1-1,-1 1,1-1,-1 1,0 0,0 0,0-1,0 1,0 0,0 0,0 0,-1 0,1 0,-1 0,1 0,-1 0,0 0,0 0,0 3,-7 57,3-41,-12 104,6 1,6 1,5 19,12 72,21 86,-19-202,0 3,1 76,-16-170,1-1,-2 0,0 1,0-1,-2 5,3-14,0-1,0 1,0 0,0 0,-1 0,1 0,0 0,-1 0,1 0,-1 0,1 0,-1 0,1-1,-1 1,0 0,1 0,-1-1,0 1,0 0,0-1,1 1,-1-1,0 1,0-1,0 0,0 1,0-1,0 0,0 1,0-1,0 0,0 0,0 0,0 0,0 0,0 0,0 0,0 0,0-1,0 1,0 0,1 0,-1-1,0 1,0-1,0 1,0-1,0 1,1-1,-1 1,0-1,0 0,1 0,-1 1,0-1,1 0,-30-27</inkml:trace>
  <inkml:trace contextRef="#ctx0" brushRef="#br0" timeOffset="-9070.853">2840 9185,'-5'31,"-5"49,-6 50,1 47,-3 32,3 12,3-11,8-27,10-45,3-51,5-52,0-33</inkml:trace>
  <inkml:trace contextRef="#ctx0" brushRef="#br0" timeOffset="-8723.885">2685 9160,'74'-26,"0"3,2 3,0 4,1 3,1 3,19 3,-77 6,0 1,0 1,0 1,-1 1,10 3,-23-5,1 1,-1 0,0 1,0-1,0 1,0 0,-1 1,1-1,-1 1,0 0,0 1,0-1,0 1,-1 0,0 0,0 0,0 1,0 0,1 5,0 1,-1-1,0 1,-1-1,0 1,-1 0,0 0,-1 1,-1 8,0 23,-3 1,-2 3,0 6,-7 123,7 0,7 0,25 155,31 17,-55-301,-3-48,0 0,0 1,0-1,0 0,0 1,0-1,0 1,0-1,0 0,0 1,0-1,0 0,0 1,0-1,0 0,-1 0,1 1,0-1,0 0,0 1,-1-1,1 0,0 0,0 1,-1-1,1 0,0 0,0 0,-1 1,1-1,0 0,-1 0,1 0,0 0,-1 0,1 0,0 0,-1 0,1 1,0-1,-1 0,1-1,-1 1,1 0,0 0,-1 0,1 0,0 0,-1 0,1 0,0 0,0-1,-1 1,1 0,0 0,-1 0,1-1,0 1,0 0,-1 0,1-1,0 1,0 0,0 0,-1-1,1 1,0 0,0-1,-18-20,18 21,-27-42</inkml:trace>
  <inkml:trace contextRef="#ctx0" brushRef="#br0" timeOffset="-10256.466">2403 4901,'5'18,"5"31,6 43,8 40,10 37,7 21,1 4,-2-14,-4-29,-7-44,-14-53,-14-54,-6-26</inkml:trace>
  <inkml:trace contextRef="#ctx0" brushRef="#br0" timeOffset="-9917.337">2275 5054,'94'-90,"3"3,4 5,4 4,63-34,-152 102,1 0,0 0,0 2,1 0,0 1,0 1,1 0,-1 2,3 0,-17 3,-1 1,1 0,-1 0,1 0,0 1,-1-1,1 1,-1 0,0 0,1 0,-1 0,0 1,1-1,-1 1,0 0,0 0,0 0,-1 0,1 1,0-1,-1 1,0-1,1 1,-1 0,0 0,0 0,-1 0,1 0,0 3,3 8,0 0,-2 1,0-1,0 1,-1 0,-1 11,7 232,-6-119,18 115,-9-175,4 0,16 42,-22-90,1-1,2 0,1-1,2 0,0-2,2 1,18 21,-21-34,-11-13,-7-9,-11-11</inkml:trace>
  <inkml:trace contextRef="#ctx0" brushRef="#br0" timeOffset="-11450.69">5713 3207,'4'22,"11"38,11 39,10 42,7 31,2 18,-4-1,-3-26,-5-34,-8-45,-7-49,-8-31</inkml:trace>
  <inkml:trace contextRef="#ctx0" brushRef="#br0" timeOffset="-11103.097">5662 3104,'204'-99,"103"-31,-298 127,22-9,0 1,1 2,0 1,21-2,-46 9,-1 0,1 0,0 1,0-1,-1 2,1-1,0 1,-1 0,1 0,0 1,-1 0,0 0,1 1,-1 0,0 0,0 0,0 0,-1 1,1 0,-1 1,0-1,0 1,-1 0,1 0,0 2,5 13,-1 1,0-1,-2 1,-1 1,0-1,-2 1,-1 0,1 18,-3-32,29 257,20 141,-37-337,3 0,3-1,3-1,22 46,-18-62,-8-27</inkml:trace>
  <inkml:trace contextRef="#ctx0" brushRef="#br0" timeOffset="-12634.767">8664 2258,'4'4,"2"20,4 31,5 37,3 42,4 42,3 30,0 11,6-6,1-25,5-44,-5-51,-3-50,-6-49,-17-45,-8-13</inkml:trace>
  <inkml:trace contextRef="#ctx0" brushRef="#br0" timeOffset="-12306.8">8509 2489,'105'-13,"391"-60,-136-10,-348 80,0 0,-1 1,1 0,0 0,-1 1,12 1,-21 0,1 0,0 0,0 1,-1 0,1-1,0 1,-1 0,1 0,-1 0,1 1,-1-1,1 1,-1-1,0 1,0 0,0 0,0 0,0 0,0 0,0 0,-1 0,1 1,-1-1,0 0,0 1,0 0,0-1,4 16,-1-1,-1 1,-1 0,0 0,-1 0,-2 16,1-4,4 138,8-1,11 31,-9-114,3-1,4-1,4-1,3-1,13 21,-28-75,-8-24</inkml:trace>
  <inkml:trace contextRef="#ctx0" brushRef="#br1" timeOffset="14839.579">2378 6004,'-58'10,"0"4,1 1,-50 22,80-26,1 1,1 1,0 1,1 1,0 1,2 1,-1 1,-17 20,35-33,0 1,0-1,1 1,-1 0,1 1,1-1,-1 1,1 0,0 0,1 0,0 0,0 0,-1 7,3-10,0 1,0-1,1 0,-1 1,1-1,0 1,0-1,1 0,-1 0,1 0,0 0,0 0,0 0,1 0,-1-1,1 1,0-1,0 1,0-1,0 0,1 0,-1-1,1 1,0-1,11 8,0-1,0-1,1-1,0 0,0-1,12 2,17 4,1-3,4-1,64 5,1-5,0-5,77-9,348-53,70-51,-397 59,168-65,-315 93,-1-3,-1-2,-2-4,48-31,-97 54,0-1,0 0,-1 0,-1-1,1-1,-2 0,0 0,2-5,-10 13,1 1,-1-2,0 1,0 0,0 0,-1-1,1 1,-1-1,0 1,-1-1,1 0,-1 1,0-1,0 0,0 1,0-1,-1 0,0 1,0-1,0 1,-1-1,0 1,1-1,-2 1,1 0,0 0,-1 0,-1-2,-6-4,1 0,-1 0,0 1,-1 0,0 1,-1 1,1-1,-1 2,-1 0,1 0,-8-1,-29-10,0 2,-23-2,-55-8,-1 4,0 7,-1 5,-53 6,153 3,12-1,1 1,-1 1,0 0,0 1,1 1,-1 0,1 2,0-1,-1 2,17-6,0 0,0 0,-1 0,1 1,0-1,0 0,-1 0,1 0,0 0,-1 0,1 0,0 1,0-1,0 0,-1 0,1 0,0 0,0 1,0-1,-1 0,1 0,0 1,0-1,0 0,0 0,0 1,0-1,-1 0,1 1,0-1,0 0,0 0,0 1,0-1,0 0,0 1,0-1,0 0,0 0,1 1,-1-1,0 0,0 1,0-1,13 8</inkml:trace>
  <inkml:trace contextRef="#ctx0" brushRef="#br1" timeOffset="15873.339">2275 5824,'-31'-3,"1"1,-1 1,0 2,0 1,-23 5,33-5,-169 27,0 8,3 8,1 8,3 8,3 8,4 8,-53 37,156-76,2 3,1 3,3 4,-48 43,100-78,1 1,1 0,0 1,1 1,0 0,1 1,1 0,-6 15,13-26,1-1,0 0,1 1,0-1,-1 1,2-1,-1 1,1-1,-1 1,2 0,-1-1,1 1,-1 0,2-1,-1 1,1-1,-1 0,1 1,1-1,-1 0,1 0,0 0,0-1,0 1,1-1,0 1,-1-1,2 0,-1-1,0 1,1-1,0 0,10 8,1-2,1 0,0 0,0-2,1 0,0-1,0-1,13 2,31 4,1-3,10-2,101 2,0-7,18-10,360-43,519-98,65-61,1040-297,-2022 470,39-9,157-63,-335 105,58-27,-71 31,1 0,-1-1,1 1,-1-1,1 1,-1-1,0 0,0 0,0 0,0 0,0-1,-1 1,1 0,-1-1,1 1,-1-1,0 0,0 1,0-1,0 0,0-1,-1 2,-1-1,1 1,-1-1,0 0,0 1,0 0,0-1,0 1,0 0,0-1,-1 1,1 0,-1 0,0 0,0 0,0 0,0 1,0-1,0 0,0 1,0 0,-2-1,-62-31,62 31,-78-29,-2 4,-1 3,-5 3,-271-46,304 57,-850-113,379 56,467 59,1-3,-24-8,36 2</inkml:trace>
  <inkml:trace contextRef="#ctx0" brushRef="#br1" timeOffset="17788.094">10819 9750,'-4'0,"2"0,16-5,26 0,41-1,47-3,45-4,45-9,34-9,22-9,3-5,-14-9,-35-4,-47 0,-55 0,-57 2,-41 10</inkml:trace>
  <inkml:trace contextRef="#ctx0" brushRef="#br1" timeOffset="18184.893">10690 8236,'-2'-1,"1"1,-1-1,0 0,1 0,-1 0,1 0,-1 0,1 0,-1 0,1-1,0 1,0-1,-1 1,1-1,-1-1,2 3,0-1,0 1,0-1,0 0,0 1,0-1,0 0,0 1,1-1,-1 1,0-1,0 1,0-1,1 0,-1 1,0-1,1 1,-1-1,0 1,1-1,-1 1,1 0,-1-1,1 1,-1-1,1 1,-1 0,1-1,0 1,5-3,1 0,0 0,-1 1,1 0,0 0,1 1,2-1,542-68,563-140,-712 128,-362 74,17-4,0 2,0 2,2 4,-56 3,0 1,1 0,-1 1,0-1,0 1,0-1,0 1,0 1,4 0,-7-1,-1-1,1 1,0-1,-1 1,1 0,-1-1,1 1,-1 0,1-1,-1 1,1 0,-1-1,0 1,0 0,1 0,-1 0,0-1,0 1,0 0,0 0,1 0,-1-1,-1 1,1 0,0 0,0 0,0-1,0 1,0 0,-1 0,1 0,0-1,-1 1,1 0,-1-1,1 1,-1 0,1-1,-1 1,1 0,-1-1,0 1,-29 32</inkml:trace>
  <inkml:trace contextRef="#ctx0" brushRef="#br1" timeOffset="26909.112">1814 2181,'5'-13,"0"1,2 0,0 0,0 0,1 1,0 0,7-6,-4 3,51-59,3 3,3 3,4 3,1 3,4 3,2 4,2 3,4 3,11-3,3 5,1 4,3 4,1 5,1 5,102-14,-113 30,1 5,0 3,-1 5,1 4,0 4,-1 4,-1 4,72 24,-156-38,2 0,0 0,0 0,1-1,-1 0,0-1,1-1,-11 0,0 0,0 0,0 0,0 0,0 0,0 0,-1-1,1 1,0 0,0-1,0 1,0 0,0-1,0 1,-1-1,1 0,0 1,0-1,-1 1,1-1,0 0,-1 0,1 1,-1-1,1 0,-1-1,1 0,-1 0,0-1,0 1,0-1,0 1,-1 0,1-1,-1 1,1 0,-1-1,0 1,0 0,0 0,0 0,0-1,-1 0,-6-10,-1 0,0 0,-1 1,-1 0,1 1,-11-8,-79-60,52 42,-37-35,74 56,21 12,28 12,-13 1,0 1,0 2,-1 0,0 1,-2 2,1 0,-2 1,0 2,-1 0,0 1,2 5,-18-20,-1 1,-1-1,1 0,0 1,-1-1,0 1,0 0,-1-1,1 1,-1 0,0 0,0 0,-1 0,1 0,-1 0,0 1,-1 2,0-2,-1 1,0-1,0 1,-1-1,0 0,0 0,0 0,0 0,-1-1,0 1,-1-1,0 1,-17 15,-1 0,-1-2,-1-1,0-1,-16 7,6-2,-2 2</inkml:trace>
  <inkml:trace contextRef="#ctx0" brushRef="#br1" timeOffset="28506.752">1377 4439,'-18'8,"-1"1,1 0,1 2,0 0,0 1,1 0,1 2,-12 12,-3 2,-40 38,2 3,4 3,3 3,3 2,4 3,3 3,-9 24,5 3,5 1,4 3,-15 69,19-25,6 2,8 2,6 1,8 0,7 1,7 0,11 55,5-48,8-1,8-2,6 0,19 31,-15-71,5-3,6-2,6-2,4-3,52 68,-67-118,3-2,2-2,52 47,-62-72,1-2,1-1,2-3,1-1,47 21,-47-33,-48-20,1 1,0-1,-1 0,1 1,0-1,-1 0,1 0,0 0,-1 0,1 0,0 0,0 0,-1 0,1 0,0 0,0 0,-1 0,1 0,0 0,-1-1,1 1,0 0,-1-1,1 1,0 0,-1-1,1 1,0-1,-4-16,-23-24,-104-111,87 105,1-2,2-2,3-2,1-3,30 45,1-1,0 1,1-1,1 0,0 0,0 0,2-1,-2-11,3 20,0 0,0 0,1 0,-1 0,1 0,0 0,0 1,0-1,0 0,1 0,-1 1,1-1,1-1,-1 3,-1 0,1 0,0 0,0 1,0-1,0 1,0-1,0 1,1 0,-1 0,0 0,1 0,-1 0,1 0,-1 1,1-1,-1 1,1 0,-1-1,1 1,-1 0,2 1,3 0,-1 0,0 0,1 1,-1 0,0 0,0 1,0 0,0 0,-1 0,1 1,-1 0,0 0,0 0,0 0,-1 1,1 0,-1 0,0 0,2 5,4 4,-1 1,0 0,-2 1,1 0,-2 0,4 16,1 6,-1 0,-2 1,-2 0,-2 0,-1 2,-4-36,1 0,-1 0,0-1,-1 1,1 0,-1-1,0 1,0-1,-1 0,1 0,-1 0,0 0,0 0,0 0,0-1,-1 1,1-1,-1 0,0 0,0 0,0-1,-1 1,1-1,0 0,-1 0,1-1,-1 0,0 1,0-1,1-1,-1 1,0-1,0 0,0 0,0 0,0-1,1 1,-1-1,0 0,0-1,1 1,-3-2,-8-7</inkml:trace>
  <inkml:trace contextRef="#ctx0" brushRef="#br2" timeOffset="33073.596">18644 7672,'-21'-19,"0"2,-1 0,0 2,-2 0,-18-8,37 20,-100-51,-2 5,-2 4,-2 5,-97-21,-17 9,-2 11,-2 9,-78 0,0 15,-2 12,1 15,1 12,1 14,-118 37,209-26,-190 70,288-75,2 5,2 5,3 5,-9 11,66-35,1 2,2 3,2 2,2 1,1 3,-3 7,29-29,1 1,1 1,1 0,1 2,2-1,0 2,1-1,2 2,1-1,1 1,1 1,2-1,-2 27,7-27,0 1,2-1,1 0,2 0,1 0,0-1,2 0,2 0,0-1,1 0,2 0,1-2,1 0,13 17,11 9,1-2,3-2,2-2,2-2,1-1,16 6,43 27,3-5,3-5,3-5,47 15,56 10,2-8,12-9,121 21,4-17,2-15,3-16,1-15,56-17,-150-13,189-31,-300 14,-1-6,-2-8,75-30,-155 41,0-4,-2-3,-2-3,-1-4,-2-2,-1-3,5-9,-39 24,-2 0,0-2,-2-1,-2-2,-1-1,5-10,-14 16,-1-1,-2 0,-1-1,-1 0,-2-1,-1-1,-1 0,1-18,-6 18,0 0,-3 0,0 0,-3 0,0 0,-2 0,-2 0,-6-19,0 9,-3 1,-1 1,-2 1,-1 0,-3 2,-4-6,-23-25,-2 3,-4 1,-2 3,-3 3,-2 2,-46-30,-30-14,-5 6,-4 7,-3 6,-4 6,-119-38,24 26,-4 11,-2 11,-106-8,134 38,-1 9,0 11,-2 10,1 9,-50 15,119-1,1 7,1 7,2 7,2 7,1 7,3 6,-117 65,183-79,3 5,2 2,3 5,1 2,4 4,2 3,3 2,-46 63,75-79,2 1,2 1,2 2,3 1,3 2,-4 15,13-23,2 0,2 1,2 1,3 0,1 1,3-1,4 45,3-46,1 0,3 0,2-1,3 0,1-1,3 0,21 43,-10-37,1-2,3-1,2-2,2-1,3-1,17 14,9 2,3-3,3-3,2-3,3-4,1-3,3-3,2-4,1-3,7-2,67 18,2-7,2-6,1-8,2-7,1-7,116-3,-32-15,1-11,-1-11,-2-11,34-18,-48 0,-2-11,-2-9,88-47,-155 48,-3-7,-4-7,-3-7,134-105,-205 133,-3-3,-3-4,-3-3,-3-3,-4-2,7-17,-43 50,-1-1,-3-1,-2-1,-2-1,13-42,-23 54,-2-1,-2 1,-1-1,-1-1,-3 1,-1-1,-1 1,-5-21,0 22,-1-1,-2 1,-2 0,-1 1,-2 0,-1 1,-19-32,8 23,-2 1,-2 1,-2 1,-2 2,-23-21,-12-3,-3 3,-3 3,-1 3,-4 4,-1 3,-25-8,-53-18,-3 7,-3 7,-3 7,-1 8,-134-16,64 26,0 11,-2 10,-225 19,221 11,0 10,3 11,1 11,-83 34,144-28,2 8,3 8,3 7,4 8,-148 102,216-120,3 4,3 3,4 5,-17 25,63-59,2 2,2 1,2 2,3 1,2 2,3 1,2 2,-15 46,32-71,1 0,1 0,2 1,1-1,2 1,1 1,2-1,1 0,2 0,1 0,2 0,1-1,5 12,0-9,2 0,2-1,1-1,2-1,1 0,2-1,1-2,1 0,2-1,0-2,28 22,0-5,2-3,3-2,0-2,56 24,-6-12,1-4,3-5,7-4,83 16,2-9,2-9,61-3,74-9,224-18,-189-20,-1-16,111-35,-227 18,-3-11,-2-11,170-74,-287 88,-3-6,44-32,-99 48,-2-4,-3-3,43-41,-81 62,-2 0,-2-3,-1-1,-2-1,-1-1,-2-2,-2-1,18-40,-32 56,-1 0,-1-1,-2-1,0 0,-2 0,-1 0,-1 0,-1-1,-2 1,-1-1,-1 1,-1 0,-2 0,-1 0,-5-15,-4 1,-2 1,-2 0,-1 2,-2 0,-2 1,-1 2,-2 0,-1 2,-2 1,-1 1,-6-2,-40-32,-3 3,-3 4,-3 3,-39-16,-57-23,-5 8,-3 8,-107-26,-45 5,-212-28,168 55</inkml:trace>
  <inkml:trace contextRef="#ctx0" brushRef="#br1" timeOffset="43535.212">1402 9391,'-442'-26,"250"11,153 14,31 3,22 2,30 4,123 7,120-4,-104-7,-107 4,-68-6,-11-4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4:47.59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385 1239,'-17'10,"11"-11,10-9,26-27,2 2,1 1,2 2,1 1,24-14,-30 21,120-90,6 6,3 7,116-51,-254 142,50-23,-65 31,-1 0,0 0,1 0,0 1,-1 0,1 0,0 1,-1 0,1 0,3 0,-8 0,-1 0,1 0,-1 0,1 1,-1-1,1 0,-1 0,1 1,0-1,-1 0,1 0,-1 1,0-1,1 0,-1 1,1-1,-1 1,1-1,-1 1,0-1,1 1,-1-1,0 1,0-1,1 1,-1-1,0 1,0-1,0 1,0 0,0-1,0 1,0-1,0 1,0 0,0-1,0 1,0-1,0 1,0-1,0 1,0 0,-1-1,1 1,0-1,-1 1,1-1,0 1,-9 14,0-1,0 1,-1-2,-1 0,0 0,-1-1,-1 0,-2 2,-5 5,-273 243,-170 109,229-189,-144 114,377-295,-35 26,32-25,20-18,674-572,-427 369,-90 72,231-191,58-13,-407 313,34-16,-84 51,0 0,0 0,1 1,-1 0,1 0,-1 0,1 0,0 1,0 0,-1 0,2 1,-7 0,1 0,-1 0,1 0,-1 0,1 1,-1-1,1 0,-1 0,1 1,-1-1,1 0,-1 1,0-1,1 0,-1 1,1-1,-1 1,0-1,0 1,1-1,-1 1,0-1,0 1,1-1,-1 1,0-1,0 1,0-1,0 1,0-1,0 1,0-1,0 1,0-1,0 1,0-1,-1 5,0-1,0 1,0-1,-1 1,0-1,0 0,0 0,-1 1,-36 58,-3-3,-3-1,-41 40,61-71,-1113 1226,747-832,315-335,287-297,903-856,-589 572,-408 380,-291 282,-537 533,32 30,561-594,-33 59,146-190,0 1,0 0,1 1,0-1,0 1,-1 7,5-15,0 0,0 0,0 1,0-1,0 0,0 0,0 0,0 1,0-1,0 0,0 0,0 0,1 1,-1-1,0 0,0 0,0 0,0 1,0-1,1 0,-1 0,0 0,0 0,0 0,1 0,-1 1,0-1,0 0,0 0,1 0,-1 0,0 0,0 0,0 0,1 0,-1 0,0 0,0 0,1 0,-1 0,0 0,0 0,0 0,1 0,-1 0,0 0,0-1,0 1,1 0,-1 0,0 0,0 0,0 0,1-1,-1 1,0 0,0 0,0 0,0-1,35-23,68-68,59-71,-126 126,418-439,611-609,-941 974,-88 85,-37 26,1 0,0 0,0 0,0 1,0-1,0 0,0 0,0 0,0 0,0 1,0-1,0 0,0 0,0 0,0 0,0 1,0-1,0 0,0 0,0 0,0 0,0 0,0 1,1-1,-1 0,0 0,0 0,0 0,0 0,0 1,0-1,0 0,1 0,-1 0,0 0,0 0,0 0,0 0,0 0,1 0,-1 0,0 0,0 1,0-1,0 0,1 0,-1 0,0 0,0 0,0 0,0 0,1-1,-1 1,0 0,0 0,0 0,0 0,0 0,1 0,-1 0,0 0,-42 62,-515 596,294-356,189-216,-191 225,-25 63,269-343,1-1,-16 34,29-35,7-29,0 0,1 1,-1-1,0 0,0 1,1-1,-1 0,0 1,0-1,1 0,-1 1,1-1,-1 0,0 0,1 1,-1-1,0 0,1 0,-1 0,1 0,-1 0,1 0,-1 0,0 1,1-1,-1 0,1 0,-1 0,1-1,-1 1,0 0,1 0,-1 0,1 0,-1 0,0 0,1-1,-1 1,1 0,-1-1,15-6,-1-2,0 0,0 0,-1-1,10-10,296-274,-10-15,-52 50,-152 154,30-30,5 6,44-25,-146 129,-37 25,-1-1,1 1,-1 0,1-1,-1 1,1 0,-1 0,1-1,0 1,-1 0,1 0,-1 0,1 0,0-1,-1 1,1 0,-1 0,1 0,0 1,-1-1,1 0,-1 0,1 0,0 0,-1 0,1 1,-1-1,1 0,-1 5,-1-1,0 1,0-1,0 0,0 1,-1-1,1 0,-1 0,-1 0,1 0,0-1,-1 1,0 0,0 0,-108 156,-7-5,-22 11,9-7,-24 29,-184 230,198-231,-20 50,151-223,1 0,1 1,1-1,0 2,-5 13,12-28,0-1,0 0,0 1,0-1,-1 1,1-1,0 1,0-1,0 0,0 1,0-1,0 1,0-1,0 1,0-1,0 0,1 1,-1-1,0 1,0-1,0 1,0-1,1 0,-1 1,0-1,0 0,1 1,-1-1,0 0,0 1,1-1,-1 0,1 0,-1 1,0-1,1 0,-1 0,0 0,1 1,0-1,26-10,4-11,-2-1,25-24,328-317,-10-23,66-65,-386 402,-52 49,0 1,0-1,0 0,0 0,0 0,0 0,0 0,0 0,0 1,0-1,0 0,0 0,0 0,0 0,0 0,0 0,1 0,-1 1,0-1,0 0,0 0,0 0,0 0,0 0,0 0,0 0,0 0,0 1,0-1,1 0,-1 0,0 0,0 0,0 0,0 0,0 0,0 0,1 0,-1 0,0 0,0 0,0 0,0 0,-24 36,-319 407,-107 147,336-418,106-159,1 0,0 0,1 1,0-1,1 2,-1 5,6-19,0 0,-1-1,1 1,0 0,0 0,0-1,0 1,0 0,0 0,0-1,0 1,0 0,0 0,0-1,0 1,1 0,-1 0,0-1,1 1,-1 0,0-1,1 1,-1 0,1-1,-1 1,1-1,-1 1,1-1,-1 1,1-1,0 1,-1-1,1 0,0 1,-1-1,1 0,0 1,-1-1,1 0,0 0,0 0,-1 0,1 0,0 0,0 0,-1 0,1 0,0 0,0 0,-1 0,1 0,0-1,0 1,-1 0,1 0,0-1,-1 1,1-1,0 1,-1-1,15-4,-1-2,0 0,0 0,-1-1,0-1,5-4,84-73,-68 57,461-415,-383 355,-109 86,0 1,1-1,-1 1,1 0,0 0,-1 0,1 0,0 1,0-1,0 1,0 0,1 0,0 1,-5 0,1 0,-1 0,1 0,-1 1,1-1,-1 0,0 0,1 1,-1-1,1 0,-1 1,0-1,1 1,-1-1,0 0,1 1,-1-1,0 1,0-1,0 1,1-1,-1 1,0-1,0 1,0-1,0 1,0-1,0 1,0-1,0 1,0-1,0 1,-8 34,-17 22,-3 0,-2-2,-6 3,14-20,-48 79,-9 13,-49 113,121-229,1 1,1 0,0 0,1 0,-1 6,5-20,-1 0,1 0,-1 0,1 1,0-1,0 0,0 0,0 0,0 1,0-1,0 0,0 0,0 0,0 1,1-1,-1 0,0 0,1 0,-1 0,1 0,-1 0,1 0,0 0,-1 0,1 0,0 0,0 0,0 0,0 0,0-1,0 1,0 0,0-1,0 1,0 0,0-1,0 1,0-1,0 0,0 0,1 1,-1-1,0 0,0 0,1 0,5-1,0 0,-1 0,1-1,0 0,-1-1,1 1,3-3,37-20,-1-1,-1-3,22-20,-27 19,1 2,2 1,0 3,13-4,-53 26,1 0,-1 1,0-1,1 1,-1 0,1 0,-1 0,1 1,-1-1,1 1,0 0,-1 0,1 0,0 0,-1 1,1-1,-1 1,1 0,-1 0,1 0,-1 1,1 0,-1 0,-1 0,1 1,-1 0,0 0,0-1,0 1,0 1,-1-1,1 0,-1 0,0 0,0 1,0-1,0 1,0-1,-1 1,1-1,-1 3,0 21,-2 0,0 0,-2 0,0-1,-5 12,8-33,-60 218,19-78,33-93,12-47,6-14,18-34,-2-1,-3-1,-1-1,13-47,-18 52,18-54,-3 0,-5-3,-4 0,-4-5,-8 23,-3 0,-4 0,-3-1,-4 1,-7-30,-21-109,5 40,7-1,5-118,23 129,8 1,19-71,-31 202,-8 44,-15 64,-36 216,14 1,6 83,7 586,33-664,25 127,-12-308,-18-109,1 0,-1 0,1-1,0 1,0 0,0-1,0 1,0 0,1-1,-1 0,1 1,0-1,-1 0,2 1,-3-3,1 0,-1 0,0 0,1 0,-1 0,0 0,1 0,-1 0,0 0,1 0,-1 0,0 0,1 0,-1 0,0 0,1-1,-1 1,0 0,1 0,-1 0,0 0,0-1,1 1,-1 0,0 0,0-1,1 1,-1 0,0-1,0 1,0 0,1 0,-1-1,10-24,1-24,-3 0,-1-1,-2-23,-2 41,37-713,-36-262,-5 1000,-2-182,-9 0,-19-81,26 242,-1-1,-6-16,10 41,1 0,0 1,-1-1,0 0,0 1,0-1,0 1,-1-1,1 1,-1 0,3 3,-1-1,1 1,0 0,-1 0,1-1,0 1,-1 0,1 0,-1 0,1 0,0-1,-1 1,1 0,-1 0,1 0,-1 0,1 0,-1 0,1 0,0 0,-1 0,1 0,-1 1,1-1,-1 0,1 0,0 0,-1 0,1 1,-1-1,-12 21,7 3,0 1,2 0,0 0,2 0,1 0,1 20,0-10,-2 629,-14 372,12-972,-4 82,-6 0,-9 12,20-150,1-21,5-40,50-420,2-18,-40 280,-9-67,-7 225,-2 0,-10-48,11 87,-1-1,-1 1,0 0,-1 0,-1 0,0 1,-2-3,6 13,0 0,0 0,0 0,0 0,0 1,-1-1,0 1,1-1,-1 1,0 0,0 0,0 0,0 0,-1 1,1-1,0 1,-1 0,1 0,-1 0,1 0,-1 1,1-1,-1 1,0 0,1 0,-1 0,1 1,-1-1,-2 2,-5 1,0 1,1 1,-1 0,1 1,0 0,0 0,0 1,1 0,0 1,-5 6,-24 24,1 2,2 2,-13 22,-93 151,20-12,9 5,9 5,10 4,-51 186,118-303,22-75,6-20,12-36,-3-6,-2-1,-2 0,-1-1,-2 1,-2-1,-1-31,-2 49,-1-1,0 0,-1 0,-2 1,0 0,-1 0,-1 0,-1 1,-1 0,-1 0,0 1,-2 1,0-1,4 10,1 1,-2-1,1 1,-1 1,0 0,-1 0,1 1,-1 0,-1 1,1 0,-1 0,0 1,0 0,0 1,0 1,-1 0,1 0,-1 1,0 1,1 0,-1 0,-11 2,-10 4,0 0,0 2,1 1,0 2,0 1,1 2,-12 8,-72 43,3 6,-75 62,54-36,-60 28,181-119,-26 18,37-24,1 0,-1 1,1-1,-1 0,1 1,-1-1,1 1,-1-1,1 1,0-1,-1 1,1-1,0 1,-1-1,1 1,0 0,0-1,-1 1,1-1,0 1,0 0,0-1,0 1,0-1,0 1,0 0,0-1,0 1,0 0,0-1,1 1,-1-1,0 1,0 0,1-1,-1 1,0-1,1 1,-1-1,0 1,1-1,-1 1,1-1,-1 1,1-1,-1 0,1 1,-1-1,1 0,-1 1,1-1,0 0,43 24,1-2,1-2,3-2,26 12,145 58,5-10,90 14,-167-57,1-7,1-6,1-7,45-5,-111-9,42-7,-98 3,-1-1,1-1,-1-2,0-1,0-1,2-2,-26 10,0-1,0 1,-1-1,1 0,0 0,-1-1,1 1,-1-1,0 1,0-1,0 0,0 0,0-1,-1 1,0-1,1 1,-1-1,-2 1,1 1,-1-1,0 1,0-1,0 1,0-1,-1 1,1-1,-1 1,1-1,-1 1,0 0,0-1,0 1,0 0,0 0,-1-1,1 1,-1 0,1 0,-1 1,0-1,0 0,0 0,0 1,0-1,0 1,0 0,-34-25,-1 3,0 1,-2 1,-1 3,-35-13,24 11,-229-96,-130-55,-56-50,399 187,2-3,2-3,1-2,-50-46,93 70,0-2,1 1,1-2,1 0,1-2,1 1,0-3,6 8,1 1,0-1,2-1,-1 1,2-1,1 0,0 0,1 0,1 0,1-17,2 12,1 0,1 0,1 1,1 0,1 0,1 0,1 1,1 0,1 1,0 0,7-8,-9 15,1 1,0 0,1 1,0 0,1 0,0 1,0 1,3-1,-6 5,-1 0,1 1,0 0,0 0,1 1,-1 0,1 1,0 0,-1 0,1 1,0 0,9 1,-11 1,0 0,0 0,0 0,0 1,0 1,-1-1,1 1,-1 0,1 1,-1 0,0 0,-1 0,1 1,4 4,-1 1,0 0,-1 1,0 0,-1 0,0 1,-1 0,0 1,1 4,7 19,-2 1,-2 0,-1 1,-2 0,3 36,-3 11,-4 0,-4-1,-3 1,-4 0,-4-1,-3-1,-4 0,-4-1,-19 45,36-110,-1 0,-1-1,-1 0,0-1,-1 0,0 0,-2-1,1 0,-11 9,19-21,0 0,-1 0,1 0,-1 0,1-1,-1 1,0-1,1 0,-1 0,0 0,0 0,0 0,0 0,0-1,0 0,0 1,0-1,0 0,0 0,0-1,0 1,0-1,0 0,0 1,-1-2,-1 0,0-1,0 0,1 0,-1 0,1 0,-1-1,1 0,0 0,0 0,1 0,0-1,-1 1,-1-5,1 2,0-1,0 0,0-1,1 1,0-1,1 1,0-1,0 0,1-1,0 6,1 0,0 0,0-1,0 1,0 0,1 0,-1-1,1 1,0 0,0 0,1 0,0 0,-1 0,1 0,0 0,1 1,-1-2,2 2,-1 0,1 0,-1 0,1 0,0 0,0 1,0 0,1 0,-1 0,0 0,1 0,-1 1,1 0,0 0,0 0,10-1,1 1,0 1,-1 0,6 1,73 10,-1 3,0 5,20 10,22 4,464 83,-467-99,0-6,1-6,78-9,-185 3,-13 1,-1-1,0 0,1 0,-1-1,0-1,0 0,5-3,-14 2,-11 1,-16 0,-41 4,31 0,0-1,0-1,-21-5,12-3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6:18.067"/>
    </inkml:context>
    <inkml:brush xml:id="br0">
      <inkml:brushProperty name="width" value="0.1" units="cm"/>
      <inkml:brushProperty name="height" value="0.1" units="cm"/>
      <inkml:brushProperty name="color" value="#F6630D"/>
      <inkml:brushProperty name="ignorePressure" value="1"/>
    </inkml:brush>
  </inkml:definitions>
  <inkml:trace contextRef="#ctx0" brushRef="#br0">120 1,'-8'3,"0"0,0 1,1-1,-1 2,1-1,0 1,0 0,1 1,-1 0,1 0,0 0,1 1,0-1,0 1,-1 2,4-6,0 1,1-1,-1 1,1-1,0 1,0 0,0 0,0-1,0 1,1 0,0 0,0 0,0 0,0 0,1 0,-1-1,1 1,0 0,0 0,0-1,1 1,-1 0,1-1,0 0,0 1,0-1,1 0,-1 0,1 0,-1 0,1-1,0 1,3 1,-1 0,0-1,0 0,0-1,1 1,-1-1,1 0,0-1,-1 1,1-1,0 0,0-1,0 1,0-1,-1 0,1-1,0 1,0-1,0 0,0-1,-1 1,1-1,0-1,-1 2,-1-1,1 0,-1 0,1 0,-1 0,0-1,0 0,0 0,-1 0,1 0,-1 0,1-1,-1 0,0 1,0-1,-1-1,1 1,-1 0,0 0,0-1,0 1,-1-1,0 0,0 1,0-1,0-4,-1 6,0 0,0 0,-1 0,1 1,-1-1,0 0,0 0,0 1,0-1,0 1,0-1,-1 1,1-1,-1 1,0 0,0 0,0 0,0 0,0 0,0 0,0 0,-1 1,1-1,0 1,-1 0,0-1,1 1,-1 1,0-1,1 0,-1 0,0 1,0 0,0 0,1-1,-1 2,-2-1,-5 0,-1 0,0 0,1 1,-1 1,1 0,-1 0,1 1,0 1,-5 2,11-5,0 1,1 0,-1 1,1-1,-1 1,1-1,0 1,0 0,0 0,0 1,0-1,1 0,-1 1,1 0,0 0,-1 3,2-5,1-1,0 1,0 1,-1-1,1 0,0 0,0 0,1 0,-1 0,0 0,1 0,-1 0,1-1,0 1,0 0,-1 0,1 0,0 0,1-1,-1 1,0 0,0-1,1 1,-1-1,1 0,-1 1,1-1,0 0,-1 0,1 0,0 0,0 0,0-1,-1 1,1 0,1-1,7 4,1 0,0-1,0 0,0-1,1 0,-1-1,8 0,-13 0,0-1,-1-1,1 1,0-1,-1 0,1 0,-1 0,1-1,-1 0,1 0,-1 0,0-1,0 1,0-1,0-1,-1 1,-3 2,0 0,0 0,-1 1,1-1,0 0,-1 0,1 0,-1 0,1-1,-1 1,1 0,-1 0,0 0,1 0,-1 0,0-1,0 1,0 0,0 0,0 0,0 0,0-1,-1 1,1 0,0 0,-1 0,1 0,-1 0,1 0,-1 0,1 0,-1 0,0 0,1 0,-1 0,0 0,0 0,0 0,0 1,1-1,-1 0,0 1,-1-1,1 0,-50-28,50 29,-9-5,-2-1,-1 0,0 0,0 1,-1 1,1 0,-1 0,0 2,0 0,-5 0,18 2,0 0,1 0,-1 0,0 0,1 0,-1 0,0 0,1 0,-1 0,0 1,1-1,-1 0,0 0,1 1,-1-1,0 1,1-1,-1 0,1 1,-1-1,1 1,-1-1,1 1,-1-1,1 1,0 0,-1-1,1 1,0-1,-1 1,8 19,25 17,-28-33,1 0,0 0,-1 0,1-1,0 0,1 0,-1 0,0-1,1 0,0 0,-1 0,1-1,0 0,0 0,0 0,0-1,0 1,0-2,0 1,6-1,-12 1,0 0,0 0,1 0,-1 0,0 0,1 0,-1 0,0 0,1 0,-1 0,0 0,1 0,-1 0,0-1,0 1,1 0,-1 0,0 0,0 0,1 0,-1-1,0 1,0 0,1 0,-1 0,0-1,0 1,0 0,1 0,-1-1,0 1,0 0,0 0,0-1,0 1,0 0,1-1,-1 1,0 0,0-1,0 1,0 0,0 0,0-1,0 1,0 0,0-1,-1 1,1 0,0-1,0 1,0 0,0 0,0-1,0 1,-1 0,1 0,0-1,0 1,0 0,-1 0,1-1,0 1,-1 0,-17-7,-1 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6:18.918"/>
    </inkml:context>
    <inkml:brush xml:id="br0">
      <inkml:brushProperty name="width" value="0.1" units="cm"/>
      <inkml:brushProperty name="height" value="0.1" units="cm"/>
      <inkml:brushProperty name="color" value="#F6630D"/>
      <inkml:brushProperty name="ignorePressure" value="1"/>
    </inkml:brush>
  </inkml:definitions>
  <inkml:trace contextRef="#ctx0" brushRef="#br0">94 1,'-12'12,"1"0,1 2,0-1,1 1,0 1,1 0,0 2,5-12,1 1,-1-1,1 0,1 1,-1 0,1-1,0 1,0 0,0-1,1 1,0 0,0 0,1-1,-1 1,1 0,1 0,-1-1,1 1,0-1,0 0,0 1,1-1,-2-3,1 0,-1 0,1 0,-1-1,1 1,0 0,0-1,-1 1,1-1,0 0,0 0,1 0,-1 0,0 0,0 0,0 0,1-1,-1 1,0-1,1 0,-1 1,3-1,0-1,0 1,-1-1,1 0,0 0,-1 0,1-1,-1 1,1-1,1-2,8-3,-1-2,-1 1,1-2,-1 1,-1-2,2-1,-3 0,0 0,0 0,-1-1,-1 0,0 0,-1-1,0-1,-5 12,-1 1,0-1,0 0,0-1,-1 1,1 0,-1 0,0 0,0 0,0 0,0-1,0 1,0 0,-1 0,0 0,0-2,0 3,-1 0,1 0,-1 0,1 0,-1 0,0 1,0-1,0 0,0 1,0 0,0-1,0 1,-1 0,1 0,0 0,-1 0,1 1,-1-1,1 0,-1 1,1 0,-1 0,-1 0,-6-1,1 2,0-1,-1 1,1 1,0-1,0 2,0-1,0 1,0 0,1 1,-1 0,1 1,0 0,-2 1,3-1,1-1,-1 1,1 0,0 1,0-1,1 1,0 1,0-1,0 1,1-1,0 1,0 1,1-1,0 0,0 1,-1 4,3-9,1-1,-1 1,1-1,0 1,0-1,0 1,0-1,0 1,0-1,1 1,-1-1,1 0,-1 1,1-1,0 0,0 1,0-1,1 0,-1 0,0 0,1 0,-1 0,1 0,0 0,1 0,1 0,-1 0,1 0,-1 0,1 0,0-1,0 1,0-1,0 0,0-1,0 1,0-1,3 1,9-1,-1-1,0 0,1-1,-1 0,0-2,0 0,5-2,-8 1,0 0,0-1,0-1,-1 0,0 0,-1-1,3-3,-10 9,-1-1,1 1,-1-1,0 0,0 1,0-1,0 0,-1 0,1 0,-1 0,1-1,-1 1,0-3,0 4,-1 0,0-1,-1 1,1 0,0 0,-1 0,1 0,-1 0,1 0,-1 0,0 0,0 0,0 0,0 1,0-1,0 0,-1 0,1 1,-1-1,1 1,-1-1,1 1,-1 0,0 0,-5-4,-1 0,0 1,0 0,-1 0,1 1,-1 0,0 1,1 0,-1 0,0 1,0 0,0 0,-1 1,1 0,0 1,0 0,0 1,-4 0,8-1,0 0,0 1,0-1,0 1,0 0,0 0,0 0,1 1,-1-1,1 1,-1 0,1 1,0-1,1 1,-1 0,0 0,1 0,0 0,0 0,0 1,1-1,0 1,-1 0,2 0,-1 0,0 0,1 0,0 0,0 0,1 1,-1-1,1 1,1 0,0 0,1 0,-1 0,1-1,0 1,1 0,-1-1,1 0,0 1,0-1,1 0,0 0,0-1,0 1,0-1,1 0,-1 0,1-1,0 1,0-1,1 0,-1 0,1-1,1 1,25 10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6.790"/>
    </inkml:context>
    <inkml:brush xml:id="br0">
      <inkml:brushProperty name="width" value="0.2" units="cm"/>
      <inkml:brushProperty name="height" value="0.2" units="cm"/>
      <inkml:brushProperty name="color" value="#F6630D"/>
      <inkml:brushProperty name="ignorePressure" value="1"/>
    </inkml:brush>
  </inkml:definitions>
  <inkml:trace contextRef="#ctx0" brushRef="#br0">255 0,'-3'0,"-2"0,-6 2,-3 4,-4 2,-4 6,0 4,-2 4,-1 4,2-2,-1 2,2-1,-1 0,5-6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6:19.951"/>
    </inkml:context>
    <inkml:brush xml:id="br0">
      <inkml:brushProperty name="width" value="0.1" units="cm"/>
      <inkml:brushProperty name="height" value="0.1" units="cm"/>
      <inkml:brushProperty name="color" value="#F6630D"/>
      <inkml:brushProperty name="ignorePressure" value="1"/>
    </inkml:brush>
  </inkml:definitions>
  <inkml:trace contextRef="#ctx0" brushRef="#br0">140 0,'-2'1,"-1"-1,1 1,-1 0,1 0,-1 0,1 0,0 1,-1-1,1 1,0-1,0 1,0 0,0 0,0 0,1 0,-1 0,1 0,-1 1,-28 45,27-43,-11 21,0 0,3 1,-1 5,8-24,2 0,-1 1,1-1,1 1,-1 0,1-1,1 1,0 0,0 0,1 0,0 0,1 3,-2-10,1 0,-1-1,1 1,-1-1,1 0,0 1,0-1,0 1,0-1,0 0,0 0,0 0,0 0,0 1,0-1,1-1,-1 1,0 0,1 0,-1 0,1-1,-1 1,1-1,-1 1,1-1,-1 0,1 1,0-1,-1 0,1 0,-1 0,1 0,0 0,-1-1,1 1,-1 0,1-1,-1 1,1-1,-1 0,1 1,-1-1,1 0,-1 0,1 0,7-4,0-1,0 1,-1-1,0-1,0 0,5-5,-2 0,0 0,-1-1,0 0,-1 0,-1-1,0-1,0 1,-2-1,0 0,0-1,-2 1,0-1,0-4,-3 18,-1-1,1 1,-1-1,0 1,0-1,0 1,0-1,-1 1,1-1,0 1,-1-1,0 1,0 0,0-1,0 1,0 0,0-1,0 1,-1 0,1 0,-1 0,-1-1,1 2,0 0,0 0,-1 0,1 0,0 0,-1 1,1-1,0 1,-1 0,1 0,-1 0,1 0,0 0,-1 0,1 0,-1 1,1-1,0 1,-1 0,-7 2,1 1,-1 0,1 0,0 1,0 1,0-1,1 1,0 1,0 0,-1 1,3-2,1 1,0 0,0 0,0 0,1 0,0 1,1-1,0 1,0 0,0 0,1 1,-1 7,3-14,0 1,0-1,0 1,0-1,0 1,1-1,-1 0,1 1,-1-1,1 1,0-1,0 0,0 0,0 0,1 0,-1 0,0 0,3 2,-2-2,1 0,0 0,0 0,0 0,1 0,-1-1,0 0,1 1,-1-1,1-1,-1 1,1 0,-1-1,1 0,-1 0,4 0,10-2,-1 0,0-1,0-1,0 0,-1-2,1 0,-1 0,-1-1,1-1,-1 0,0-1,-1-1,0 0,-1-1,1-1,-11 10,0 0,0 0,-1 0,1 0,-1 0,1 0,-1 0,0 0,0-1,0 1,0 0,0-1,0 1,-1-1,1 0,-1 2,0 0,0-1,0 1,-1-1,1 1,0 0,-1-1,1 1,-1 0,1-1,-1 1,1 0,-1 0,0-1,0 1,0 0,1 0,-1 0,0 0,-1 0,-1-1,-1-1,0 1,0 0,0 0,0 0,0 0,0 1,0 0,0 0,-1 0,1 0,-1 1,1-1,0 1,-3 1,-9 0,0 1,0 0,0 2,0 0,1 0,-5 3,12-4,-1 1,1-1,1 1,-1 1,0 0,1 0,0 0,0 1,1 0,-1 0,1 0,0 2,5-7,0 0,0 0,0 0,0 1,0-1,0 0,0 1,0-1,1 1,-1-1,1 1,-1-1,1 1,0-1,-1 1,1-1,0 1,0-1,0 1,0 0,0-1,1 1,-1-1,0 1,1-1,-1 1,1-1,-1 1,1-1,0 1,0-1,-1 0,1 0,0 1,0-1,0 0,1 0,-1 0,0 0,0 0,1 0,-1 0,0 0,1-1,-1 1,1-1,0 1,4 1,0 0,0 0,0-1,0 0,0 0,0 0,1-1,-1 0,0 0,0-1,4 0,4-2,0-1,0-1,0 0,-1-1,9-4,-19 9,1-1,-1 0,0 0,1 0,-1 0,0 0,0-1,0 1,-1-1,1 0,-1 0,1 0,-1 0,0 0,0-1,0 1,-1-1,1 1,-1-1,0 0,0 1,0-1,0-2,-1 4,-1 1,1-1,-1 0,1 0,-1 0,0 1,1-1,-1 0,0 1,0-1,-1 1,1-1,0 1,0-1,-1 1,1 0,-1-1,1 1,-1 0,1 0,-1 0,0 1,0-1,1 0,-1 1,0-1,0 1,0-1,0 1,1 0,-1 0,0 0,0 0,0 0,0 0,-1 0,-8 1,1-1,-1 1,1 1,0 0,0 0,-1 1,4 0,0-1,0 1,0 0,1 0,-1 1,1 0,0 0,0 1,0-1,1 1,0 1,0-1,0 1,-2 2,-9 20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6:20.825"/>
    </inkml:context>
    <inkml:brush xml:id="br0">
      <inkml:brushProperty name="width" value="0.1" units="cm"/>
      <inkml:brushProperty name="height" value="0.1" units="cm"/>
      <inkml:brushProperty name="color" value="#F6630D"/>
      <inkml:brushProperty name="ignorePressure" value="1"/>
    </inkml:brush>
  </inkml:definitions>
  <inkml:trace contextRef="#ctx0" brushRef="#br0">176 0,'-8'1,"1"0,-1 0,1 1,0 0,0 0,0 1,0-1,0 2,1-1,-1 1,1 0,0 0,0 1,0-1,1 1,0 1,0-1,0 1,-1 2,0-1,1 0,0 0,1 1,-1-1,2 1,-1 0,1 0,0 1,1-1,-1 1,2-1,-1 1,1 0,1-1,0 1,0 1,0-8,0 1,1 0,-1 0,1 0,0 0,0-1,0 1,0 0,0-1,0 1,1-1,-1 1,1-1,0 0,0 1,0-1,0 0,0 0,0 0,0-1,1 1,-1 0,1-1,-1 0,1 0,0 1,-1-1,1-1,0 1,0 0,0-1,0 1,-1-1,1 0,0 0,0 0,0-1,0 1,0-1,0 1,1-2,7 0,0 0,0-2,-1 1,1-1,-1-1,0 0,0-1,0 1,-1-2,3-2,-1 0,-1-1,0-1,-1 1,0-1,2-5,-8 12,0-1,0 0,0 1,-1-1,0 0,0-1,0 1,-1 0,0 0,0-1,0 1,0-1,-1 1,0-1,0 0,-1 3,0 1,1 0,-1-1,0 1,0 0,0 0,0 0,-1 0,1 0,0 0,-1 0,0 0,1 1,-1-1,0 1,0-1,0 1,0 0,0-1,0 1,0 0,0 0,-1 1,1-1,0 0,-1 1,1-1,0 1,-1 0,1 0,-1 0,1 0,0 0,-3 1,-6-1,0 1,-1 1,1 0,0 1,0 0,-8 4,5-2,1 2,1-1,-1 2,1 0,0 0,-2 4,10-9,1 0,0 0,0 0,0 1,0-1,1 1,-1 0,1 0,0 0,-1 2,3-3,-1-1,1 0,-1 0,1 0,0 0,0 0,0 0,0 0,0 0,0 0,1 0,-1 1,1-1,-1 0,1 0,0 0,0-1,0 1,0 0,0 0,0 0,1 0,0 0,1 1,0-1,0 1,1-1,-1 0,0 0,1 0,-1-1,1 1,-1-1,1 0,0 0,0 0,-1 0,1-1,0 1,0-1,0 0,0-1,0 1,-1 0,1-1,0 0,0 0,-1 0,1 0,1-2,9-1,0-2,0 0,-1 0,0-1,0-1,6-5,-12 8,-1-1,0 0,0 0,-1 0,0-1,0 0,0 0,0-1,-5 7,1 0,0 0,-1 0,1 0,-1-1,1 1,-1 0,0 0,0-1,1 1,-1 0,0 0,0-1,0 1,0 0,-1 0,1-1,0 1,0 0,-1 0,1-1,-1 1,0 0,0 0,-1-1,1 1,-1 0,1 0,-1 1,1-1,-1 0,1 1,-1-1,0 0,1 1,-1 0,0-1,0 1,1 0,-1 0,0 0,0 0,1 0,-3 1,-5 0,-1 1,0 0,1 0,-1 1,1 0,0 1,0 0,0 1,1-1,-1 2,1-1,0 1,1 0,-1 1,1 0,1 0,-1 0,1 1,1 0,-1 1,5-8,0 1,0 0,0-1,0 1,0 0,0 0,1 0,-1 0,1 0,-1 0,1 0,0 0,0 0,0 0,0 0,0 0,0-1,0 1,1 0,-1 0,1 0,-1 0,1 0,1-1,-1 0,0 0,0 1,0-1,1 0,-1 0,1 0,-1 0,1-1,-1 1,1 0,-1-1,1 1,0-1,-1 1,1-1,0 0,1 1,6-1,-1 0,1 0,-1-1,1 1,-1-2,1 1,-1-2,0 1,1-1,-3 0,0 0,0 0,0 0,0-1,0 0,-1 0,0-1,4-3,12-16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13:29.206"/>
    </inkml:context>
    <inkml:brush xml:id="br0">
      <inkml:brushProperty name="width" value="0.1" units="cm"/>
      <inkml:brushProperty name="height" value="0.1" units="cm"/>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5070 942,'-19'1,"0"0,0 2,0 0,1 2,-1 0,-11 5,-105 48,105-45,3 0,12-8,1 2,0-1,0 2,0 0,1 0,0 1,1 1,0 0,-5 6,16-15,1-1,-1 1,0-1,1 1,-1-1,1 1,-1-1,1 1,-1 0,1-1,-1 1,1 0,-1 0,1-1,0 1,-1 0,1 0,0 0,0-1,0 1,0 0,0 0,0 0,0 0,0-1,0 1,0 0,0 0,0 0,0-1,1 1,-1 0,0 0,1 0,-1-1,1 1,-1 0,0-1,1 1,0 0,-1-1,1 1,-1-1,1 1,0-1,-1 1,1-1,0 1,0-1,-1 0,1 1,0-1,0 0,5 2,-1-1,1 0,-1-1,1 1,-1-1,1 0,3-1,49-7,0-2,-1-3,-1-3,52-21,-211 84,47-24,2 3,1 2,-46 33,97-61,1 0,0 1,0 0,0-1,0 1,0 0,0-1,0 1,0 0,0 0,0 0,1 0,-1 0,0 0,0 0,1 0,-1 0,1 1,-1-1,1 0,0 0,-1 0,1 1,0-1,0 0,0 0,0 2,1-2,0 0,0 0,0 0,0 0,1 0,-1 0,0-1,1 1,-1 0,1-1,-1 1,0-1,1 1,0-1,-1 0,1 1,-1-1,2 0,80 0,-83 0,155-18,61-17,-153 23,-51 11,-16 4</inkml:trace>
  <inkml:trace contextRef="#ctx0" brushRef="#br0" timeOffset="319.98">4916 1686,'5'0,"5"0,5 0,-3-5,-9 0,-5-1</inkml:trace>
  <inkml:trace contextRef="#ctx0" brushRef="#br0" timeOffset="653.997">4609 633,'17'0,"6"0</inkml:trace>
  <inkml:trace contextRef="#ctx0" brushRef="#br0" timeOffset="3334.261">9432 18,'-4'-9,"-2"2,0 6,2 17,0 18,7 21,2 19,4 14,1 5,4 0,-2-8,3-8,-3-10,-2-15</inkml:trace>
  <inkml:trace contextRef="#ctx0" brushRef="#br0" timeOffset="3672.419">9535 1249,'0'9,"0"7,0 5,4 0,2-9,4-11,0-9,-2-9,-1-5,-8 2,-6 7,-3 11,0 10,2 0,3-2</inkml:trace>
  <inkml:trace contextRef="#ctx0" brushRef="#br0" timeOffset="999.849">5968 454,'-4'0,"-2"9,-4 20,0 27,5 26,9 25,8 20,5 11,6-1,2-10,1-19,-3-22,-6-27</inkml:trace>
  <inkml:trace contextRef="#ctx0" brushRef="#br0" timeOffset="1320.775">5891 1224,'51'-37,"3"1,1 4,1 1,1 3,12-1,-55 23,0 0,0 1,0 1,1 0,0 1,0 1,3 0,-15 2,1 0,-1 0,0 0,0 0,0 0,0 1,0 0,0 0,0-1,0 1,-1 1,1-1,0 0,0 1,-1 0,1-1,-1 1,1 0,-1 0,0 1,0-1,0 0,0 1,0-1,-1 1,1-1,-1 1,1 0,-1 0,0 0,0 0,0 0,-1 0,1 0,-1 0,0 0,0 0,0 0,2 38,-2-1,-2 1,-2 6,0 2,2 0,2 6,1-40,0 0,1 0,1 0,0-1,1 1,1-1,0 1,7 11,11 7,-22-32,0 0,0 0,0 0,0 0,0 0,0-1,0 1,0 0,0-1,0 1,1-1,-1 1,0-1,0 1,1-1,-1 0,0 0,1 1,-1-1,0 0,1 0,-1-1,0 1,1 0,-1 0,0-1,1 1,10-9</inkml:trace>
  <inkml:trace contextRef="#ctx0" brushRef="#br0" timeOffset="1649.96">6738 1121,'-7'39,"1"-1,1 1,3 0,1 3,1-30,0 0,1 0,0 1,1-1,1 0,0 0,0 0,2-1,-1 1,1-1,1 0,0 0,0-1,6 7,-8-12,1-1,-1 0,1 0,0 0,0 0,0-1,0 0,1 0,-1 0,1-1,-1 0,1 0,0 0,0-1,0 1,0-2,1 1,-1-1,0 0,0 0,0 0,0-1,0 0,0 0,0-1,0 1,0-2,0 1,-1 0,1-1,1-1,9-5,0-1,0 0,-1-1,-1 0,0-2,0 1,-1-2,-1 0,0 0,-1-1,1-3,-1 1,0-2,-2 0,0 0,-1 0,-1-1,0-3,-4 15,-1-1,-1 0,1 0,-1 0,-1 0,0 0,0 0,-1 0,0 0,0 0,-1 0,0 1,-1-1,0 0,0 1,-1 0,-3-6,-8-8</inkml:trace>
  <inkml:trace contextRef="#ctx0" brushRef="#br0" timeOffset="2035.868">7328 1096,'12'118,"-9"-76,2-1,1 0,2 0,9 24,-17-64,0-1,0 1,0 0,1 0,-1 0,0 0,0 0,1 0,-1 0,1-1,-1 1,1 0,-1 0,1 0,-1-1,1 1,0 0,-1-1,1 1,0-1,0 1,-1-1,1 1,0-1,0 1,0-2,0 1,0-1,-1 0,1 1,0-1,-1 0,1 0,0 1,-1-1,1 0,-1 0,1 0,-1 0,0 0,1 0,-1 0,0 0,0 1,1-2,11-66,-10 55,2-13,1-8,1 1,2 0,1 1,3-5,-12 37,0 1,0-1,1 1,-1-1,0 1,0-1,0 1,1-1,-1 1,0-1,0 1,1-1,-1 0,0 1,1-1,-1 0,1 1,-1-1,0 0,1 1,-1-1,1 0,-1 0,1 0,-1 1,1-1,-1 0,1 0,-1 0,1 0,-1 0,1 0,-1 0,1 0,-1 0,1 0,-1 0,1 0,-1 0,1 0,-1-1,1 1,-1 0,0 0,1 0,-1-1,1 1,-1 0,1-1,-1 1,0 0,1-1,-1 1,0-1,1 1,-1 0,0-1,0 1,1-1,-1 1,0-1,0 1,0-1,0 1,0-1,0 1,1-1,15 51,-13-39,6 20,18 54,-25-80,0 0,0 0,1 0,0-1,-1 1,2-1,-1 1,0-1,1 0,0-1,0 1,0-1,4 4,-7-7,0 1,1-1,-1 1,0-1,1 1,-1-1,0 0,1 1,-1-1,0 0,1 0,-1 0,1 0,-1 0,0-1,1 1,-1 0,0-1,1 1,-1-1,0 1,1-1,-1 0,2-1,0 0,0 0,0 0,-1-1,0 0,1 1,-1-1,0 0,1-2,5-9,-1 0,-1 0,-1 0,1-2,-5 12,34-140,-23 205,-5-17,2 0,5 8,-11-41,1 1,0-1,1 0,0 0,1 0,0-1,1 0,0 0,0-1,7 7,-12-14,0 0,0 0,0-1,0 1,1 0,-1-1,0 1,1-1,0 0,-1 0,1 0,-1 0,1 0,0-1,0 1,-1-1,1 0,0 0,0 0,0 0,-1 0,1-1,0 1,0-1,-1 1,1-1,0 0,-1 0,1-1,-1 1,1 0,-1-1,0 1,1-1,-1 0,0 0,0 0,22-26</inkml:trace>
  <inkml:trace contextRef="#ctx0" brushRef="#br0" timeOffset="2706.012">8303 967,'-22'13,"0"0,0 2,1 0,1 1,1 1,0 1,1 1,-5 8,11-12,1 0,0 1,1 0,0 1,2 0,0 1,1 0,0 0,2 0,0 1,0 6,4-19,1-1,-1 1,1 0,0 0,1-1,-1 1,1 0,0-1,1 1,-1-1,1 1,0-1,1 0,0 1,-1-2,0-1,0 0,1 0,-1-1,1 1,0 0,0-1,0 0,0 1,0-1,0 0,1-1,-1 1,1-1,-1 1,1-1,0 0,-1 0,1-1,0 1,2-1,8 0,0 0,0-2,0 0,0 0,0-1,0-1,0 0,-1-1,0-1,0 0,0 0,-1-1,0-1,8-7,5-3,-1-1,-2-2,0 0,-1-1,-1-2,8-11,-21 25,0-1,0 1,-2-1,1-1,-1 1,0-1,1-8,-5 17,0 0,-1-1,1 1,-1-1,0 1,1-1,-2 1,1-1,0 1,-1 0,1-1,-1 1,0-1,0 1,-1 0,1 0,0 0,-1-1,0 1,0 1,0-1,0 0,0 0,-1 1,1 0,-1-1,0 1,-2-2,-3 0,0-1,0 2,0-1,-1 1,1 0,-1 1,-6-1,11 2,0 0,0 0,0 1,0-1,0 1,1 0,-1 0,0 1,0-1,0 1,0 0,0 0,1 0,-1 0,0 1,1 0,-1-1,-1 3,4-3,1 0,-1 0,0 0,1 0,-1 0,1 0,0 0,-1 0,1 0,0 1,0-1,0 0,0 0,0 0,0 1,0-1,0 0,0 0,0 0,1 1,-1-1,0 0,1 0,-1 0,1 0,-1 0,1 0,0 0,-1 0,1 0,0 0,0 0,0 0,0-1,0 2,20 19</inkml:trace>
  <inkml:trace contextRef="#ctx0" brushRef="#br0" timeOffset="3019.85">8790 1327,'-4'0,"-2"-5,-4-9,0-12,1-10,3-8,1-4,3-4,5-1,12 4,11 6,10 10,8 6,5 8,-1 8,-9 4</inkml:trace>
  <inkml:trace contextRef="#ctx0" brushRef="#br0" timeOffset="-1394.126">2607 1275,'9'-6,"-1"0,1 0,0 0,1 1,-1 1,1 0,8-3,5-2,2-3,0 1,0 2,1 0,0 2,0 1,0 1,1 1,14 1,-38 2,0 1,0 1,0-1,0 0,0 1,-1-1,1 1,0 0,0 0,0 0,0 0,-1 1,1-1,0 1,-1 0,0-1,1 1,-1 0,0 1,0-1,0 0,0 0,0 1,0 1,0 1,-1-1,1 0,-1 1,0-1,0 1,-1-1,1 1,-1-1,0 1,0-1,0 1,-1 0,0 0,-1 8,-1-1,0 0,-1 0,-1 0,0 0,0-1,-1 0,0 0,-1 0,-8 9,4-11,0 0,-1-1,0 0,0-1,0-1,-1 0,0 0,0-1,-1-1,1-1,-10 2,-49 17,69-20,-67 30,67-30,0-1,0 1,0-1,1 1,-1 0,1 0,-1 1,1-1,0 0,-1 1,1-1,0 1,1 0,-1-1,1 1,-1 0,1 0,0 0,0 0,-1 4,2-6,1 1,0 0,-1-1,1 1,0 0,-1-1,1 1,0-1,0 0,0 1,1-1,-1 0,0 0,0 1,1-1,-1 0,0 0,1 0,-1-1,1 1,0 0,-1-1,1 1,0 0,-1-1,1 0,0 1,-1-1,1 0,0 0,0 0,1 0,59 0,5-10,0-2,-1-4,-1-2,0-3,26-15,-65 25,-3 0</inkml:trace>
  <inkml:trace contextRef="#ctx0" brushRef="#br0" timeOffset="-1065.899">3223 736,'-4'0,"2"9,2 20,6 18,5 24,6 16,4 11,3 7,2-6,1-12,-1-15,5-21,-3-18</inkml:trace>
  <inkml:trace contextRef="#ctx0" brushRef="#br0" timeOffset="-733.265">3659 1096,'-13'13,"-1"1,2 1,0 0,1 1,0 0,0 3,9-17,0 1,1-1,-1 1,1 0,0 0,0 0,0-1,0 1,1 0,-1 0,1 0,0 0,0 0,0 0,0 0,0 0,0 0,1 0,0 0,-1 0,1 0,0 0,1 0,-1-1,0 1,1 0,-1-1,1 1,0-1,0 0,0 1,0-1,1 0,-1 0,0 0,1-1,-1 1,1-1,0 1,-1-1,1 0,2 1,8 2,0 0,1-1,0-1,0 0,0-1,-1 0,6-1,-8 0,0 0,1 0,-1 2,0-1,0 1,1 1,-1 0,-1 0,1 1,4 3,-14-6,0 0,0 0,1 0,-1 0,0 0,0 0,0 0,0 1,0-1,0 1,0-1,-1 0,1 1,-1-1,1 1,-1 0,1-1,-1 1,0-1,1 1,-1 0,0-1,0 1,-1-1,1 1,0 0,0-1,-1 1,1-1,-1 1,1 0,-1-1,0 0,1 1,-1-1,0 1,0-1,0 0,0 0,0 1,-1-1,-7 10,0-1,0 1,-1-2,-6 5,13-11,-16 13,-1-1,0-1,-1 0,-5 1,15-9,-1-1,0 0,1 0,-2-1,1-1,0 0,-1 0,1-2,-3 1,-11-3</inkml:trace>
  <inkml:trace contextRef="#ctx0" brushRef="#br0" timeOffset="-3181.083">247 1249,'0'1,"-1"-1,1 1,-1-1,1 1,0-1,-1 1,1-1,0 1,0-1,-1 1,1-1,0 1,0-1,0 1,0 0,0-1,0 1,0-1,0 1,0 0,0-1,0 1,0-1,0 1,0 0,1-1,-1 1,0-1,0 1,1-1,-1 1,0-1,1 1,10 29,-9-26,31 81,3-1,4-1,4-3,7 4,-47-77,1-1,0 1,1-1,-1 0,1 0,5 3,-10-8,0 0,1 0,-1-1,0 1,1 0,-1-1,1 1,0-1,-1 1,1-1,-1 1,1-1,0 0,-1 0,1 0,-1 0,1 0,0-1,-1 1,1 0,-1-1,1 1,0-1,-1 1,0-1,1 0,-1 0,1 1,-1-1,0 0,1 0,-1 0,0-1,0 1,0 0,0 0,8-10,-1 0,-1-1,0 1,0-1,-1-1,0 1,-1-1,-1 0,1-5,9-38,4-37,-12 56,8-53,-10 54,1 0,2 0,2 1,1 0,4-6,-13 39,-1 0,1 0,0 0,0 0,0 0,0 0,0 0,0 1,1-1,-1 0,1 1,-1-1,1 1,-1 0,1-1,0 1,0 0,-1 0,1 0,0 0,0 0,0 1,0-1,0 0,1 1,17 3</inkml:trace>
  <inkml:trace contextRef="#ctx0" brushRef="#br0" timeOffset="-2848.016">1042 1224,'5'26,"0"22,5 11,5 5,4 0,3-7,2-8,-2-17,-6-19,-5-19,-5-23,-3-6</inkml:trace>
  <inkml:trace contextRef="#ctx0" brushRef="#br0" timeOffset="-2515.331">965 1045,'30'-5,"24"-1,11 1,3 5,-9 2</inkml:trace>
  <inkml:trace contextRef="#ctx0" brushRef="#br0" timeOffset="-2178.045">1427 1045,'-20'13,"1"0,1 2,-4 4,18-16,0 1,1 0,-1 0,1 0,-1 0,1 1,1-1,-1 1,1 0,-1-1,1 1,1 0,-1 1,1-1,0 0,-1 5,3-7,-1 0,1-1,-1 1,1 0,0 0,0-1,0 1,0 0,1-1,-1 1,1-1,0 0,-1 1,1-1,0 0,0 0,0 0,1 0,-1-1,0 1,1-1,-1 1,1-1,-1 0,1 0,1 0,11 5,0 0,0-2,1 0,3 0,-13-3,55 8,-29-5,-1 1,12 4,-36-7,0 0,0 0,-1 1,1 0,-1 0,0 0,0 1,0 0,0 0,-1 0,0 1,5 4,-9-7,1 0,-1 0,0 1,0-1,1 0,-2 1,1-1,0 1,0-1,-1 1,1-1,-1 1,0 0,0-1,0 1,0-1,0 1,-1-1,1 1,-1 0,1-1,-1 1,0-1,0 0,0 1,0-1,-1 0,1 0,-1 0,1 0,-2 2,-6 6,0 0,0-1,-1 1,0-2,-9 7,-12 6,-1-1,-1-1,0-1,-2-2,0-2,0-1,-18 3,34-12,15-5</inkml:trace>
  <inkml:trace contextRef="#ctx0" brushRef="#br0" timeOffset="-1844.671">1940 1173,'-4'5,"0"0,0 0,0 1,1-1,0 1,0 0,1 0,-1 0,1 1,0-1,1 0,0 1,0-1,0 1,1-1,0 1,0-1,0 1,1 0,1 12,1 0,1 0,1 0,0-1,7 15,-7-21,0 0,1-1,1 0,0 0,0 0,1-1,0-1,0 1,1-1,1 0,0-1,0 0,0-1,11 6,-15-10,1 0,0 0,-1-1,1 1,0-1,0-1,1 0,-1 0,0 0,0-1,0 0,1 0,-1-1,0 0,0 0,0 0,0-1,0 0,0-1,0 0,-1 0,1 0,-1-1,0 0,0 0,5-4,-4 2,0 0,0 0,0-1,-1 0,1 0,-2 0,1-1,-1 0,0 0,-1 0,0-1,0 0,-1 0,0 0,-1 0,0 0,0 0,-1-1,0 1,0 0,-1-1,-1 1,1-1,-2 1,1 0,-1-1,-1 1,1 0,-2 0,1 1,-1-1,0 1,-1-1,0 2,-1-1,1 0,-3-1,-23-22</inkml:trace>
  <inkml:trace contextRef="#ctx0" brushRef="#br0" timeOffset="25457.817">4762 2532,'-20'1,"0"1,0 1,1 1,-1 0,1 2,0 0,0 1,-9 5,-32 18,-46 31,98-56,-9 5,-4 1,1 1,1 1,0 0,0 1,2 1,0 1,1 1,-7 9,21-25,1 1,0-1,-1 1,1-1,0 1,0-1,0 1,0 0,0 0,1 0,-1-1,1 1,-1 0,1 0,-1 0,1 0,0 0,0 0,0 0,0 0,0 0,1 0,-1 0,0 0,1 0,0 0,-1-1,1 1,0 0,0 0,0-1,0 1,0 0,0-1,1 1,-1-1,1 0,-1 1,1-1,-1 0,1 0,-1 0,1 0,0 0,0 0,0 0,0-1,11 5,0-1,0 0,0-1,1 0,0-1,6-1,71 4,32-4,-52-2,0 3,64 10,-129-11,1 0,0 1,0-1,0 2,-1-1,1 1,-1 0,3 1,-8-3,0 0,1 0,-1 0,0 0,0 1,0-1,0 0,0 0,0 1,0-1,-1 0,1 1,0-1,-1 1,1-1,-1 1,1-1,-1 1,0-1,0 1,0 0,0-1,0 1,0-1,0 1,0-1,-1 1,1 0,-1-1,1 1,-1-1,1 0,-1 1,0-1,0 1,0-1,0 0,0 1,-7 9,0 0,-1 0,0-1,-1 0,0-1,-1 0,0-1,0 0,-1 0,-9 3,-18 10,-2-2,-31 9,34-14,0-2,-1-2,-3-1,28-6,0-1,0-1,1 0,-1 0,0-2,0 0,0 0,0-1,1-1,-9-3,19 5,-1-1,1 1,-1-1,1 0,-1 0,1 0,0-1,0 1,0-2,-15-20</inkml:trace>
  <inkml:trace contextRef="#ctx0" brushRef="#br0" timeOffset="25797.709">5173 2558,'0'9,"0"16,0 25,4 30,2 33,4 27,5 16,3 8,4-7,3-21,-4-25,0-31,-9-34,-6-29,-8-31,-13-25,-4-7</inkml:trace>
  <inkml:trace contextRef="#ctx0" brushRef="#br0" timeOffset="26114.485">5044 2814,'63'-18,"0"2,1 3,25-1,-61 11,1 1,0 1,0 2,0 1,-1 1,1 2,-1 0,20 8,-42-12,0 1,0 0,-1 1,1 0,0 0,-1 0,0 0,1 1,-1 0,-1 0,1 0,-1 1,1 0,-1-1,-1 2,1-1,-2-1,-1 0,1 0,-1-1,0 1,0 0,-1 0,1 0,-1 0,0 0,0 1,0-1,-1 0,1 0,-1 0,0 0,0-1,0 1,-1 0,1 0,-1-1,0 1,0-1,-1 1,1-1,-1 0,-9 14,-2-1,0-1,0-1,-2 0,0-1,0 0,-1-1,0-1,-1-1,-15 6,-3 1,-2-2,1-2,-2-1,1-2,-5-1,34-7,-1 0,0-1,0 0,0 0,0-1,0-1,1 1,-10-3,-4-6</inkml:trace>
  <inkml:trace contextRef="#ctx0" brushRef="#br0" timeOffset="26792.38">5789 2814,'9'-8,"0"0,1 0,0 1,0 0,0 0,1 1,0 1,1 0,-1 0,1 1,0 1,0 0,0 1,0 0,0 0,0 1,1 1,-1 0,0 1,1 1,-1-1,0 2,0 0,0 0,0 1,-1 1,0-1,1 2,-2 0,1 0,-1 1,0 0,0 1,-1 0,0 1,0 0,-1 0,3 5,2 8,-2 0,0 0,-1 1,-1 1,-1-1,-2 1,4 21,-10-45,0 1,0-1,0 0,0 1,0-1,0 1,0-1,0 0,0 1,0-1,0 1,0-1,0 0,0 1,0-1,0 0,-1 1,1-1,0 0,0 1,0-1,-1 0,1 1,0-1,0 0,-1 1,1-1,0 0,-1 0,1 0,0 1,-1-1,1 0,0 0,-1 0,1 0,0 0,-1 1,1-1,-1 0,1 0,0 0,-1 0,1 0,-23-2,16 2,-18-1,0 1,0 2,-1 0,1 2,0 1,1 1,0 1,0 1,0 1,1 1,0 1,1 1,0 1,-8 7,22-14,0 0,1 0,-1 1,1 0,1 0,-1 1,1 0,-1 2,6-8,0-1,0 1,0 0,0 0,0 0,0-1,1 1,-1 0,1 0,-1 0,1 0,0 0,0 0,-1 0,1 0,1 0,-1 0,0 0,0 0,1 0,-1 0,1 0,0 0,0 0,0 0,0 0,0-1,0 1,0 0,0-1,0 1,1-1,-1 1,1-1,-1 0,1 1,0-1,-1 0,1 0,0 0,1 0,8 4,1-1,-1 0,0-1,1-1,0 0,0 0,-1-1,1 0,0-1,0-1,0 0,11-2,8-3,-1 0,-1-2,1-1,14-8,-23 8,-1 0,0-2,0 0,-2-1,1-1,-1-1,15-16,3-8</inkml:trace>
  <inkml:trace contextRef="#ctx0" brushRef="#br0" timeOffset="27125.531">6891 2584,'0'-1,"0"0,-1 0,0 0,1 0,-1 1,1-1,-1 0,0 1,0-1,1 0,-1 1,0-1,0 1,0-1,1 1,-1 0,0-1,0 1,0 0,0 0,0-1,0 1,0 0,0 0,0 0,0 0,0 0,0 0,0 1,0-1,0 0,1 0,-1 1,-1-1,-36 7,9 2,1 2,1 0,0 2,1 1,0 1,1 2,1 0,1 1,0 2,1 0,1 2,1 0,1 1,2 1,0 0,-6 14,17-28,1 0,1 0,0 1,0 0,1 0,0 0,1 0,0 0,1 0,0 0,1 1,0 2,1-8,0 0,0 0,0 0,1 0,0 0,0 0,0-1,1 1,0-1,0 0,0 1,1-1,0-1,0 1,0 0,0-1,1 0,0 0,0 0,0-1,0 0,0 0,1 0,10 4,0-1,1 0,-1-2,1 0,0-1,0 0,1-2,-1 0,0-1,0 0,1-1,-1-2,7-1,20-5,0-1,-1-3,0-1,24-13,-35 12,-2 0,0-2,27-20,-10 0</inkml:trace>
  <inkml:trace contextRef="#ctx0" brushRef="#br0" timeOffset="27515.378">7225 2789,'83'-59,"18"-15,-90 64,0 0,0-1,-1 0,0 0,-1-1,-1-1,1 0,-8 11,0 1,0-1,0 0,0 1,0-1,0 0,0 0,-1 1,1-1,-1 0,1 0,-1 0,0 0,0 0,1 0,-1 0,-1 0,1 0,0 0,0 1,-1-1,1 0,-1 0,0 0,1 0,-1 0,0 1,0-1,0 0,0 1,-1-1,1 1,0-1,-1 1,1 0,0-1,-1 1,0 0,1 0,-1 0,0 0,1 1,-1-1,0 0,0 1,0-1,0 1,0-1,-9-2,-1 1,0 0,1 1,-1 0,0 0,0 1,-7 2,-1 0,-1 1,0 1,1 1,0 0,0 2,1 0,0 2,0 0,1 1,-6 4,17-9,0-1,1 1,-1 0,2 1,-1-1,0 1,1 1,0-1,0 1,1-1,0 1,0 0,1 1,0-1,0 1,0 0,1-1,0 1,1 0,0 0,0 0,1 0,0 0,0 0,1 1,0-1,2 6,3 8,0 0,2-1,1 0,1-1,0 0,2-1,0 0,7 7,3 3,2-1,1-1,1-1,24 17,-40-34,1 0,1-1,0-1,0 0,0 0,1-1,-1-1,1 0,1-1,-1 0,1-1,-1-1,1 0,0-1,0 0,0-1,0-1,0 0,0 0,-1-2,1 0,-1 0,1-2,-1 1,0-2,-1 1,3-3,14-8,-2-2,0 0,-1-2,-2-1,10-10,-19 15,1 0,-2-1,-1 0,0-1,-1-1,-1 0,0-1,1-8,-1-3</inkml:trace>
  <inkml:trace contextRef="#ctx0" brushRef="#br0" timeOffset="22992.618">298 2789,'0'0,"-1"-1,1 1,-1-1,0 1,0-1,1 1,-1-1,0 1,0 0,0 0,1-1,-1 1,0 0,0 0,0 0,1 0,-1 0,0 0,0 0,0 0,0 0,1 1,-1-1,0 0,0 0,0 1,1-1,-1 1,0-1,1 0,-1 1,0-1,1 1,-1 0,0-1,1 1,-1-1,1 1,-1 0,1 0,-21 32,10-4,1 0,1 1,2 0,1 1,1 2,-5 50,3 26,5-51,5 51,-1-86,0 0,2-1,1 1,1-1,1 0,2 3,-7-19,1-1,-1 0,1 1,0-1,0-1,1 1,-1 0,1-1,0 0,1 0,-1 0,1 0,-1-1,2 1,-2-2,-1-1,1 1,-1-1,0 0,1 0,0-1,-1 1,1-1,0 1,-1-1,1 0,0-1,-1 1,1 0,-1-1,1 0,-1 0,1 0,-1-1,1 1,-1-1,2-1,6-4,-1 0,1-1,-2 0,1-1,-1 0,-1-1,0 0,0 0,-1-1,0 0,-1 0,3-7,4-10,0-1,-3 0,0-1,2-17,-8 28,-6 22,-5 31,6-17,1-1,0 1,1-1,1 0,0 1,2-1,-1 0,2 0,0-1,1 1,7 12,-9-20,0-1,1 0,-1-1,1 1,0-1,1 0,0 0,0 0,0-1,1 0,-1-1,1 1,0-1,0 0,1-1,-1 0,1 0,0 0,0-1,0 0,0-1,0 0,0 0,0-1,1 0,3 0,0-1,0-1,0 0,0 0,-1-1,1-1,-1 0,0 0,0-1,-1-1,1 0,-1 0,0-1,-1 0,0-1,0 0,0 0,-1-1,-1 0,1-1,5-9,-6 8,-1 0,0-1,0-1,-2 1,1 0,-1-1,-1 0,0 0,-1 0,-1-1,0 1,0 0,-2 0,1-1,-2 1,0 0,0 0,-1 0,-3-7,1 6,-1 1,0 0,-1 0,0 1,-1-1,0 2,-1-1,-1 1,1 1,-7-6,-5-1,0 1,-1 0,-1 2,0 0,-4 0,10 4,8 4</inkml:trace>
  <inkml:trace contextRef="#ctx0" brushRef="#br0" timeOffset="23659.693">1016 2404,'23'75,"-3"1,9 73,7 157,-22-178,17 182,-22-260,0-37,-8-14,0 1,0-1,0 1,-1-1,1 1,0-1,0 1,-1-1,1 0,0 1,-1-1,1 0,-1 0,1 1,-1-1,1 0,-1 0,1 0,-1 0,0 0,0 0,1 0,31-87,5-31,-13 38,34-74,-47 130,1 0,1 1,1 0,1 1,12-13,-25 33,0 0,1 1,-1-1,1 1,0-1,-1 1,1 0,0 0,0 0,1 1,-1-1,0 1,1-1,-1 1,0 0,1 0,-1 1,2-1,-3 2,1-1,-1 1,1-1,-1 1,1 0,-1 0,0 0,1 1,-1-1,0 0,0 1,0-1,0 1,0 0,0 0,-1 0,1 0,0 0,-1 0,0 0,1 0,-1 1,0-1,0 0,0 2,10 24,-1 2,-2 0,0 0,-2 0,-1 7,8 35,-5-34,-1 3,1 0,3-1,1 0,2 0,1-1,11 15,-24-49,1-1,-1 0,1 0,0 0,0-1,1 1,-1-1,1 1,0-1,0 0,0-1,0 1,0-1,4 2,-5-3,-1-1,0 0,0 0,0 0,0 0,0 0,0 0,0 0,0-1,0 1,0-1,0 0,0 1,0-1,0 0,0 0,0 0,-1 0,1-1,0 1,-1 0,1-1,-1 1,1-1,-1 0,0 1,0-1,0 0,0 0,0 0,0 1,0-1,-1 0,1-1,17-46,-4-4</inkml:trace>
  <inkml:trace contextRef="#ctx0" brushRef="#br0" timeOffset="23998.218">1965 2994,'5'8,"5"13,1 15,4 14,3 13,3 3,2 4,2-5,0-10,-3-14</inkml:trace>
  <inkml:trace contextRef="#ctx0" brushRef="#br0" timeOffset="24326.84">1812 2763,'22'0,"11"4,0 2</inkml:trace>
  <inkml:trace contextRef="#ctx0" brushRef="#br0" timeOffset="24327.84">2171 2943,'44'-26,"22"-13,10 0,-4 6,-11 10,-14 7</inkml:trace>
  <inkml:trace contextRef="#ctx0" brushRef="#br0" timeOffset="24647.215">2453 2789,'0'48,"9"29,7 14,5 5,4-5,1-14,1-19,-4-21</inkml:trace>
  <inkml:trace contextRef="#ctx0" brushRef="#br0" timeOffset="24995.584">2762 3045,'55'-32,"-22"14,-1-1,-1-1,0-2,-2-1,9-10,-37 32,0 0,1-1,-1 1,0 0,0 0,0-1,0 1,0 0,0-1,0 1,0-1,-1 0,1 1,-1-1,1 1,-1-1,1 0,-1 0,0 1,0-1,0 0,0 1,0-1,0 0,-1 1,1-2,-1 1,0 0,-1 0,1 1,-1-1,1 0,-1 0,0 1,0-1,0 1,0 0,0-1,0 1,0 0,0 0,0 0,-2 0,-7-3,0 1,-1 1,1-1,-1 2,1 0,-1 0,-2 1,6 0,1 1,-1 0,0 0,1 0,-1 1,1 0,0 1,-1-1,1 2,1-1,-1 1,0 0,1 0,0 1,0-1,-2 3,4-2,0 0,0 0,1 0,0 1,0-1,0 1,1 0,-1 0,1 0,1 0,-1 0,1 0,0 0,1 1,-1-1,1 0,1 1,-1-1,1 0,0 2,4 19,1-1,1 0,2 0,0-1,2 0,0-1,2 0,0 0,2-2,1 0,0 0,2-2,0 0,2-1,7 6,-21-21,-1 0,1 0,0 0,0-1,0 0,0 0,1-1,-1 1,1-2,-1 1,1 0,0-1,0-1,-1 1,1-1,0 0,0-1,0 1,0-1,3-2,-1 1,-1-2,-1 1,1-1,0 0,-1-1,0 0,0 0,0-1,-1 1,0-1,0-1,0 1,-1-1,0 0,-1 0,2-2,29-61,-6-1</inkml:trace>
  <inkml:trace contextRef="#ctx0" brushRef="#br0" timeOffset="52308.885">5711 5021,'3'41,"0"0,10 37,-1-4,-5-17,-5-28,2 1,1-1,1 1,1-1,2-1,7 17,-16-44,1 0,-1 0,0-1,0 1,1 0,-1 0,0-1,1 1,-1 0,0-1,1 1,-1-1,1 1,-1 0,1-1,0 1,-1-1,1 1,-1-1,1 0,0 1,0-1,-1 0,1 1,0-1,-1 0,1 0,0 0,0 1,0-1,-1 0,1 0,0 0,0 0,-1-1,1 1,0 0,1-1,0-1,0 0,0 1,-1-1,1 0,0 0,-1 0,0 0,1 0,-1 0,0 0,0-2,24-71,-24 74,57-279,-57 279,12-35,-12 36,-1-1,0 1,1-1,-1 1,1-1,-1 1,1-1,-1 1,1 0,-1-1,1 1,-1 0,1-1,-1 1,1 0,0 0,-1 0,1-1,-1 1,1 0,0 0,-1 0,1 0,0 0,-1 0,1 0,-1 0,1 0,0 1,-1-1,1 0,-1 0,1 1,0-1,-1 0,1 0,-1 1,1-1,-1 1,1-1,-1 0,1 1,-1-1,0 1,1-1,-1 1,0-1,1 1,-1 0,0-1,0 1,1-1,3 6,9 10,0 0,1 0,0-2,2 0,15 12,-27-23,1 0,0-1,-1 1,1-1,0 0,0 0,1 0,-1-1,0 0,1 0,-1 0,0-1,1 1,-1-1,1-1,-1 1,0-1,1 0,-1 0,0 0,1-1,-1 0,0 0,0 0,2-2,-2 1,0 0,0 0,-1-1,1 0,-1 0,0 0,0 0,0 0,0-1,-1 0,0 0,0 0,0 0,0 0,-1-1,0 1,0-1,-1 1,1-1,-1 0,-1 1,1-1,-1-2,-3-7,-3 14,-8 23,12-12,0 0,1 0,0 0,1-1,0 1,0 0,1 0,0 0,1 0,0 0,1-1,0 1,0-1,1 0,0 0,0 0,1 0,1-1,-1 0,1 0,1 0,6 6,-5-6,0 1,1-2,0 1,1-1,-1 0,1-1,0 0,1-1,0 0,-1 0,1-1,1-1,-1 0,1 0,-1-1,1-1,0 0,-1 0,5-1,23-6</inkml:trace>
  <inkml:trace contextRef="#ctx0" brushRef="#br0" timeOffset="52640.626">6635 5098,'-9'6,"-1"0,1 0,0 1,1 0,0 1,0 0,0 0,1 1,0 0,1 0,0 1,0 0,1 0,1 0,-1 0,-1 10,2-8,0 1,1-1,1 1,0-1,1 1,0 0,1-1,0 1,1 0,0-1,1 1,1-1,0 1,3 6,-4-13,0-1,1 1,-1-1,1 0,1 0,-1 0,1 0,0-1,0 1,0-1,0 0,1 0,-1-1,1 1,0-1,0 0,1 0,-1-1,1 0,-1 0,6 1,-6-2,0 0,1-1,-1 0,0 0,1-1,-1 0,0 0,0 0,1 0,-1-1,0 0,0 0,-1 0,1 0,0-1,-1 0,1 0,-1 0,0-1,0 1,-1-1,1 0,-1 0,3-3,1-3,-1-1,1 1,-2-1,1 0,-1 0,-1-1,0 1,-1-1,0 0,-1 0,0 0,-1-1,-1 1,0 0,0 0,-2-10,1 13,0 1,-1-1,0 0,0 1,-1 0,0-1,0 1,-1 0,0 0,0 1,-1-1,0 1,-1 0,1 0,-1 1,-1 0,1 0,-1 0,0 1,0 0,-1 0,1 1,-4-2,8 5,-1 0,1 0,-1 0,0 0,1 0,-1 1,0 0,1-1,-1 1,0 1,1-1,-3 1,5-1,0 0,0 1,0-1,0 0,0 1,0-1,0 1,0 0,0-1,0 1,0 0,1-1,-1 1,0 0,0 0,1 0,-1-1,0 1,1 0,-1 0,1 0,-1 0,1 0,0 0,-1 0,1 0,0 1,0-1,0 0,0 0,0 0,0 0,0 0,0 0,0 0,0 0,1 0,-1 1,0-1,1 0,-1 0,1 0,13 28,6 0</inkml:trace>
  <inkml:trace contextRef="#ctx0" brushRef="#br0" timeOffset="53109.859">6994 5508,'-5'-8,"0"0,0-1,1 0,0 0,0 0,1 0,1 0,-1-1,2 1,-1-1,1 0,0 0,1 1,1-1,-1 0,1 0,1 0,-1 4,1 0,0 0,0 0,1 0,-1 1,1-1,0 1,1 0,-1 0,1 0,0 0,0 0,1 1,-1 0,1 0,0 0,0 0,1 1,-1 0,1 0,-1 1,1-1,0 1,0 0,0 1,5-1,8-1,1 1,-1 1,1 1,2 1,-6 0,0-1,0-1,0 0,0-1,0 0,7-3,-20 3,-1 1,1-1,0 0,-1 0,0 0,1 0,-1 0,0-1,0 1,0 0,0-1,-1 0,1 1,-1-1,0 0,1 0,-1 0,0 0,-1 0,1 0,0 0,-1 0,0 0,0 0,0 0,0 0,0-1,-1 1,1 0,-1 0,0 0,0 0,0 0,0 0,1 1,-1 0,1 0,-1 0,0 0,1 0,-1 1,0-1,0 0,0 0,0 1,0-1,-1 1,1-1,0 1,-1-1,1 1,-1 0,0 0,1-1,-1 1,0 0,0 1,0-1,1 0,-1 0,0 1,0-1,0 1,0 0,0 0,0 0,0-1,0 2,0-1,0 0,0 0,0 1,0-1,0 1,0-1,0 1,0 0,1 0,-1 0,0 0,1 0,-1 0,0 1,1-1,0 0,-1 1,1-1,-2 2,-3 4,0 1,1-1,-1 1,1 0,1 0,0 0,0 1,0 0,1-1,0 1,1 0,0 1,1-1,-1 0,2 0,-1 1,2-1,-1 0,1 1,0-1,2 4,-1-1,0 0,1-1,0 0,1 0,1 0,-1 0,2 0,-1-1,2 0,-1 0,1-1,1 0,-1 0,2 0,-1-1,10 6,-14-11,1 0,0 0,0 0,0-1,0 0,0 0,1 0,-1-1,1 0,-1 0,1 0,-1-1,1 0,-1 0,1 0,0-1,-1 1,1-1,-1-1,0 1,1-1,-1 0,0 0,0-1,1 0,2-2,0 0,0-1,0 0,-1-1,0 0,0 0,0 0,-1-1,0 0,-1 0,0-1,0 1,3-10,15-44,-5 2</inkml:trace>
  <inkml:trace contextRef="#ctx0" brushRef="#br0" timeOffset="49874.983">3069 5304,'4'-5,"7"-1,13-4,16-4,15-1,15-1,9 1,4 4,1-1,-10 2,-8 2,-20-1,-18 0</inkml:trace>
  <inkml:trace contextRef="#ctx0" brushRef="#br0" timeOffset="50200.89">3428 5277,'8'48,"4"29,4 15,3 0,7-7,4-14,1-18,-5-19</inkml:trace>
  <inkml:trace contextRef="#ctx0" brushRef="#br0" timeOffset="50536.617">3839 5483,'126'-169,"-110"149,-14 17,0 1,0-1,0 0,0 0,0 0,0 0,-1 0,1 0,-1 0,0 0,0-1,0 1,-1 0,1-2,-1 4,0 1,0-1,-1 1,1-1,0 1,0-1,0 0,-1 1,1-1,0 1,-1-1,1 1,0-1,-1 1,1 0,-1-1,1 1,-1 0,1-1,-1 1,1 0,-1-1,1 1,-1 0,1 0,-1-1,1 1,-1 0,-31 1,8 5,0 1,1 1,-1 1,2 1,-21 12,29-14,0 1,1 0,0 1,0 0,1 1,1 0,-1 1,2 1,-6 7,13-14,-1-1,1 0,1 1,-1 0,1-1,0 1,0 0,0 0,1 0,0 1,1-1,-1 0,1 0,0 1,1-1,-1 0,1 0,1 2,0 0,1 0,0 0,1 0,0-1,0 1,0-1,1 0,0-1,0 1,1-1,0 0,5 4,-2-2,1 0,0-1,1 0,-1-1,1 0,0-1,0 0,1 0,0-1,0-1,0 0,0-1,0 0,0-1,1 0,-1-1,0 0,6-2,-1-3,0 0,0-1,-1-1,0 0,-1-2,1 1,-2-2,1 0,-1-1,-1 0,0-1,-1-1,0 0,-1 0,0-1,-1-1,8-14,6-19</inkml:trace>
  <inkml:trace contextRef="#ctx0" brushRef="#br0" timeOffset="50866.886">4224 5252,'-5'-4,"4"2,10 2,12 6,12 10,13 6,11 9,6 8,4 5,-4 1,-9-4,-13-4,-19-5,-12-7</inkml:trace>
  <inkml:trace contextRef="#ctx0" brushRef="#br0" timeOffset="50867.886">4224 5662,'4'-13,"11"-8,10-6,11-7,8-1,4-4,0 0,-5 3,-10 7</inkml:trace>
  <inkml:trace contextRef="#ctx0" brushRef="#br0" timeOffset="51208.674">4634 5149,'22'-8,"15"-4,11 1,6 2,-2 3,-6 2,-5 2,-11-4,-10-4,-13-1,-7 2</inkml:trace>
  <inkml:trace contextRef="#ctx0" brushRef="#br0" timeOffset="51209.674">4916 5021,'-4'0,"-6"0,-2 5,2 9,7 7,8 9,8 8,1 6,3 5,3 2,-2 1,0-3,2-11,-3-11</inkml:trace>
  <inkml:trace contextRef="#ctx0" brushRef="#br0" timeOffset="51540.016">5225 5483,'0'30,"0"20,0 9,0 3,-5-4,-1-12</inkml:trace>
  <inkml:trace contextRef="#ctx0" brushRef="#br0" timeOffset="48340.63">16 4867,'-4'0,"-2"9,0 11,6 20,7 25,7 28,5 19,4 18,2 3,1-3,2-11,-1-16,-1-17,1-24,-1-22,-4-22,-6-14</inkml:trace>
  <inkml:trace contextRef="#ctx0" brushRef="#br0" timeOffset="48668.01">632 5714,'31'-25,"5"-3,30-31,-56 49,-1 0,0-1,-1 0,0-1,-1 1,0-1,0-1,1-5,-7 15,1 1,-1-1,0 1,0-1,0 0,-1 1,1-1,-1 0,1 0,-1 1,0-1,0 0,0 0,0 1,0-1,-1 0,1 0,-1 1,0-1,0 0,0 1,0-1,0 1,-1-1,1 1,-1 0,0-1,1 1,-1 0,0 0,0 0,0 0,-1 1,1-1,0 1,-1-1,1 1,-1 0,-1-1,-4-1,-1 1,1 0,-1 1,0-1,1 2,-1-1,0 1,0 0,0 1,0 0,1 1,-2 0,-14 4,0 2,0 0,1 2,0 0,1 2,-10 7,20-13,1 2,0 0,1 0,0 1,0 0,0 1,2 0,-1 0,1 1,0 0,1 0,-4 11,9-18,0 0,1 0,0 0,0 1,0-1,0 0,1 0,-1 0,1 1,0-1,1 0,-1 0,1 1,0-1,0 0,0 0,0 0,1 0,0 0,1 1,0 0,0 0,1 0,0 0,0-1,1 0,-1 1,1-2,0 1,0-1,0 1,2 0,10 4,1 0,0-1,0-1,0-1,0-1,1 0,0-1,1-1,10-1,0-1,-1-2,1 0,-1-2,1-2,-1 0,-1-2,1-1,12-7,47-22</inkml:trace>
  <inkml:trace contextRef="#ctx0" brushRef="#br0" timeOffset="49000.382">1273 5149,'-26'16,"0"1,1 1,-10 9,26-19,1 0,0 0,0 0,0 1,1 0,1 1,0-1,0 1,1 0,-3 6,7-13,0 0,1 0,-1 1,1-1,-1 0,1 0,0 0,0 1,0-1,0 0,1 0,0 1,-1-1,1 0,0 0,0 0,1 0,-1 0,1 0,-1-1,1 1,0 0,0-1,0 1,0-1,1 0,-1 0,0 0,1 0,0 0,0 0,-1-1,1 1,0-1,0 0,1 1,15 5,0 0,0-1,0-1,1-1,6 0,-18-3,68 8,-55-8,-1 1,-1 0,1 2,0 0,-1 1,16 7,-33-11,0 0,1 0,-1 0,0 0,0 0,0 0,0 1,-1-1,1 1,0 0,-1-1,1 1,-1 0,1 0,-1 0,0 0,0 0,0 0,0 1,0-1,0 0,-1 0,1 1,-1-1,1 2,-2 1,1-1,-1 1,0 0,0-1,0 1,-1-1,0 0,0 1,0-1,0 0,0 0,-4 3,-7 10,-1-1,0 0,-2-1,0 0,-6 3,21-18,-19 18,-1-2,0 0,-2-2,0 0,0-2,-1 0,-17 4,15-13,9-8</inkml:trace>
  <inkml:trace contextRef="#ctx0" brushRef="#br0" timeOffset="49375.428">1837 5098,'-10'1,"-1"1,0 0,1 0,-1 1,1 0,0 1,0 0,0 1,0 0,1 1,0 0,0 0,1 1,-1 0,2 0,-5 5,2-1,0-1,1 1,0 1,1 0,0 0,1 0,0 1,1 0,1 1,0-1,1 1,0 1,3-10,0 0,0 0,1-1,0 1,0 0,0 0,1 0,0 0,-1 0,2 0,-1-1,1 1,-1 0,1-1,0 1,1-1,1 3,0-2,0 0,1 0,0 0,0-1,0 1,1-1,-1 0,1-1,0 1,0-1,5 1,12 4,1-1,-1-1,1-1,0-1,0-1,14-1,12-1,-33-1,0 0,0 1,0 1,0 0,-1 2,8 2,-22-6,0 0,-1 1,1 0,0-1,-1 1,1 0,-1-1,0 1,1 0,-1 0,0 0,1 1,-1-1,0 0,0 0,0 1,0-1,0 0,0 1,0-1,-1 1,1-1,0 1,-1-1,1 1,-1 0,0-1,1 1,-1 0,0-1,0 1,0 0,0-1,-1 1,1 0,0-1,-1 1,1 0,-1-1,1 1,-1-1,0 1,0-1,0 1,0 0,-6 9,0-1,0 0,-1 0,0-1,-8 7,-15 13,-2-1,-1-2,-1-1,0-2,-2-1,-1-2,-6 1,6-6</inkml:trace>
  <inkml:trace contextRef="#ctx0" brushRef="#br0" timeOffset="53785.794">8252 5021,'1'39,"1"-1,3 0,0 0,3 0,1-1,2 0,1-1,9 17,-17-46,-1 0,1 0,0 0,1 0,-1 0,1-1,1 0,-1 0,1-1,2 3,-6-7,0 1,1-1,-1 0,0 0,1 0,-1 0,1 0,-1 0,1-1,-1 1,1-1,-1 1,1-1,-1 0,1 0,0 0,-1-1,1 1,-1 0,1-1,-1 0,1 0,-1 0,1 0,-1 0,0 0,1 0,-1-1,0 1,0-1,0 0,1-1,6-6,0 0,-1-1,0 1,-1-1,0-1,-1 0,0 0,2-6,36-100,-29 72,9-29,-14 41,0 1,3 1,0 0,5-4,-2 9</inkml:trace>
  <inkml:trace contextRef="#ctx0" brushRef="#br0" timeOffset="54143.057">8944 5021,'5'26,"0"22,1 16,3 5,4-4,0-9,-2-9,-3-18,-3-18,-2-10</inkml:trace>
  <inkml:trace contextRef="#ctx0" brushRef="#br0" timeOffset="54144.057">8893 4919,'22'0,"15"0,11 0,10 0,-4 0</inkml:trace>
  <inkml:trace contextRef="#ctx0" brushRef="#br0" timeOffset="54451.341">9381 4867,'-26'13,"1"1,1 1,-16 13,33-23,1 0,0 0,-1 1,2 0,-1 1,1-1,0 1,0 0,1 0,0 1,0-1,1 1,0 0,-1 4,3-8,1 0,0 0,-1 1,2-1,-1 0,0 0,1 1,0-1,0 0,0 0,1 0,-1 0,1 0,0 0,0-1,0 1,0 0,1-1,0 0,-1 0,1 1,1-2,-1 1,0 0,4 2,11 7,0 0,1-2,0 0,13 5,-18-9,19 8,-16-8,0 1,-1 1,0 0,0 2,-1-1,2 3,-15-10,0 0,1 0,-1 0,0 0,0 1,0-1,0 0,-1 1,1 0,0-1,-1 1,0 0,0 0,0 0,0 0,0 0,-1 0,1 0,-1 0,0 0,0 0,0 0,0 0,0 0,-1 0,0 0,1 0,-1 0,0 0,0 0,-1-1,1 1,0 0,-1-1,0 1,0-1,0 2,-7 7,-1-1,0 1,0-1,-1-1,0 0,-1-1,0 0,0-1,-1 0,0-1,-10 4,7-4,1 0,-1-1,0-1,-1-1,1 0,0-1,-1-1,1 0,-1-1,-1-1,-25-9,12-4</inkml:trace>
  <inkml:trace contextRef="#ctx0" brushRef="#br0" timeOffset="54959.672">9766 4816,'-2'0,"1"0,0 1,0-1,0 1,0-1,0 1,0-1,0 1,0 0,0-1,0 1,0 0,0 0,0 0,0 0,1 0,-1 0,0 0,1 0,-1 0,0 1,-12 28,12-26,-7 18,2 0,0 0,2 1,0 0,2-1,0 1,2 0,0 0,2 0,0 0,1 0,2-1,0 1,2-1,0-1,1 1,6 8,-11-24,0 0,1-1,-1 0,1 0,0 0,0 0,1 0,0-1,0 0,0 0,0 0,0-1,1 1,-1-1,1-1,0 1,0-1,0 0,0 0,1-1,-1 0,5 1,-3-2,1-1,0 1,-1-2,1 1,-1-1,1 0,-1-1,0 0,0 0,0-1,0 0,-1 0,1-1,-1 0,0 0,3-4,4-4,0-1,-1-1,-1 0,0 0,-2-1,1-1,-2 0,0 0,0-3,-4 8,0 0,-1 0,0 0,-1-1,0 0,-1 1,0-1,-1 0,-1 0,0 0,-1 0,0 0,-1 1,-1-4,-8-13</inkml:trace>
  <inkml:trace contextRef="#ctx0" brushRef="#br0" timeOffset="55440.719">10279 4995,'28'-29,"3"1,0 2,1 1,8-3,-38 26,0 1,0 0,0-1,0 1,0 0,0 0,0 0,0 1,0-1,0 0,1 1,-1 0,0-1,1 1,-1 0,0 0,0 0,1 1,-1-1,0 0,0 1,1-1,-1 1,0 0,0 0,0 0,0 0,0 0,0 0,0 1,-1-1,1 1,0-1,-1 1,1-1,-1 1,1 0,-1 0,0 0,1 1,4 10,0 0,0 0,-2 0,0 1,0 0,-1 3,2 1,9 29,-9-32,0 0,-1 1,-1-1,0 1,0 14,-3-28,0-1,0 1,-1 0,1 0,-1 0,1 0,-1-1,0 1,0 0,0 0,0-1,0 1,0-1,0 1,0-1,-1 1,1-1,-1 0,1 0,-1 0,1 0,-1 0,0 0,1 0,-2 0,-52 17,25-10,2 2,0 2,-21 12,42-20,1 0,-1 0,0 1,1 0,0 0,0 0,0 1,1 0,0 0,0 0,1 1,-1 0,1 0,3-6,1 0,-1 0,1 1,-1-1,1 0,-1 0,1 0,0 0,-1 0,1 1,0-1,0 0,0 0,0 1,0-1,0 0,0 0,1 0,-1 1,0-1,1 0,-1 0,1 0,-1 0,1 0,-1 0,1 0,0 0,-1 0,2 1,0-1,1 1,-1-1,1 0,-1 0,1 0,0 0,-1 0,1-1,0 1,-1-1,1 1,0-1,1 0,9-1,0 1,0-2,-1 0,1 0,8-3,6-5,0-1,0-1,-2-1,1-1,-2-1,0-2,0 0,-2-2,0 0,-2-1,0-2,16-20,-24 20,-4 3</inkml:trace>
  <inkml:trace contextRef="#ctx0" brushRef="#br0" timeOffset="55793.841">10817 4097,'0'13,"0"18,0 29,0 31,4 31,6 24,2 10,2 0,4-13,3-19,7-29,2-32,2-30,3-30,0-28,-1-19,-7-2</inkml:trace>
  <inkml:trace contextRef="#ctx0" brushRef="#br0" timeOffset="56123.157">11356 4867,'-8'1,"-1"0,1 1,0 0,0 0,0 1,0 0,0 0,1 1,-1 0,1 0,0 1,0 0,1 0,-1 1,1 0,0 0,1 0,-3 3,5-5,1-1,-1 0,1 1,-1-1,1 1,0-1,0 1,1 0,-1 0,1 0,0 0,0 0,0 1,0-1,1 0,0 0,0 0,0 1,0-1,1 0,-1 0,1 0,0 0,1 0,-1 0,1 0,-1 0,1 0,0 0,0-1,1 1,-1-1,1 0,0 1,0-1,2 1,3 3,1-1,-1 0,1-1,0 0,1 0,-1-1,1-1,9 3,87 16,-6-2,-97-19,1 0,-1 0,1 1,-1-1,0 1,0-1,0 1,0 0,0 0,0 0,0 1,-1-1,1 1,-1-1,1 2,-2-3,-1 1,1 0,-1 0,1-1,-1 1,0 0,0 0,0 0,1-1,-2 1,1 0,0 0,0 0,-1-1,1 1,-1 0,1 0,-1-1,0 1,0 0,1-1,-1 1,0-1,-1 1,1-1,0 0,0 1,-1-1,1 0,-1 1,-32 28,-1 0,-1-3,-1-1,-40 21,1 0,-24 13,66-45</inkml:trace>
  <inkml:trace contextRef="#ctx0" brushRef="#br0" timeOffset="62125.287">11972 480,'5'106,"4"-1,17 64,-5-28,-16-101,-3-15,2 0,0-1,1 0,7 17,-8-38,-2-10,1-15,-7-90,-15-79,-1-19,20 162,0 47,0 1,-1-1,1 1,0-1,0 1,0-1,1 1,-1-1,0 1,0 0,0-1,0 1,0-1,0 1,1-1,-1 1,0 0,0-1,1 1,-1 0,0-1,1 1,-1 0,0-1,1 1,-1 0,0-1,1 1,-1 0,1 0,-1 0,0-1,1 1,0 0,14 10,17 32,-25-33,10 15,28 37,40 42,-70-86,0-2,2 0,-1-1,2-1,-1 0,2-2,0 0,10 4,-24-13,1 1,0-1,0 0,0-1,0 0,0 0,0 0,0 0,0-1,0 0,0-1,0 1,0-1,0 0,0-1,4 0,-6 0,1 0,-1-1,0 1,0-1,0 0,0 0,0 0,0-1,-1 1,0-1,0 0,0 0,0 0,0 0,-1 0,0-1,0 1,0-1,0 0,0-2,1-8,0 1,0 0,-2-1,0 0,-1 1,0-1,-1 1,0-1,-3-5,-6-29,-2 0,-4-4,-13-52,25 80,6 16</inkml:trace>
  <inkml:trace contextRef="#ctx0" brushRef="#br0" timeOffset="62587.795">12896 660,'0'-3,"1"0,0 0,0 0,0 1,0-1,0 0,0 1,1-1,-1 1,1-1,0 1,0 0,0-1,0 1,0 0,0 1,0-1,1 0,-1 1,1-1,-1 1,1-1,0 1,1 0,2-2,1 0,-1 1,1 0,-1 0,1 1,0 0,0 0,0 0,5 1,-11 0,1 0,0 0,-1 0,1 0,-1 0,1 0,0 1,-1-1,1 1,-1-1,1 1,-1 0,0-1,1 1,-1 0,1 0,-1 0,0 0,0 0,0 0,0 0,0 1,0-1,0 0,1 1,-2 0,0 0,0 0,0 0,0 0,0 0,0 0,0 0,-1 0,1 0,-1 0,1 0,-1 0,0-1,0 1,0 0,0 0,-1 1,-8 11,-1 0,0-1,-1 0,-7 5,12-12,-37 35,9-9,-23 28,49-50,1 0,0 1,1 0,0 0,1 0,0 1,1 0,-3 9,8-20,-1 1,1-1,-1 1,1-1,-1 1,1-1,0 1,0-1,0 1,0 0,0-1,0 1,0-1,1 1,-1 0,0-1,1 1,-1-1,1 1,0-1,0 0,-1 0,1-1,0 1,0-1,0 1,0-1,0 1,0-1,0 1,-1-1,1 0,0 0,0 0,0 1,0-1,0 0,0 0,0 0,0-1,0 1,0 0,0 0,1 0,4-2,1 0,0-1,-1 0,1 0,-1 0,0 0,0-1,1-1,53-52,-46 41,1 2,0 0,8-4,-18 14,0 0,1 1,0 0,0 0,0 0,0 1,0 0,0 0,0 1,1 0,-1 0,6 0,77-3,-65 1</inkml:trace>
  <inkml:trace contextRef="#ctx0" brushRef="#br0" timeOffset="62963.337">13229 582,'0'30,"3"69,-2-90,0 0,1 0,0 0,0 0,1-1,1 1,-1-1,1 1,2 1,-6-10,0 1,0 0,1 0,-1 0,0-1,1 1,-1 0,0-1,1 1,-1 0,1-1,0 1,-1 0,1-1,-1 1,1-1,0 1,-1-1,1 1,0-1,0 0,-1 1,1-1,0 0,0 0,0 1,-1-1,1 0,0 0,0 0,0 0,0 0,-1 0,1 0,0 0,0 0,0-1,-1 1,1 0,0 0,0-1,-1 1,1-1,0 1,0-1,-1 1,1-1,0 1,-1-1,1 1,-1-1,1 0,-1 1,1-1,-1 0,0 1,1-1,-1 0,0 0,1 0,-1 1,0-1,0 0,0 0,0 0,19-61,-18 56,3-20,-4 21,0 0,1-1,-1 1,1 0,0-1,1 1,-1 0,1 0,0 0,1 0,-1 0,1 1,1-3,-3 7,0 0,0 0,0 0,0 0,0 0,0 0,0 0,0 1,0-1,0 0,0 1,0-1,0 1,0-1,-1 1,1-1,0 1,0-1,-1 1,1 0,0 0,-1-1,1 1,0 0,-1 0,1 0,-1 0,1 0,17 27,-17-26,18 30,-9-12,2-1,0 0,12 13,-4-11</inkml:trace>
  <inkml:trace contextRef="#ctx0" brushRef="#br0" timeOffset="63339.952">13794 505,'-5'0,"-9"5,-12 5,-6 10,-1 6,0 7,6 3,11-1,18 2,13-4,17-9,11-8,3-11,3-15,-3-10,-10-7,-5-2,-10 3</inkml:trace>
  <inkml:trace contextRef="#ctx0" brushRef="#br0" timeOffset="63671.681">13973 531,'18'8,"9"4,5-1,2 3,-1-2,-2-7,-6-4</inkml:trace>
  <inkml:trace contextRef="#ctx0" brushRef="#br0" timeOffset="63989.648">14229 351,'-8'40,"-4"29,6 17,3 12,6 1,3-3,1-8,-2-16,-1-15,-1-17</inkml:trace>
  <inkml:trace contextRef="#ctx0" brushRef="#br0" timeOffset="58819.708">12536 3148,'-5'27,"1"1,1-1,1 1,2 16,0-5,24 909,1-56,-25-834,1-14,-2-1,-2 1,-2 0,-1-1,-5 11,11-51,-1-1,1 0,-1 0,1 0,-1 0,0 0,0 0,0 0,0 0,0-1,0 1,0 0,-1 0,1-1,0 1,-1-1,0 1,1-1,-1 0,-1 1,2-2,0 0,-1 0,1 0,0 0,0 0,-1 0,1-1,0 1,0 0,-1-1,1 1,0-1,0 1,0-1,0 0,0 1,0-1,0 0,0 0,0 0,0 0,0 0,0 0,1 0,-8-9,0-1,1 0,1 0,0-1,-2-5,-2-3,3 8,1 0,1-1,0 1,1-1,0 0,3 11,1 0,-1 0,1 0,0 1,-1-1,1 0,0 0,0 0,0 0,0 0,1 0,-1 1,0-1,1 0,-1 0,1 0,0 1,-1-1,1 0,0 1,0-1,0 0,1 1,-1-1,0 1,0 0,1-1,-1 1,1 0,-1 0,1 0,-1 0,1 0,0 0,0 1,0-1,21-4,1 0,0 2,-1 1,1 1,0 1,0 1,0 1,19 4,-27-4,89 14,0 4,-1 4,-2 5,-1 5,7 7,483 231,-543-249,128 66,-8-3,3-6,119 34,-193-88,-90-25,0 0,0 0,0-1,0 0,0 0,0-1,0 0,0 0,0 0,0-1,6-2,-10 3,-1 0,1-1,-1 1,1-1,-1 0,0 0,0 1,1-2,-1 1,-1 0,1 0,0 0,0-1,-1 1,0-1,1 0,-1 1,0-1,0 0,0-1,1-3,-1-1,0 0,-1 0,1 0,-1 1,-1-8,-11-59</inkml:trace>
  <inkml:trace contextRef="#ctx0" brushRef="#br0" timeOffset="59508.693">12357 3405,'3'-1,"1"0,-1 0,0 0,1 0,-1-1,0 1,0-1,0 0,0 0,0 0,2-2,14-9,552-301,571-222,-948 455,155-40,-311 110,1 1,1 1,0 3,0 1,14 2,-43 2,-1 1,0 1,0 0,1 0,-1 1,0 0,0 1,0 0,-1 1,1 0,-1 0,0 1,0 0,0 1,-1 0,0 0,0 1,0 0,-1 0,0 1,-1 0,6 8,-2 1,-1 1,-1 0,0 0,-2 0,0 1,-1 0,-1 1,1 8,2 40,0 63,-30 596,10-487,-7 123,-23 769,42-1028,11 62,-1-112,-3-43,-3-11,0-17,-3-14</inkml:trace>
  <inkml:trace contextRef="#ctx0" brushRef="#br0" timeOffset="60805.459">13613 5790,'5'95,"3"0,6 11,3 23,-16-121,18 183,-7 25,-12-211,1 7,-1-1,0 1,-1 0,-1 0,0-1,-2 9,3-18,1 0,-1 0,0-1,0 1,0 0,0 0,0-1,-1 1,1 0,0-1,-1 1,1-1,-1 0,0 0,1 1,-1-1,0 0,0 0,1 0,-1-1,0 1,0 0,0-1,0 1,0-1,0 0,0 0,0 0,0 0,0 0,0 0,-1 0,1-1,0 1,0-1,1 1,-1-1,0 0,0 0,0 0,1 1,-48-16,-48-8,79 20,-1 2,1 0,-1 2,1 0,-1 0,1 2,-5 1,8-1,1 0,-1 1,1 1,-1 0,1 1,0 1,1 0,-1 0,1 2,-11 8,23-16,0 1,0-1,0 1,0 0,0 0,0-1,1 1,-1 0,0 0,1 0,-1 0,0 0,1 0,-1 0,1 0,-1 0,1 0,0 0,0 0,-1 1,1-1,0 0,0 0,0 0,0 0,0 0,0 1,1-1,0 0,0 0,0 0,0 0,0 0,0 0,1 0,-1 0,0 0,0-1,1 1,-1-1,0 1,1-1,-1 1,1-1,-1 0,1 1,10 0,1 1,-1-1,1-1,7-1,63-9,0-4,0-4,-2-3,30-14,-104 33,-21 10,3-4,0 1,1 1,0 0,0 0,1 1,-4 4,12-10,1 0,0-1,0 1,0 0,-1 0,1 0,0 0,0-1,0 1,0 0,1 0,-1 0,0 0,0-1,0 1,1 0,-1 0,0 0,1-1,-1 1,1 0,-1-1,1 1,-1 0,1-1,-1 1,1-1,0 1,-1-1,1 1,0-1,0 1,-1-1,1 1,0-1,0 0,0 0,-1 1,39 16,-33-15,1 1,0 0,0-1,0 1,0 0,-1 1,0 0,0 0,5 4,-10-7,0 1,1-1,-1 1,0 0,0 0,0 0,0 0,0 0,0 0,-1 0,1 0,-1 0,1 0,-1 0,0 0,0 0,0 0,0 1,0-1,0 0,-1 0,1 0,-1 0,1 0,-1 0,0 0,0 0,0 0,0 0,-4 10,-1 0,-1 0,0-1,-1 1,0-2,-1 1,0-1,0 0,-7 4,16-14,0 0,0 0,0 0,0 0,0 0,0 0,0 0,0 0,0-1,0 1,0 0,0 0,1 0,-1 0,0 0,0 0,0 0,0-1,0 1,0 0,0 0,0 0,0 0,0 0,0 0,0 0,0-1,0 1,0 0,0 0,0 0,-1 0,1 0,0 0,0 0,0-1,0 1,0 0,0 0,0 0,0 0,0 0,0 0,0 0,-1 0,1 0,0 0,0 0,0 0,0 0,0-1,0 1,0 0,0 0,-1 0,1 0,0 0,0 0,0 0,0 0,0 0,7-20,13-25,71-143,-89 184,-1 0,1 1,-1-1,1 1,0 0,0-1,1 1,-1 0,0 0,1 0,0 1,0-1,0 1,0 0,3-3,-2 4,0 0,1 0,-1 1,0-1,0 1,1-1,-1 1,0 1,0-1,1 1,-1-1,0 1,0 1,3 0,105 32,39 22,70 22,-216-76,27 5,-31-7,0 0,-1 0,1-1,-1 1,1 0,-1 0,1 0,-1 0,1 0,-1-1,0 1,1 0,-1 0,1-1,-1 1,1 0,-1-1,0 1,1 0,-1-1,0 1,1-1,-1 1,0-1,0 1,1-1,-1 1,0-1,0 1,0 0,0-1,0 0,1 1,-1-1,0 1,0-1,0 1,0-1,-1 1,1-1,0 1,0-1,0 1,0-1,0 1,-1-1,1 1,0-1,0 1,-1 0,1-1,0 1,-10-22</inkml:trace>
  <inkml:trace contextRef="#ctx0" brushRef="#br0" timeOffset="64477.954">12126 1840,'4'65,"4"0,2-1,3 0,13 36,-13-50,56 173,-116-335,20 48,-9-32,29 76,2 0,0 0,2 0,0 0,1-1,1 1,1-4,0 22,0-1,0 1,0-1,0 1,1-1,-1 1,1 0,-1-1,1 1,0-1,0 1,0 0,0 0,0-1,1 1,-1 0,1 0,-1 0,1 1,0-1,0 0,0 1,0-1,0 1,0-1,0 1,0 0,0 0,1 0,-1 0,0 0,1 1,-1-1,1 1,-1-1,1 1,-1 0,1 0,-1 0,1 0,-1 1,1-1,-1 1,0-1,2 2,12 2,1 1,-1 0,-1 1,1 1,-1 1,1 1,23 13,-2 1,29 23,-56-39,0 2,0 0,0 0,-2 1,1 0,-1 0,0 1,-1 0,0 0,-1 1,2 6,-6-12,-1 0,0 0,0 0,0 0,-1 0,0 0,0 0,-1 0,0 0,0 0,0-1,-1 1,1 0,-1 0,-1-1,1 1,-1-1,0 0,0 0,-1 0,0 0,1 0,-1-1,-1 0,1 0,-2 1,-13 12,0-2,-1 0,-1-1,0-2,-17 8,13-7,1-2,-22 6,40-15,0 0,0 0,0-1,0 0,-1 0,1 0,0-1,-1 0,1 0,0 0,-1-1,1 0,0 0,-4-2,-3-10,10-3</inkml:trace>
  <inkml:trace contextRef="#ctx0" brushRef="#br0" timeOffset="64804.899">12664 2096,'1'15,"0"1,0 0,2-1,0 0,1 0,0 0,2 0,-1 0,5 6,-7-16,0 0,0 0,1 1,-1-2,1 1,1 0,-1-1,0 0,1 0,0 0,4 1,-6-3,1 0,0 0,0-1,-1 0,1 0,0 0,1 0,-1 0,0-1,0 0,0 0,0 0,0 0,0-1,0 0,0 1,0-1,2-1,2-2,0 0,1 0,-2-1,1 0,0 0,-1-1,0 0,0 0,-1-1,0 0,0 0,0 0,-1-1,0 0,0 0,-1 0,1-3,4-10,0 0,-2 0,0 0,-1-1,-2 0,2-13,-5 26,-1-1,1 1,-1 0,-1 0,0-1,0 1,-2-4,3 11,-1 0,1 0,-1 0,0 0,1 0,-1 0,0 0,0 0,0 1,0-1,-1 0,1 0,0 1,-1-1,1 1,-1-1,0 1,1 0,-1 0,0 0,0 0,0 0,0 0,0 0,0 0,0 1,0-1,0 1,0-1,0 1,0 0,0 0,-1 0,1 0,-15 3</inkml:trace>
  <inkml:trace contextRef="#ctx0" brushRef="#br0" timeOffset="65530.322">13100 1943,'19'-10,"18"-9,0 1,2 2,0 2,-30 11,0 0,1 0,-1 1,1 1,-1 0,1 0,-1 0,1 2,0-1,-1 1,1 0,-1 1,1 0,-1 1,4 1,-8-1,0-1,-1 1,1 1,-1-1,0 0,0 1,0 0,-1 0,1 0,-1 1,0-1,0 1,0-1,-1 1,0 0,2 5,-3-8,0 0,0 1,-1-1,1 1,-1-1,0 1,1-1,-1 1,0 0,0-1,-1 1,1-1,0 1,-1-1,0 1,1-1,-1 1,0-1,0 0,-1 0,1 1,0-1,-1 0,1 0,-1 0,0 0,1 0,-1-1,0 1,0-1,0 1,-1-1,1 1,0-1,-2 0,-25 13,-9 2,2 1,0 2,-6 7,33-20,1 0,-1 0,1 1,0 1,1-1,-1 1,2 0,-1 1,1 0,0 0,1 0,0 1,1-1,-2 6,5-13,0 0,1 1,-1-1,0 0,1 1,0-1,0 1,0-1,0 0,0 1,0-1,0 1,1-1,-1 0,1 1,0 1,0-3,0 0,0 0,0 0,-1 0,1 0,0 0,0 0,1 0,-1 0,0 0,0-1,0 1,0 0,1-1,-1 1,0-1,1 0,-1 1,0-1,1 0,-1 0,5 1,0-1,0-1,-1 1,1-1,0 0,-1 0,1 0,-1-1,1 0,-1 0,0-1,2 0,21-15,0-1,-2-1,0-1,14-16,-22 20,17-14</inkml:trace>
  <inkml:trace contextRef="#ctx0" brushRef="#br0" timeOffset="65875.364">13691 1994,'-4'-4,"-7"-2,0-4,-3-1,-4-2,1-8,0-5,2-2,4-5,8-1,9 0,12 7,8 7,7 8,3 5,-4 4</inkml:trace>
  <inkml:trace contextRef="#ctx0" brushRef="#br0" timeOffset="66264.172">13794 1737,'4'-1,"1"-1,-1 1,1-1,-1 0,1-1,-1 1,0-1,0 0,-1 1,1-2,0 1,-1 0,20-15,7-1,5-3,0 2,2 1,15-5,-51 24,-1 0,0 0,0 0,1 0,-1 0,0 0,0 0,1-1,-1 1,0 0,0 0,1 0,-1 1,0-1,1 0,-1 0,0 0,0 0,1 0,-1 0,0 0,0 0,1 0,-1 1,0-1,0 0,0 0,1 0,-1 0,0 1,0-1,0 0,0 0,1 1,-1-1,0 0,0 0,0 0,0 1,0-1,2 17,-10 28,6-31,0 5,1 0,1-1,1 1,0 0,1 0,1-1,1 1,1-1,1 0,0 0,1 0,6 9</inkml:trace>
  <inkml:trace contextRef="#ctx0" brushRef="#br0" timeOffset="66676.513">14332 1686,'0'0,"77"-43,-71 40,-1 0,0-1,1 0,-1-1,-1 1,1-1,-1 0,1 0,-2 0,1 0,0-1,-1 0,-2 5,-1 0,0 0,1 0,-1 0,0 0,0 0,1-1,-1 1,0 0,0 0,0 0,0 0,-1-1,1 1,0 0,0 0,-1 0,1 0,0 0,-1 0,0 0,1 0,-1 0,1 0,-1 0,0 0,0 0,1 0,-2 0,-1-1,0 0,0 0,-1 0,1 0,0 1,-1 0,1-1,-1 1,0 1,-1-1,-4-1,-1 1,0 0,0 0,0 1,1 1,-1-1,-6 3,13-3,0 1,0 0,1 0,-1 0,0 1,1-1,-1 1,1-1,-1 1,1 0,0 0,0 0,-1 0,2 0,-1 1,0-1,0 1,1-1,-2 3,1 0,1 0,-1 0,1 0,0 0,1 0,-1 0,1 0,0 0,0 0,1 0,0 2,2 9,0 0,2-1,0 1,0-1,2 0,0-1,1 1,-2-3,1-1,0-1,1 1,0-1,0-1,1 1,1-1,0-1,0 0,0 0,1-1,-6-4,0 0,0-1,0 0,1 0,-1 0,1 0,-1-1,1 0,-1 0,1 0,0-1,-1 0,1 0,0 0,-1-1,1 0,0 0,-1 0,1-1,-1 0,0 0,0 0,1-1,-1 1,-1-1,2-1,4-3,0-1,-1-1,0 0,0 0,-1-1,0 0,-1 0,0 0,2-5,8-19</inkml:trace>
  <inkml:trace contextRef="#ctx0" brushRef="#br0" timeOffset="69191.034">15077 2404,'-2'2,"1"-1,-1 1,1 0,0 0,0 0,0 0,0 0,0 0,0 0,1 0,-1 0,1 0,-1 0,1 0,0 0,0 1,0-1,0 0,0 0,0 0,1 1,-1-1,1 0,-1 0,1 0,0 0,0 0,0 0,0 0,0 0,0-1,1 1,-1 0,2 0,4 8,1-1,1 0,0-1,0 0,6 4,34 22,1-2,54 23,-36-19,20 17,-84-51,0 0,0 1,0 0,0 0,-1 0,0 0,1 1,-1-1,0 1,-1-1,1 1,-1 0,1 0,-1 1,1 2,-3-3,1-1,-1 1,0 0,0 0,-1 0,1-1,-1 1,0 0,0 0,0-1,0 1,0-1,-1 1,0-1,0 0,0 1,0-1,0 0,-2 1,-14 24,1 0,2 1,1 0,1 1,1 1,2 0,1 0,-4 31,-3 43,5 2,4 6,-3 153,17 93,32 265,-25-437,-5-34,-6 1,-7-1,-23 141,26-288,-2 13,0 0,2 1,0 0,1-1,2 17,-2-33,0 1,0 0,-1-1,1 1,-1-1,0 1,0 0,0-1,0 1,-1-1,0 0,1 0,-1 1,0-1,-1 0,1-1,0 1,-1 0,0-1,1 1,-2-1,-12 12,-2 0,0-2,-7 4,-9 7,20-12,11-8,-1 0,1 1,-1-1,0-1,0 1,0 0,0-1,0 0,-1 0,1 0,-1-1,1 1,-1-1,-2 0,6-1,1-1,-1 1,1-1,-1 1,0-1,1 0,-1 1,1-1,-1 0,1 0,0 1,-1-1,1 0,0 0,-1 0,1 1,0-1,0 0,0 0,0 0,0 0,0 0,0 1,0-1,0 0,0 0,0 0,1 0,-1 1,0-1,0 0,1 0,-1 0,1 1,-1-1,8-21</inkml:trace>
  <inkml:trace contextRef="#ctx0" brushRef="#br0" timeOffset="82664.457">12511 4944,'31'-3,"0"-1,-1-2,0-1,0-1,0-1,23-12,23-6,304-108,-1 1,-364 129,0 0,1 1,-1 1,1 0,15 0,-24 3,0 1,0 0,0 0,0 0,-1 1,1 0,0 0,-1 0,1 1,-1 0,0 1,0-1,0 1,3 3,36 23,1-1,2-3,1-1,1-3,1-2,0-2,1-2,5-2,-48-12,-6-2,-1 1,0-1,1 1,-1-1,0 1,1 0,-1 0,0 0,0 0,0 1,0-1,0 1,0-1,0 1,1 6</inkml:trace>
  <inkml:trace contextRef="#ctx0" brushRef="#br0" timeOffset="83116.229">13896 4867,'0'-2,"0"0,1-1,0 1,0 0,-1 0,1 0,0 0,1 0,-1 0,0 0,1 0,-1 1,1-1,-1 0,1 1,0-1,-1 1,2-1,40-27,-27 19,341-232,-351 239,0 0,0 0,0 0,1 1,-1 0,1 0,0 1,-1 0,1 0,0 1,0-1,0 1,-1 1,6 0,13 3,0 1,-1 2,11 3,24 7,10-2,1-4,0-3,1-2,0-4,34-5,-102 3,0 0,0 0,0 0,0-1,0 1,0-1,0 0,0 0,0 0,0 0,0 0,0-1,-1 1,1-1,1-1,4-9</inkml:trace>
  <inkml:trace contextRef="#ctx0" brushRef="#br0" timeOffset="84113.147">13691 3841,'4'5,"6"13,6 14,4 13,8 9,3 4,1 0,-1-5,-1-12,-6-12</inkml:trace>
  <inkml:trace contextRef="#ctx0" brushRef="#br0" timeOffset="84448.116">13460 4175,'13'13,"13"8,7 2,6 0,0 1,-1-4,-3-5,-7-5</inkml:trace>
  <inkml:trace contextRef="#ctx0" brushRef="#br0" timeOffset="84779.615">14127 3790,'-4'26,"-2"17,0 6,2 4,1-4,1-9</inkml:trace>
  <inkml:trace contextRef="#ctx0" brushRef="#br0" timeOffset="85098.814">14332 4200,'17'-13,"15"-9,11 0,6-1,4-2,-2 5,-11 5</inkml:trace>
  <inkml:trace contextRef="#ctx0" brushRef="#br0" timeOffset="86733.799">12690 3225,'71'-10,"-53"12,1 1,-1 0,0 1,0 1,-1 1,0 1,0 0,0 1,-1 1,0 0,-1 1,0 1,0 0,-1 2,-1-1,3 5,-5-6,-1 0,-1 1,0 1,-1-1,0 1,-1 1,0-1,-1 1,-1 0,0 1,-1-1,0 1,-1 0,-1 0,-1 0,0 0,-1 1,0-1,-2 13,-3-8,0 0,0 0,-2-1,-1 0,0 0,-1 0,-1-1,-1 0,-1-1,-8 10,8-13,0 0,-1-1,0 0,-1-1,-1 0,0-1,0-1,-1 0,0-1,-1-1,-15 5,16-9,20-8,28-9,1 7,2 1</inkml:trace>
  <inkml:trace contextRef="#ctx0" brushRef="#br0" timeOffset="87047.219">13127 4046,'11'1,"1"0,-1 1,0 0,0 1,0 1,0-1,0 2,-1-1,1 2,-1-1,0 1,0 2,3 0,-1 1,-1 1,0 0,0 0,-1 1,0 1,-1-1,0 2,-1 0,-2-3,-1 0,-1 0,1 1,-2 0,1 0,-2 0,0 0,0 0,-1 1,0-1,0 0,-2 1,1-1,-2 1,1-1,-2 0,0 2,-2 4,-1-1,0 1,-2-1,0-1,0 1,-2-1,0-1,0 1,-2-2,-7 9,6-9</inkml:trace>
  <inkml:trace contextRef="#ctx0" brushRef="#br0" timeOffset="88398.522">14640 2532,'-9'0,"-1"1,1 0,-1 0,1 1,0 0,-1 1,1 0,0 0,1 1,-1 0,1 1,-1 0,1 0,1 1,-5 3,2 0,-1 2,1-1,1 1,0 0,1 1,0 0,-6 13,2-1,1 1,2 0,1 0,0 1,2 0,1 0,1 0,2 1,0 24,2-29,1-1,2 1,0-1,1 0,1 0,1 0,1 0,0-1,2 0,1-1,0 0,1 0,1-1,1-1,0 0,1-1,1 0,1-1,0-1,1 0,0-1,1-1,1-1,-1 0,2-1,0-2,0 0,0-1,1-1,7 1,60 4,-71-11,1 2,-1 0,0 1,0 1,5 2,-5 1</inkml:trace>
  <inkml:trace contextRef="#ctx0" brushRef="#br0" timeOffset="88754.362">14768 3584,'-6'15,"0"1,0 0,2 0,0 0,1 0,0 0,2 1,-1 0,2-1,1 1,0 2,0-10,0 0,1 0,0-1,1 1,-1-1,2 1,-1-1,1 0,0 0,1 0,-2-4,1 1,-1-1,1 0,0 0,0-1,0 1,0-1,1 0,-1 0,1 0,0-1,0 1,0-1,0 0,0-1,4 2,-2-2,-1 0,1 0,0-1,-1 0,1 0,0-1,-1 0,1 0,0 0,-1-1,0 0,1 0,2-2,9-4,1-2,-2-1,11-7,-18 11,-9 6,-1 1,0 0,1 0,-1-1,0 1,1 0,-1 0,1-1,-1 1,0 0,1 0,-1 0,1 0,-1 0,1 0,-1 0,0 0,1 0,-1 0,1 0,-1 0,1 0,-1 0,1 0,-1 0,0 0,1 1,-1-1,1 0,-1 0,0 0,1 1,-1-1,1 0,-1 1,0-1,0 0,1 1,-1-1,0 0,1 1,-1-1,0 1,0-1,0 0,0 1,1-1,-1 1,0-1,0 1,0-1,0 0,0 1,0-1,0 1,3 40,-1-7,1-26,0 0,1 0,-1-1,2 0,-1 0,1 0,0 0,0-1,1 1,0-1,0-1,0 1,1-1,0 0,0-1,0 0,0 0,8 3,-5-2,1-1,0-1,0 0,0 0,0-1,0 0,0-1,1 0,-1-1,0 0,0-1,1 0,6-2,28-11</inkml:trace>
  <inkml:trace contextRef="#ctx0" brushRef="#br0" timeOffset="161709.365">4609 6457,'0'9,"0"12,0 19,0 25,4 23,6 19,6 8,-1 2,3-5,2-14,-3-18,-3-20,-5-23,-4-18</inkml:trace>
  <inkml:trace contextRef="#ctx0" brushRef="#br0" timeOffset="162045.009">4531 7202,'44'-35,"27"-24,15-12,6-1,-4 2,-13 8,-15 11,-21 19,-18 14</inkml:trace>
  <inkml:trace contextRef="#ctx0" brushRef="#br0" timeOffset="162376.708">4840 7022,'8'22,"13"11,6 5,7 0,3-2,3-7,0-4,-4-6,-6-7</inkml:trace>
  <inkml:trace contextRef="#ctx0" brushRef="#br0" timeOffset="162692.905">5301 6791,'-8'22,"0"0,1 1,2-1,0 1,2 1,0-1,1 0,2 1,0-1,2 2,-1-5,1-1,1 1,1-1,1 0,0 0,1 0,1-1,1 0,1 0,0-1,1 0,2 0,-8-11,1 0,0 0,0 0,1-1,-1 1,1-2,1 1,-1 0,1-1,-1 0,1-1,0 0,1 0,-1 0,0-1,1 0,0 0,-1-1,1 0,0 0,-1-1,1 0,0 0,0-1,-1 0,1-1,0 1,-1-1,1-1,-1 1,3-3,7-3,-1-1,0 0,0-1,-1-1,0 0,-1-1,-1-1,0 0,0-1,-1 0,-1-1,-1 0,4-7,0-2,-1-1,-1 0,-1-1,-1 0,-1 0,-2-1,0 0,0-16,-5 30,-1 0,0 0,-2 0,1 0,-1 0,-1 0,0 0,-5-12,5 17,-1 0,-1 0,1 1,-1-1,-1 1,1 0,-1 0,0 1,-1-1,0 1,0 1,0-1,-1 1,-1-1,-10-6</inkml:trace>
  <inkml:trace contextRef="#ctx0" brushRef="#br0" timeOffset="163261.145">6481 6869,'1'-4,"-1"1,0 0,0 0,0 0,-1 0,1 0,-1-1,1 1,-1 0,0 0,0 0,-1 0,1 1,-1-1,1 0,-1 0,0 1,0-1,0 1,0 0,0-1,-1 1,1 0,-1 1,1-1,-1 0,0 1,0-1,0 1,1 0,-1 0,0 0,-1 0,1 0,0 1,0-1,0 1,0 0,0 0,-1 0,-2 1,-6 0,-1 1,1 1,0 0,0 0,0 1,0 1,0 0,1 0,0 1,-1 1,-11 9,1 1,0 0,1 2,1 1,1 0,1 2,1 0,-3 6,12-17,0 1,1 0,0 0,1 1,1-1,0 2,1-1,0 0,1 1,0 0,1-1,1 1,0 0,1 0,0 0,1 0,2 6,-1-12,1 1,0-1,0 0,0 0,1 0,1-1,-1 1,1-1,0 0,1-1,-1 1,2-1,-1 0,0 0,1-1,0 0,1 0,-1-1,1 0,-1 0,1 0,1-1,-1-1,0 1,7 0,2 0,1 0,-1-1,1-1,0-1,-1-1,1 0,0-1,-1-1,1 0,-1-2,0 0,3-2,6-3,0-2,-1 0,-1-2,0 0,-1-2,0 0,-1-2,-1 0,-1-2,-1 0,-1-1,0-1,-2-1,0 0,-2-1,0 0,-2-2,2-6,9-40</inkml:trace>
  <inkml:trace contextRef="#ctx0" brushRef="#br0" timeOffset="163592.368">6840 6227,'-4'4,"-2"11,1 15,0 21,6 22,8 22,5 20,6 12,3 3,-2-4,0-14,-4-23,-4-21,-5-27,-4-29,-6-20,-4-10</inkml:trace>
  <inkml:trace contextRef="#ctx0" brushRef="#br0" timeOffset="163928.906">6840 7048,'50'-72,"54"-60,-75 99,2 1,1 1,2 2,23-15,-50 39,-1 1,1 0,0 0,0 0,0 1,0 0,0 1,1-1,0 1,-1 1,8-1,-12 2,0 0,0 0,0 1,0 0,0-1,0 1,0 0,0 1,0-1,0 0,0 1,-1-1,1 1,-1 0,1 0,-1 0,0 0,0 1,0-1,0 1,0-1,0 1,-1-1,1 1,-1 0,0 0,0 0,0 0,0 0,0 0,9 34,-2-1,-2 1,-2 1,0-1,-3 24,9 80,-8-122,14 74,-14-85,0-1,0 0,1 0,-1-1,2 1,-1-1,1 1,0-1,0 0,4 5,-7-11,-1 1,0-1,1 1,-1-1,1 1,-1-1,1 1,-1-1,1 1,-1-1,1 0,-1 1,1-1,-1 0,1 1,0-1,-1 0,1 0,0 0,-1 0,1 1,0-1,-1 0,1 0,0 0,-1 0,1 0,0-1,-1 1,1 0,-1 0,1 0,0 0,-1-1,1 1,-1 0,1-1,0 1,-1 0,1-1,-1 1,1-1,-1 1,1-1,-1 1,1-1,10-29,-5-4</inkml:trace>
  <inkml:trace contextRef="#ctx0" brushRef="#br0" timeOffset="164680.617">7688 6766,'15'-15,"0"0,2 1,0 1,0 0,1 2,1 0,0 1,0 1,1 0,11-2,-24 9,-1 0,1 0,0 1,0 0,0 0,0 0,0 1,1 0,-1 1,0-1,0 1,0 1,0-1,-1 1,1 1,0-1,-1 1,1 0,-1 0,0 1,0 0,0 0,-1 1,1-1,-1 1,0 0,-1 0,1 1,-1 0,0 0,0 0,2 5,7 16,-1 0,-2 1,0 0,-2 0,-1 1,3 24,-10-50,0-1,1 0,-1 1,0-1,0 0,0 1,-1-1,1 0,0 0,-1 1,0-1,1 0,-1 0,0 0,0 1,0-1,-1 0,1-1,0 1,-1 0,1 0,-1 0,0-1,1 1,-1-1,0 1,0-1,0 0,0 0,0 0,-2 1,-8 2,0-1,0 0,1-1,-2 0,1-1,0 0,-32 4,-10 8,-1 2,-47 21,75-26,1 2,0 1,1 2,0 0,1 1,-13 13,35-27,-1 0,0 1,1-1,0 1,-1 0,1 0,0 0,0 0,1 0,-1 0,1 0,-1 0,1 1,0-1,0 3,1-5,0 1,0-1,1 1,-1-1,0 1,1-1,-1 0,1 1,-1-1,1 0,0 1,0-1,0 0,0 0,-1 0,1 1,1-1,-1 0,0 0,0-1,0 1,0 0,1 0,-1 0,0-1,1 1,-1-1,1 1,-1-1,1 0,-1 1,1-1,-1 0,1 0,-1 0,1 0,10 1,1 0,0-1,0-1,0 0,-1 0,1-1,0-1,-1 0,10-4,14-7,-1 0,23-14,6-11,-42 24,1 1,0 2,1 0,18-6,-37 16,1 0,-1 0,1 1,-1 0,1 0,0 0,0 1,-1 0,1 0,0 0,-1 1,1 0,0 0,-1 0,1 1,-1 0,1 0,-1 0,0 1,0 0,0 0,0 0,1 1,22 20,-16-12,0-2,1 0,0 0,0-1,1-1,0 0,2 0,-12-7,0 0,1 0,-1 0,0 0,1 0,-1-1,0 0,1 0,-1 0,0-1,1 1,-1-1,0 0,1 0,-1 0,0-1,0 0,0 0,0 0,-1 0,1 0,0-1,-1 1,0-1,1 0,-1 0,0-1,2-2,7-9,0-1,-1 0,5-11,6-12</inkml:trace>
  <inkml:trace contextRef="#ctx0" brushRef="#br0" timeOffset="158361.811">349 6817,'0'9,"0"11,4 16,2 19,4 22,5 19,-1 12,3 4,2 1,-2-11,0-13,-2-17,0-22,-2-23,-4-21,-2-11</inkml:trace>
  <inkml:trace contextRef="#ctx0" brushRef="#br0" timeOffset="158693.004">272 7048,'29'-19,"0"1,2 1,0 1,0 2,1 1,1 2,0 1,1 2,-1 1,2 1,-1 2,0 2,7 1,-35 1,0 0,0 0,0 1,1-1,-1 2,0-1,0 1,0 0,0 0,-1 0,1 1,-1 0,1 0,-1 0,0 1,0 0,4 3,-7-3,1 0,0 0,-1 0,0 0,0 0,0 1,0-1,-1 1,0-1,0 1,0-1,0 1,-1 0,0-1,0 1,0 0,0 0,-1-1,1 1,-1-1,-1 1,1-1,-2 4,-4 11,-1-1,-1 1,-1-2,0 1,-1-2,-1 1,-1-2,0 1,-1-2,0 0,-16 11,5-5,-1-1,0-2,-1-1,-1-1,-1-1,0-2,-7 2,30-12,-1 1,0-1,0-1,0 1,0-1,0 0,0-1,0 0,0 0,-5-1,-10-6</inkml:trace>
  <inkml:trace contextRef="#ctx0" brushRef="#br0" timeOffset="159227.65">1119 7304,'8'-2,"1"0,-1-1,0 0,0-1,0 1,0-1,-1-1,1 0,-1 0,0 0,7-5,12-7,-2-1,0-1,-2-1,10-11,-20 18,0 0,-1-1,-1-1,0 1,-1-2,0 1,-1-1,0-5,-6 19,-1-1,0 0,0 0,0 0,0 0,-1 0,1 0,-1-1,0 1,0 0,0 0,0 0,0 0,-1 0,1-1,-1 1,0 0,0 0,-1-1,0 2,0 0,1 0,-1 1,0-1,-1 1,1 0,0-1,0 1,0 0,-1 0,1 0,-1 1,1-1,-1 1,1-1,-1 1,1 0,-1 0,1 0,-1 0,1 0,-1 0,1 1,-2 0,-21 4,0 0,1 2,-1 1,2 1,-1 1,1 1,1 1,0 0,1 2,0 1,1 1,1 0,0 2,-13 15,29-28,-1 0,1 1,0-1,0 0,1 1,0 0,0 0,0 0,1-1,0 1,0 1,0-1,1 0,0 0,0 0,0 0,1 0,0 0,0 0,1 0,0 0,0 0,0-1,0 1,1-1,0 1,3 2,9 16,2-1,1 0,0-2,2 0,6 5,-21-22,5 6,-1 0,2-1,-1-1,1 0,1 0,-1-1,1-1,0 0,10 3,-15-7,0 0,-1-1,1 0,0 0,0-1,0 1,0-2,-1 1,1-1,0 0,0 0,-1-1,1 0,-1 0,1-1,-1 1,0-1,0-1,0 1,1-2,9-6,0-2,-1 1,0-2,-1 0,0-1,8-13,7-12</inkml:trace>
  <inkml:trace contextRef="#ctx0" brushRef="#br0" timeOffset="159875.983">2274 6869,'-12'0,"1"2,-1-1,1 2,-1-1,1 2,0-1,0 2,1-1,-1 2,-3 2,-22 13,2 2,-7 7,33-23,-18 13,1 1,1 1,1 1,0 1,2 1,-17 27,30-41,0 1,2 1,-1-1,1 1,1 0,1 1,-1-1,2 1,0 0,1-1,0 2,1-1,1 0,0 0,1 0,0 0,2 5,-2-12,1 0,0-1,1 1,-1-1,1 1,0-1,1 0,0 0,0-1,0 1,0-1,1 0,0 0,0 0,0 0,1-1,-1 0,1 0,0-1,0 0,1 0,-1 0,1-1,-1 0,1 0,0 0,-1-1,1 0,2 0,9 0,1-1,-1 0,1-1,-1-1,1-1,-1-1,0 0,0-1,0-1,8-4,6-6,0 0,0-3,-2 0,0-2,-1-1,-2-1,0-2,-1 0,-2-2,-1-1,-1-1,18-30,-2-10</inkml:trace>
  <inkml:trace contextRef="#ctx0" brushRef="#br0" timeOffset="160395.092">2505 6484,'-4'44,"2"0,2 0,3-1,1 1,2 0,8 27,-8-33,-1-13,16 107,6-2,36 100,-59-222,-10-30,-13-35,15 48,1 0,-1 0,2-1,-1 1,1-1,1 1,0-1,0 0,1 0,0 1,0-1,1 0,1 1,0-1,0 1,1-1,0 1,0 0,1 0,0 0,1 1,0-1,0 1,1 0,0 1,0-1,4-2,11-11,2 1,0 0,23-13,-38 27,0 1,0 0,1 0,-1 1,1 0,0 1,1 0,-1 0,0 1,1 0,-1 1,1 0,9 0,-15 2,0 0,0 0,1 1,-1-1,0 1,0 0,-1 0,1 0,0 1,-1-1,1 1,-1 0,0 0,0 0,0 0,0 1,0-1,-1 1,0 0,0-1,0 1,0 0,0 0,-1 1,1-1,-1 3,5 15,-2 0,0-1,-1 2,-1 12,-1-32,1 60,-3-44,1 1,1 0,1-1,0 1,2-1,0 0,1 0,1 0,3 5,8-1,0-9</inkml:trace>
  <inkml:trace contextRef="#ctx0" brushRef="#br0" timeOffset="161192.922">3197 7022,'9'-15,"0"1,2 0,-1 1,2 0,0 1,0 0,1 1,0 1,1 0,1 0,-1 2,1-1,1 2,-1 0,1 1,1 1,7-2,-18 6,0 0,0 1,0-1,0 1,0 1,0-1,1 1,-1 0,0 0,-1 1,1 0,0 0,0 0,-1 1,1-1,-1 2,0-1,0 0,0 1,0 0,-1 0,1 0,-1 1,0 0,-1-1,1 1,11 18,-2 0,0 1,-2 1,0 0,3 14,19 43,-32-81,0 0,0 1,0-1,-1 0,1 0,0 0,-1 0,1 1,-1-1,0 0,1 0,-1 1,0-1,0 0,1 1,-1-1,0 0,0 1,-1-1,1 0,0 1,-1 0,0-1,-1-1,0 0,1 1,-1-1,0 0,0 0,1 0,-1 0,0 0,1-1,-1 1,0 0,1-1,-2 0,-17-2,-4 0,-1 2,1 0,-1 2,0 1,1 0,-1 2,-1 2,11-3,0 1,1 0,-1 2,1 0,0 0,1 1,-1 1,2 0,-1 1,1 0,-10 10,20-17,0-1,1 1,-1-1,0 1,1 0,-1-1,1 1,0 0,-1 0,1 0,0 0,0 1,1-1,-1 0,0 0,1 0,-1 1,1-1,0 0,0 1,-1-1,2 0,-1 0,0 1,1-1,0 1,1-1,-1 0,1-1,-1 1,1 0,0 0,-1-1,1 1,0-1,0 1,0-1,0 0,1 0,-1 0,0 0,0 0,3 0,11 4,0-2,0 0,1 0,-1-2,1 0,0-1,10-1,-1-1,1-2,-1-1,0 0,0-2,-1-1,12-6,12-8,-1-1,-2-3,10-8,-27 16</inkml:trace>
  <inkml:trace contextRef="#ctx0" brushRef="#br1" timeOffset="176211.702">2479 7920,'0'0,"-1"0,1 0,0 0,-1 0,1 0,-1 0,1 0,0 0,-1 0,1 0,-1 0,1 0,-1-1,1 1,0 0,-1 0,1 0,0-1,-1 1,1 0,0 0,-1-1,1 1,0 0,-1-1,1 1,0 0,0-1,0 1,-1 0,1-1,0 1,0-1,0 1,0 0,4-17,18-12,-11 20,0 1,0 0,1 0,0 1,1 0,-7 4,0 1,0-1,0 1,1 0,-1 0,0 1,1-1,-1 2,1-1,-1 1,5 0,-9 0,0 1,0-1,0 1,0 0,0 0,0 0,0 0,0 0,-1 1,1-1,-1 0,1 1,-1-1,1 1,-1-1,0 1,1 0,-1 0,0-1,0 1,-1 0,1 0,0 0,-1 0,1 0,-1 0,1 0,-1 1,0-1,0 0,0 0,0 1,0 9,0 0,-1 1,-1-1,0-1,-1 4,-11 33,-3-1,-1-1,-3 0,-19 30,19-34,19-40,1 1,-1 0,1 0,-1 0,1 0,0 0,0 0,0 0,1 0,-1 1,1-1,0 0,-1 0,2 3,-1-5,0-1,1 1,-1-1,0 1,1-1,-1 1,0-1,1 0,-1 1,1-1,-1 0,1 1,-1-1,1 0,-1 0,1 1,-1-1,1 0,-1 0,1 0,-1 0,1 0,-1 1,1-1,-1 0,1 0,0-1,28-5,26-12,74-29,-96 32</inkml:trace>
  <inkml:trace contextRef="#ctx0" brushRef="#br1" timeOffset="176651.22">3018 7869,'-5'2,"1"0,0 1,0-1,0 1,0 0,0 0,0 0,1 0,0 1,-1-1,1 1,1 0,-1 0,-1 2,2-3,-11 15,1 1,0 0,2 1,0 0,-2 8,9-18,-1 0,1 1,1-1,0 1,0-1,1 1,0 0,1-1,0 1,1 0,0-1,1 3,-2-10,1 0,0 0,-1 0,1 0,0 0,1 0,-1 0,0 0,1 0,0-1,-1 1,1 0,0-1,1 0,-1 1,0-1,1 0,-1 0,1 0,-1-1,1 1,0-1,0 1,0-1,0 0,0 0,0 0,0 0,0-1,0 1,2-1,0 0,0-1,1 0,-1 1,0-2,0 1,0-1,0 0,0 0,0 0,0 0,-1-1,1 0,-1 0,0 0,0-1,0 1,0-1,1-2,1-1,-1-1,0 1,-1-1,0 0,0 0,-1-1,1 1,-2-1,1 1,-1-1,-1 0,0 0,0 0,-1 0,0 0,0 0,-1-3,1 8,-1 0,0 0,1 1,-1-1,0 0,-1 0,1 1,-1-1,0 0,0 1,0 0,0-1,0 1,-1 0,0 0,1 0,-1 1,0-1,0 1,-1-1,1 1,0 0,-1 0,1 1,-1-1,0 1,1 0,-1 0,0 0,0 0,0 0,0 1,0 0,0 0,0 0,0 0,0 1,1-1,-4 2,-17 3</inkml:trace>
  <inkml:trace contextRef="#ctx0" brushRef="#br1" timeOffset="177262.1">3582 8023,'-11'6,"1"1,0 0,0 1,1 0,0 0,0 1,-4 6,8-9,0 0,0 0,1 1,0-1,0 1,0 0,1 0,0 0,1 1,-1-1,1 1,1 1,0-8,1 0,0 0,0 1,0-1,0 0,0 1,0-1,1 0,-1 1,0-1,1 0,-1 0,1 0,-1 1,1-1,0 0,-1 0,1 0,0 0,0 0,0 0,0 0,0 0,0 0,0-1,0 1,0 0,2 0,0 0,0 0,0 0,0 0,0-1,0 1,0-1,0 0,0 0,0 0,3 0,9-2,-1-1,1 0,0-1,5-3,13-5,-22 7,0 0,0 1,0 1,0 0,1 0,-1 1,1 1,6 0,-17 1,0 0,-1 0,1 0,0 0,-1 0,1 0,0 0,-1 0,1 1,0-1,-1 0,1 1,0-1,-1 0,1 1,-1-1,1 0,-1 1,1-1,-1 1,1-1,-1 1,1 0,-1-1,0 1,1-1,-1 1,0 0,1-1,-1 1,0 0,-5 23,-23 22,7-17,-2-2,0 0,-2-2,0-1,-29 21,37-39,9-9</inkml:trace>
  <inkml:trace contextRef="#ctx0" brushRef="#br1" timeOffset="177595.957">3787 7740,'0'27,"5"20,0 17,5 10,9 6,6-3,3-5,1-11,-5-10,-6-11,-1-12,-5-10</inkml:trace>
  <inkml:trace contextRef="#ctx0" brushRef="#br1" timeOffset="177932.449">4018 8280,'9'13,"7"4,1-5,-3-4</inkml:trace>
  <inkml:trace contextRef="#ctx0" brushRef="#br1" timeOffset="177933.449">3942 8074,'0'0</inkml:trace>
  <inkml:trace contextRef="#ctx0" brushRef="#br1" timeOffset="178600.241">4480 8049,'-28'6,"0"2,1 1,0 1,-14 8,30-13,1 1,1 1,-1 0,1 0,0 0,1 2,0-1,0 1,1 0,0 0,0 1,-3 7,0 2,0 1,1 0,2 1,0 0,0 4,4-17,2-1,-1 1,1 0,0 0,1 0,0 0,0 0,0 0,1 0,1 0,-1 0,1-1,0 1,1 0,3 5,-6-12,1 1,1 0,-1 0,0-1,0 1,1-1,-1 1,1-1,-1 1,1-1,0 0,-1 0,1 0,0 0,0 0,0 0,0-1,0 1,-1 0,2-1,-1 0,0 1,0-1,0 0,0 0,0 0,0 0,0 0,0-1,0 1,0-1,0 1,0-1,0 0,0 0,-1 0,1 0,1 0,5-4,0 0,0 0,-1-1,0 0,0 0,0-1,-1 0,1-1,11-16,-2-1,-1-1,0 0,-2 0,-1-1,-2-1,0 0,-2-1,0-2,-1-1,-1-1,-2 0,-1 0,-2 0,-1 0,-1 0,-2 0,-2-1,5 26,-2 0,1 0,-1 1,-1-1,1 0,-1 1,-1 0,1 0,-1 0,0 0,-4-3,8 9,0 1,-1-1,1 0,-1 1,1-1,-1 1,1-1,-1 1,1-1,-1 1,0-1,1 1,-1-1,0 1,0 0,1-1,-1 1,0 0,1 0,-1 0,0-1,0 1,0 0,1 0,-1 0,0 0,0 1,1-1,-1 0,0 0,0 0,1 0,-1 1,0-1,0 0,1 1,-1-1,0 1,1-1,-1 1,1-1,-1 1,1-1,-1 1,1-1,-1 1,1 0,-1-1,1 1,-1 0,1-1,0 1,0 0,-1 0,1 0,-2 4,0 1,0 0,1-1,0 1,0 0,0 6,1 12,2 0,0 0,2 0,0 0,2-1,0 0,10 21,10 21,3-1,7 5,-32-61,39 64,-41-69,1 1,0-1,0 1,0-1,0 0,0 0,1 0,-1 0,1-1,0 0,-1 1,1-1,0-1,1 1,-1-1,2 1,-4-2,0 0,0 0,0 0,-1-1,1 1,0-1,0 0,0 1,0-1,-1 0,1 0,0 0,-1 0,1 0,0 0,-1-1,0 1,1-1,-1 1,0-1,0 1,1-1,-1 1,-1-1,1 0,0 0,0-1,20-55,-21 57,15-71,-15 68,1-1,-1 0,0 1,0-1,0 0,-1 1,1-1,-1 0,0 1,-1-1,1 1,-1-1,0 1,0-1,1 4,0 0,0 0,1 0,-1 1,0-1,0 0,0 0,0 1,0-1,0 1,0-1,0 1,0-1,0 1,0-1,0 1,0 0,-1 0,1-1,0 1,0 0,0 0,0 0,-1 1,1-1,0 0,0 0,0 0,0 1,0-1,0 1,0-1,-1 1,1-1,0 1,1 0,-1-1,0 1,0 0,0 0,0 0,1-1,-1 1,0 1,-5 3,1 1,-1 0,1 1,1-1,-1 1,1 1,1-2,0 1,0 0,0 0,1 0,0 0,1 0,0 0,0 0,0 1,1-1,0 0,0 1,1-1,0 0,0 0,1 1,0-1,0 0,3 6,-3-9,0 0,0-1,1 1,-1 0,1-1,0 1,0-1,0 0,0 0,1 0,-1-1,1 1,0-1,0 1,0-1,0-1,0 1,0 0,0-1,1 0,-1 0,0 0,1-1,-1 1,1-1,-1 0,0-1,1 1,-1-1,1 1,-1-1,0-1,1 1,7-4,0 1,-1-2,0 1,0-2,-1 1,1-2,-1 1,-1-1,0-1,0 0,3-4,23-25</inkml:trace>
  <inkml:trace contextRef="#ctx0" brushRef="#br1" timeOffset="178929.887">4840 8100,'-2'1,"1"1,-1-1,1 1,-1-1,1 1,0-1,0 1,0 0,0-1,0 1,0 0,0 0,1 0,-1 0,1-1,-1 1,1 0,0 0,0 0,0 0,0 0,0 0,0 0,0 0,1 0,-1 0,1 0,-1 0,1 0,0 0,0-1,0 1,0 0,0 0,0-1,2 3,0-1,0 0,0 0,0-1,0 1,1 0,-1-1,1 0,-1 0,1 0,0 0,0-1,0 1,0-1,4 1,32 1,-33-3,0 0,0 0,0 0,-1 1,1 0,0 1,-1 0,1 0,0 0,-1 0,0 1,5 3,-10-5,0 1,0-1,0 0,0 0,0 1,-1-1,1 0,0 1,-1-1,1 0,-1 1,0-1,1 1,-1-1,0 1,0-1,0 1,0-1,0 1,0-1,-1 1,1-1,0 1,-1-1,1 1,-1-1,1 0,-1 1,0-1,1 0,-1 0,0 1,0-1,0 0,0 0,0 0,0 0,-1 0,-5 7,-1-1,0 0,0 0,-8 5,-16 9,-1-2,-1-1,-1-2,-17 5,19-9</inkml:trace>
  <inkml:trace contextRef="#ctx0" brushRef="#br1" timeOffset="181383.387">8277 7920,'-4'0,"-2"0</inkml:trace>
  <inkml:trace contextRef="#ctx0" brushRef="#br1" timeOffset="181936.537">8277 7920,'-8'6,"0"1,-1-1,0-1,0 0,0 0,-1-1,1 0,-5 1,2-1,1 1,-1 0,1 1,0 0,1 0,-1 2,3-1,-1 1,1 0,1 1,-1-1,1 2,1-1,0 1,0 0,1 0,-2 6,6-14,0 1,0 0,1 0,-1 0,1-1,-1 1,1 0,0 0,0 0,0 0,0 0,1 0,-1 0,1 0,0-1,0 1,0 0,0 0,1 0,0-1,0 1,1-1,-1 0,1 1,-1-1,1 0,0 0,-1-1,1 1,0-1,0 1,0-1,1 0,-1 0,0 0,0-1,1 1,2-1,21 3,0-2,1-1,-1-2,0 0,9-3,53-4,-86 9,-1-1,1 1,0 0,0 0,0 1,0-1,-1 0,1 1,0 0,-1 0,1-1,0 2,-1-1,1 0,-1 0,1 1,-1-1,0 1,-1 0,0 0,0-1,0 1,0 0,0 0,-1-1,1 1,-1 0,0 0,1 0,-1 0,0 0,0 0,0 0,0-1,-1 1,1 0,0 0,-1 0,1 0,-1 0,0-1,0 1,1 0,-1-1,-1 3,-8 12,-1 0,0 0,-1-1,-1 0,0-1,-1-1,-1 0,0-1,0 0,-1-1,-1-1,0-1,0 0,-19 6,33-14,0 1,0-2,-1 1,1 0,-1 0,1-1,-1 0,1 0,-1 0,1 0,-1 0,1-1,-1 0,1 1,0-1,-1 0,1-1,2 1,-1 0,1 0,0 0,0 0,-1 0,1 0,0-1,0 1,1 0,-1-1,0 1,0-1,1 1,-1-1,0 1,1-1,0 1,-1-1,1 0,0 1,0-1,0 0,0 1,0-1,0 0,0 1,1-1,-1 1,1-1,-1 0,1 1,-1-1,1 1,0-1,0 1,10-22</inkml:trace>
  <inkml:trace contextRef="#ctx0" brushRef="#br1" timeOffset="182404.403">8508 8125,'52'-40,"-39"31,1-1,-1-1,0 0,4-6,-14 14,0-1,-1 1,1-1,-1 1,1-1,-1 0,-1 0,1 0,0-1,-1 1,0 0,0 0,0-1,-1 1,1-1,-1 1,0-1,0-2,-1 5,1 0,0 1,0-1,-1 0,1 0,-1 0,1 0,-1 0,0 1,0-1,0 0,0 1,0-1,0 0,0 1,-1-1,1 1,0 0,-1 0,1-1,-1 1,0 0,0 0,-1 0,0 0,0 0,0 0,0 0,0 1,-1-1,1 1,0 0,0 0,-1 0,1 1,0-1,-1 1,-6 1,1 1,0 0,0 0,0 1,1 0,-1 0,1 1,0 0,-2 2,2-1,1 1,1-1,-1 1,1 0,1 0,-1 1,1-1,0 1,1 1,0-1,0 1,1-1,0 1,1 0,0 0,0 0,1 0,-1 10,2-12,1 1,0 0,0 0,1-1,0 1,0-1,1 0,-1 0,2 0,-1 0,1 0,0 0,0-1,1 0,0 0,0 0,1 0,-1-1,1 0,0 0,0-1,1 0,1 1,0 0,0-1,1 0,-1 0,1 0,0-1,0-1,0 0,0 0,0 0,0-1,1-1,-1 1,0-2,1 1,-1-1,0-1,0 0,0 0,5-2,-2-1,0 0,0 0,-1-2,0 1,0-1,-1-1,1 0,-2 0,1-1,-1-1,-1 1,0-1,6-10,4-8</inkml:trace>
  <inkml:trace contextRef="#ctx0" brushRef="#br1" timeOffset="182735.967">9047 7843,'-4'1,"-1"-1,1 1,-1 0,1 1,0-1,0 1,0-1,0 1,0 1,0-1,0 0,0 1,1 0,-44 40,33-29,1 2,1-1,1 2,0-1,1 1,0 1,2 0,0 0,-3 15,9-27,0-1,1 1,0 0,1 0,-1 0,1 0,0 0,1 0,-1 0,1 0,0 0,1 0,-1 0,1-1,0 1,1-1,0-1,0 0,0 0,1 0,-1 0,1 0,0 0,0-1,0 0,0 0,1 0,-1-1,1 1,0-1,-1 0,1 0,0-1,0 1,4-1,0 1,0-1,0 0,0-1,0 0,-1-1,1 0,0 0,0 0,-1-1,1-1,-1 0,1 0,-1 0,0-1,0 0,-1-1,1 0,-1 0,0 0,0-1,-1 0,5-5,11-17</inkml:trace>
  <inkml:trace contextRef="#ctx0" brushRef="#br1" timeOffset="183121.272">9329 7869,'-23'23,"1"0,0 2,2 0,-15 26,29-42,0 0,1 0,1 1,0 0,0 0,1 0,0 0,0 1,1-1,1 1,0-1,0 1,1-1,1 1,-1 0,3 6,-3-14,1 1,0 0,0-1,0 1,0-1,1 0,-1 1,1-1,0 0,0 0,0 0,0 0,1 0,-1-1,1 1,0-1,-1 1,1-1,0 0,0 0,1 0,-1-1,0 1,1-1,-1 0,1 0,-1 0,1 0,-1 0,4-1,-1 0,0 0,0-1,0 0,0 0,0 0,0-1,0 0,-1 0,1-1,0 1,-1-1,0 0,0-1,0 1,0-1,0 0,-1 0,2-2,2-4,1 0,-2 0,1-1,-1 0,-1-1,0 0,0 0,-1 0,-1 0,0-2,-3 10,0 0,0 1,0-1,0 0,-1 0,1 0,-1 0,0 0,-1 0,1 0,-1 0,1 0,-1 1,0-1,-1 0,1 0,-1 1,1-1,-1 1,0-1,-1 1,1 0,0 0,-1 0,0 0,1 0,-1 1,-1-1,1 1,0 0,0 0,-1 0,1 0,-1 0,0 1,-51-12,46 12,0 0,1-1,-1 0,1-1,0 0,-6-2,-2-5</inkml:trace>
  <inkml:trace contextRef="#ctx0" brushRef="#br1" timeOffset="183798.415">9483 7997,'0'4,"5"111,-4-103,1 0,0 0,1 0,0-1,1 1,0-1,1 0,1 2,-6-12,1 0,-1 0,0 0,1-1,-1 1,1 0,-1 0,1 0,0-1,-1 1,1 0,0 0,-1-1,1 1,0-1,0 1,0-1,0 1,-1-1,1 1,0-1,0 0,0 1,0-1,0 0,0 0,0 0,0 0,0 0,0 0,0 0,0 0,0 0,0 0,1-2,1 1,-1-1,0 1,0-1,1 0,-1 0,-1 0,1 0,0 0,0 0,-1 0,2-3,6-11,-1-1,0 0,2-9,-10 25,46-142,-40 133,0 19,4 41,-4-18,-3-24,-1 0,1 0,0-1,1 1,0-1,0 0,0 0,1 0,0-1,1 0,-1 0,1 0,4 3,-5-6,0 0,0 0,0 0,0-1,0 1,1-1,-1 0,1-1,0 1,-1-1,1-1,0 1,0-1,0 0,-1 0,1 0,0-1,0 0,1 0,29-9</inkml:trace>
  <inkml:trace contextRef="#ctx0" brushRef="#br1" timeOffset="184121.015">9996 7997,'-18'13,"-1"0,2 2,0 0,-13 14,26-25,1-1,-1 1,1 0,0 0,0 1,0-1,0 1,1-1,0 1,0 0,0 0,1 0,-1 0,1 0,0 0,1 0,-1 1,1-1,0 0,0 0,1 1,-1-1,2 2,-1-4,0-1,0 1,0-1,0 0,1 1,-1-1,1 0,0 0,-1 0,1 0,0 0,0-1,0 1,1 0,-1-1,0 0,0 1,1-1,-1 0,1 0,-1 0,1-1,0 1,-1-1,1 1,-1-1,1 0,0 0,-1 0,1 0,0-1,-1 1,1-1,0 1,-1-1,1 0,-1 0,0 0,2-1,5-1,0-2,0 1,0-1,-1 0,0 0,0-1,0-1,0 1,-1-1,1-2,0-1,-1-1,0 0,-1-1,0 1,-1-1,0 0,-1-1,-1 1,1-1,-2 1,0-1,0 0,-2 0,1 0,-2 0,1 0,-3-5,-2-25</inkml:trace>
  <inkml:trace contextRef="#ctx0" brushRef="#br1" timeOffset="184616.854">9945 7638,'142'423,"-138"-411,1 1,0-1,1 0,1 0,0 0,1 0,-7-10,0-1,0 1,0-1,0 0,1 1,-1-1,1 0,-1 0,0 0,1 0,0 0,-1 0,1 0,0 0,-1-1,1 1,0-1,0 1,-1-1,1 0,0 0,0 1,0-1,0-1,-1 1,1 0,0 0,0-1,0 1,-1-1,1 1,0-1,0 0,-1 0,1 1,-1-1,1 0,-1-1,1 1,-1 0,0 0,1-1,-1 1,0-1,0 1,0-1,1 0,13-17,-1-1,-1 0,0-1,-2-1,2-3,-6 10,-1-1,0 0,-1 0,-1 0,0 0,-1 0,0-16,-2 30,-1 0,0 0,0 0,0 0,0 0,0 0,0 0,-1 0,1 0,-1 0,1 0,-1 0,0 1,1-1,-1 0,0 0,0 1,-1-1,1 1,0-1,0 1,-1-1,1 2,-1-1,1 1,0-1,-1 1,1 0,-1 0,1-1,-1 1,1 0,-1 0,1 1,-1-1,1 0,0 0,-1 1,1-1,-1 1,1-1,0 1,-1 0,1-1,0 1,-6 3,0 1,1 0,-1 0,1 0,0 0,1 1,-1 0,1 0,-3 6,5-6,0-1,0 1,0 0,1 0,0 1,0-1,1 0,0 1,0-1,0 0,1 1,0 2,0-6,0-1,1 1,-1 0,1-1,-1 1,1-1,0 1,0-1,0 1,1-1,-1 1,0-1,1 0,0 0,-1 0,1 0,0 0,0 0,0 0,0-1,1 1,-1-1,0 1,1-1,-1 0,0 0,1 0,0 0,-1-1,1 1,0 0,8 0,1 0,-1-1,1 0,-1-1,1 0,-1 0,1-2,-1 1,3-2,1 0,0 1,1 0,-1 1,8 1,-22 1,1-1,-1 1,0 0,1 0,-1 0,1 0,-1 0,0 1,1-1,-1 0,1 1,-1-1,0 0,1 1,-1 0,0-1,0 1,1 0,-1 0,0 0,0-1,0 1,0 0,0 0,0 1,0-1,0 0,-1 0,1 0,-1 2,0-1,0 0,0 0,0 1,0-1,-1 0,1 0,-1 0,1 1,-1-1,0 0,0 0,0 0,0 0,0 0,-2 1,-6 10,-1 0,-1-1,0 0,-8 7,6-6,-1-1,-1 0,1 0,-2-2,0 0,0 0,-1-2,-4 2,3-8,9-7</inkml:trace>
  <inkml:trace contextRef="#ctx0" brushRef="#br1" timeOffset="180602.974">6609 7971,'1'-2,"-1"-1,1 0,-1 1,1-1,0 1,0 0,0-1,1 1,-1 0,0-1,1 1,0 0,-1 0,1 0,0 1,2-2,35-28,-34 27,10-6,1 1,0 0,1 1,0 0,0 1,1 1,8-1,-21 6,0 0,0 0,0 1,0-1,0 1,0 1,0-1,0 0,0 1,-1 0,1 1,0-1,3 2,-5-2,-1 1,1 0,0 0,-1 0,1 0,-1 1,0-1,1 1,-1-1,0 1,-1 0,1-1,0 1,-1 0,0 0,1 1,-1-1,-1 0,1 0,0 0,-1 1,1-1,0 10,-1 0,0 0,-1 0,0-1,-1 1,0 0,-1-1,-1 1,0-1,0 0,-4 6,-14 28,-2 0,-8 7,28-46,-83 120,46-69,40-57,0 0,0 1,-1-1,1 1,0-1,0 1,1-1,-1 1,0-1,0 1,1 0,-1-1,1 1,0 0,-1 0,1 0,0-1,0 1,0 0,0 0,1 1,-1-3,1 1,0 0,0-1,0 1,0-1,0 1,0-1,0 1,0-1,0 0,0 1,0-1,0 0,0 0,0 0,1 0,-1 0,0 0,0 0,0 0,0 0,0-1,0 1,1 0,13-4,0 0,0-1,-1-1,1-1,89-43,-2-6,89-64,-151 93</inkml:trace>
  <inkml:trace contextRef="#ctx0" brushRef="#br1" timeOffset="180930.862">7251 8100,'-9'0,"0"1,0 0,0 1,-1 0,2 0,-1 1,0 0,0 0,1 1,0 0,0 1,-4 3,8-6,-1 2,1-1,0 0,0 1,1 0,-1 0,1 0,-1 0,1 0,1 1,-1-1,1 1,-1 0,2 0,-1 0,0 0,1 0,0 0,0 1,0-1,1 0,0 1,0-3,0-1,1 1,-1 0,1 0,-1-1,1 1,0 0,0-1,1 1,-1-1,0 1,1-1,-1 0,1 0,0 0,0 1,0-2,0 1,0 0,0 0,1-1,-1 1,0-1,1 1,-1-1,1 0,0 0,-1-1,1 1,0 0,-1-1,1 1,0-1,0 0,0 0,-1 0,3-1,6 1,1 0,-1-2,1 1,-1-1,0-1,0 0,0-1,7-3,-4 1,-1-2,0 1,0-2,10-8,-18 13,0 0,-1 0,1-1,-1 1,0-1,0 0,-1 0,1-1,-1 1,0-1,0 1,1-7,-4 11,1-1,-1 1,0-1,1 0,-1 1,0-1,0 1,0-1,0 0,0 1,-1-1,1 0,0 1,-1-1,0 1,1-1,-1 1,0-1,1 1,-1 0,0-1,0 1,0 0,-1-1,0 0,-1 0,0 0,0 0,0 1,0-1,0 1,0-1,0 1,0 0,-1 1,-2-2,-8 1,-1-1,0 2,1 0,-1 0,0 1,-63 5,50-7</inkml:trace>
  <inkml:trace contextRef="#ctx0" brushRef="#br1" timeOffset="179397.447">5635 8152,'0'4,"0"10,4 8,2 8,-1 7,4 3,0-1,-1-13,-3-18,-1-11</inkml:trace>
  <inkml:trace contextRef="#ctx0" brushRef="#br1" timeOffset="179732.042">5558 7946,'4'0,"6"4,6 6,4 6,-1 0</inkml:trace>
  <inkml:trace contextRef="#ctx0" brushRef="#br1" timeOffset="180064.206">5840 8280,'0'-11,"1"1,0-1,1 1,0 0,0 0,1 0,0 0,1 0,0 1,1 0,-1-1,2 2,0-1,0 0,0 1,1 1,0-1,0 1,1 0,7-5,-13 11,0 0,0 0,0 0,0 0,0 0,0 0,1 0,-1 1,0-1,0 1,1-1,-1 1,0 0,1 0,-1 0,0 0,1 1,-1-1,0 0,0 1,1 0,-1 0,0-1,0 1,0 0,0 1,0-1,0 0,0 1,0-1,-1 1,1-1,0 1,-1 0,1 0,-1 0,0 0,0 0,0 0,0 0,0 0,1 2,5 12,0 1,-2 0,1 0,-2 1,0 4,-1-11,0 5,-1-6,0 0,0 0,1-1,0 1,2 1,-4-9,-1 0,1-1,0 1,0 0,0-1,1 1,-1-1,0 1,0-1,1 0,-1 0,1 1,-1-1,1 0,0 0,-1 0,1-1,0 1,0 0,0-1,-1 1,1-1,0 1,0-1,0 0,0 0,0 0,1 0,16-4</inkml:trace>
  <inkml:trace contextRef="#ctx0" brushRef="#br1" timeOffset="186384.825">9996 7561,'2'-12,"1"0,0 1,0-1,1 1,1-1,0 1,0 1,1-1,1 1,-1 0,6-5,0-4,82-116,68-74,120-115,-233 267,313-333,15 16,242-174,-608 538,45-35,39-25,-67 56,-27 14,-1 0,0 0,0 0,0 0,0 0,1 0,-1 0,0 0,0 0,0 0,0 0,1 0,-1 0,0 0,0 0,0 0,0 0,1 0,-1 0,0 0,0 0,0 1,0-1,1 0,-1 0,0 0,0 0,0 0,0 0,0 1,0-1,0 0,1 0,-1 0,0 0,0 0,0 1,0-1,0 0,0 0,0 0,0 0,0 1,0-1,0 0,0 0,0 0,0 1,0-1,0 0,0 0,0 0,0 0,0 1,0-1,-1 0,1 0,0 0,0 0,0 0,0 1,-2 3,-1 0,0 0,1 0,-2 0,1 0,0-1,-1 0,-2 3,-5 2,-1-1,0 0,-1 0,1-1,-1-1,0 0,-1-1,1 0,-1-1,0-1,0 0,0-1,0 0,0-1,-7-1,48 0,-1-1,0-2,4-1,6-1,-1 1,11 2,-45 2,1 1,0 0,-1 0,1 0,0 0,-1 0,1 1,-1-1,1 0,0 1,-1-1,1 1,-1 0,1-1,-1 1,0 0,1 0,-1 0,0 0,1 0,0 1,-2 0,1-1,0 0,-1 1,0-1,1 0,-1 1,0-1,0 1,0-1,0 1,0-1,0 1,0-1,0 1,0-1,-1 0,1 1,-1-1,0 1,-3 9,-1-1,-1 0,1-1,-2 1,-3 4,10-14,-92 107,18-21,60-69</inkml:trace>
  <inkml:trace contextRef="#ctx0" brushRef="#br1" timeOffset="187286.248">9996 7510,'0'-309,"1"564,-1-251,0 1,0-1,1 0,0 0,-1 0,1 0,1 0,-1 0,1 0,-1 0,1 0,0-1,0 1,1-1,2 4,-3-6,0 1,0-1,1 1,-1-1,1 0,-1 0,1 0,0 0,-1 0,1-1,0 1,-1-1,1 0,0 0,0 0,-1 0,1 0,0-1,0 1,-1-1,1 1,0-1,-1 0,2-1,24-8,0-2,-1-1,2-3,-9 5,2 0,0 1,0 1,0 1,11-1,-14 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36.66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510 1,'-35'0,"1"2,-1 2,1 1,0 1,1 2,-29 11,45-13,1 0,-1 1,2 1,-1 1,1 1,0 0,1 0,0 1,1 1,0 1,1 0,1 0,-11 15,18-21,0 0,0-1,1 1,-1 0,2 1,-1-1,1 0,0 1,0 0,1-1,0 1,1 0,0 0,0-1,0 1,1 0,0 0,1-1,0 1,0-1,0 1,1-1,0 0,1 0,-1 0,4 4,1 0,1 0,0-1,0 0,1-1,0 0,1 0,0-1,0 0,1-1,0-1,0 0,0 0,1-1,12 3,1-2,0-1,0 0,1-2,-1-2,1 0,0-2,-1 0,1-2,25-6,-31 4,-1 0,0-1,-1 0,1-2,-1-1,-1 0,1-1,-2-1,0-1,0 0,-1-1,15-16,-25 23,-1-1,0 1,0-2,0 1,0 0,-1-1,-1 0,1 0,-1 0,-1 0,2-7,-3 10,0 0,-1-1,0 1,0 0,0 0,-1-1,1 1,-1 0,-1 0,1 0,-1 0,0 0,0 0,0 0,0 0,-1 1,0 0,0-1,-3-2,-4-3,-1-1,-1 2,0-1,0 2,-1 0,0 0,-1 1,1 1,-1 0,-1 1,1 0,-1 1,1 1,-2 0,-17-3,0 2,-1 1,1 1,0 2,-29 4,30 1,26 0,50-2,25-7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37.55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850 281,'3'-6,"0"0,0 0,-1 0,0-1,0 1,-1-1,1 1,-1-1,-1 1,1-1,-1 0,0 0,-1 1,1-1,-1 1,-1-1,1 1,-1-1,0 1,-1 0,0-1,1 1,-2 1,1-1,-1 0,0 1,0 0,-1 0,1 0,-1 0,0 1,0 0,-1 0,-4-3,-6-3,0 1,-1 0,0 1,-1 1,1 1,-1 0,-1 1,1 1,-1 1,0 1,-16 0,9 2,-1 2,1 0,-1 2,1 1,0 2,0 0,1 1,0 2,1 1,0 0,0 2,2 1,-12 8,17-9,1-1,0 2,1 0,1 1,0 0,1 1,1 0,0 1,2 1,0 0,0 0,2 1,0 0,1 1,1-1,1 1,-1 16,4-22,1 0,0 0,1 0,1 0,0 0,1 0,1 0,0 0,1-1,0 1,1-1,0 0,1-1,4 6,-1-4,1 0,0-1,1 0,1 0,0-1,1-1,0 0,0 0,1-2,1 0,0 0,8 3,0-1,0-1,1-2,0 0,1-1,-1-2,1 0,1-2,-1-1,0-1,1-1,-1-1,0-1,0-1,20-6,-28 5,0-2,0 0,0-1,-1-1,0 0,-1-1,0-1,0 0,-1-1,-1-1,0 0,9-11,-15 15,-1 0,0 0,0 0,-1-1,0 0,-1 0,0 0,0-1,-1 1,0-1,-1 0,0 0,-1 0,0 0,0 0,-1 0,0 0,-1 0,0 0,-1 0,0 0,0 0,-2-2,-2-4,-2 0,0 0,0 1,-2 0,0 1,0 0,-1 0,-1 1,0 1,-1 0,-1 0,1 1,-15-8,-4-1,-1 1,-1 2,0 1,-1 2,-36-10,59 20,-1 0,1 1,-1 0,0 1,0 1,0 0,0 1,-8 0,20 0,0 0,0 0,1 1,-1-1,0 0,0 0,0 0,0 1,1-1,-1 1,0-1,0 0,1 1,-1-1,0 1,1-1,-1 1,1 0,-1-1,0 1,1 0,0-1,-1 2,3 13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38.41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677 16,'-1'-2,"1"1,-1 0,0 0,1 1,-1-1,0 0,0 0,1 0,-1 0,0 1,0-1,0 0,0 1,0-1,0 1,0-1,-1 1,1-1,0 1,0 0,0-1,0 1,0 0,-1 0,1 0,0 0,0 0,0 0,-1 1,-40-1,41 0,-30 4,0 0,1 3,0 0,0 2,0 1,1 1,1 2,0 1,0 1,-13 11,17-10,1 0,1 2,0 1,2 1,0 0,1 2,1 0,1 1,1 1,1 0,-6 16,16-29,0-1,1 2,0-1,1 0,0 1,1-1,0 1,1 0,0 0,0 0,2-1,0 1,0 0,1 0,0 0,1-1,0 0,1 1,0-1,1 0,0-1,1 1,0-1,1 0,0-1,0 0,1 0,0 0,1-1,0 0,0-1,1 0,-1 0,2-1,7 4,7 1,-1-1,2-1,-1-1,1-1,1-2,-1 0,1-2,0-1,-1-1,1-1,0-1,19-4,-10 0,0-2,-1-1,0-2,0-1,-1-2,0-2,-1 0,-1-2,3-5,-17 11,-1-1,-1-1,0-1,-1 0,-1-1,0 0,-1-2,11-16,-20 27,0 0,0 0,-1-1,0 0,0 0,-1 0,1 0,-2 0,1 0,-1-1,0 1,0 0,-1-1,0 1,-1-1,1 1,-1-1,-1 1,0 0,0 0,0 0,0 0,-1 0,-1 0,1 1,-1-1,-5-5,-1 0,0 1,-1 0,0 1,-1 0,0 0,0 1,-1 1,0 0,-1 1,0 1,0 0,-11-3,-11-3,0 2,-1 2,-1 1,-36-2,41 6,0 2,1 1,-1 2,0 1,-12 4,5 7,40-14,-1 0,1 0,-1 0,0 0,1 1,-1-1,1 0,-1 0,1 1,-1-1,1 1,-1-1,1 0,-1 1,1-1,0 1,-1-1,1 1,-1-1,1 1,0-1,0 1,-1-1,1 1,0 0,0-1,0 1,0-1,0 1,-1 0,1-1,0 1,0 0,1-1,-1 1,0-1,0 1,0 0,0-1,0 1,1-1,-1 1,0-1,1 1,-1 0,0-1,1 1,-1-1,0 0,1 1,-1-1,1 1,-1-1,1 0,0 1,46 21,18-2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39.79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860 206,'0'-8,"0"0,-1 0,0-1,-1 1,1 0,-2 1,1-1,-1 0,0 1,-1-1,0 1,0 0,0 0,-1 0,0 1,0 0,-1 0,0 0,0 0,0 1,0 0,-1 1,0-1,0 1,-1 0,1 1,-1 0,-1 0,-8-3,-1 1,1 1,-1 0,0 1,0 2,0-1,0 2,0 1,0 0,0 1,0 1,-9 2,-5 5,1 0,0 3,1 0,0 2,1 1,1 1,1 2,0 0,1 2,-6 8,17-15,0 1,0 0,2 1,0 1,0 0,2 0,0 1,1 1,1 0,1 0,0 1,2 0,0 0,1 1,2 0,-2 13,5-24,0 1,1 0,0 0,1 0,0-1,0 1,2-1,-1 1,1-1,0 0,1 0,0-1,1 0,0 1,0-2,1 1,0-1,1 0,0-1,0 1,0-2,1 1,0-1,1-1,7 4,7 3,0-1,2-2,-1 0,1-2,0-1,0-1,1-1,0-1,26-1,-17-2,0-2,0-2,0-1,0-1,-1-2,0-2,33-14,-51 18,0-2,0 0,-1-1,0-1,-1 0,0-1,-1 0,0-2,0 1,-2-2,0 0,0 0,-1-1,-1 0,0-1,2-7,-8 14,0-1,0 0,-1 0,0-1,-1 1,-1 0,1-1,-1 0,-1 1,0-1,-1 1,0-1,0 1,-1-1,-1 1,0 0,0-1,-1 2,0-1,0 0,-1 1,-6-9,1 5,0 0,0 1,-2 1,1-1,-1 2,-1 0,0 0,0 1,-1 1,0 0,0 1,-1 0,0 1,-13-3,3 3,1 1,-1 1,0 1,1 2,-1 0,0 2,0 0,0 2,0 0,-21 8,30-8,2 1,-1 1,0 0,1 1,0 1,1 0,-1 1,1 1,1 0,0 0,0 1,1 1,0 0,1 0,0 1,0 0,2 1,-1 1,5-7,1 1,-1 0,1 0,1 1,0-1,0 1,0-1,1 1,0 0,1-1,0 1,0 0,1-1,0 1,1 0,0-1,0 1,1-1,0 0,0 0,1 0,0 0,0-1,1 1,0-1,0 0,1 0,8 8,0 1,2-2,0 0,0-1,1 0,0-2,1 0,1-1,0 0,16 4,-8-4,1-1,0-1,1-2,0-1,-1-1,1-2,0-1,10-1,-28 0,1-2,-1 1,1-2,-1 1,0-1,0-1,0 0,-1-1,1 0,3-3,-8 4,0 0,0-1,0 0,-1 0,0-1,0 1,0-1,-1 0,0 0,0-1,0 1,-1-1,0 0,0 0,-1 0,1-6,-1 0,0 0,-1 0,-1 0,0 0,-1 0,0 0,-1 0,-1 0,0 0,0 1,-1-1,-1 1,0 0,-1 0,-4-5,-6-11,-1 0,-2 1,-1 1,-1 1,-16-14,3 9,34 29,0 1,0 0,0 0,-1 0,1 0,0-1,0 1,0 0,0 0,-1 0,1 0,0 0,0 0,0-1,0 1,-1 0,1 0,0 0,0 0,0 0,-1 0,1 0,0 0,0 0,-1 0,1 0,0 0,0 0,0 0,-1 0,1 0,0 0,0 0,0 1,-1-1,1 0,0 0,0 0,0 0,0 0,-1 0,1 1,0-1,0 0,0 0,7 21,-2-10,0-1,-1 1,0 0,0 0,-1 1,-1-1,0 1,0-1,-1 1,-1-1,0 1,-1 0,0-1,0 1,-1-1,-1 1,0-1,-1 0,0 0,-1 2,-10 12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54.519"/>
    </inkml:context>
    <inkml:brush xml:id="br0">
      <inkml:brushProperty name="width" value="0.1" units="cm"/>
      <inkml:brushProperty name="height" value="0.1" units="cm"/>
      <inkml:brushProperty name="color" value="#FFFFFF"/>
      <inkml:brushProperty name="ignorePressure" value="1"/>
    </inkml:brush>
  </inkml:definitions>
  <inkml:trace contextRef="#ctx0" brushRef="#br0">25 59,'-3'72,"-6"25,-2 61,10-132,1-1,1 0,1 0,2 0,0 0,2 0,5 15,-10-37,0 0,0-1,1 1,-1 0,0 0,1-1,0 1,0-1,0 0,0 1,0-1,0 0,0 0,1 0,-1-1,1 1,-1 0,2 0,-2-2,0 0,0 1,0-1,0 0,0 0,0 0,0 0,0 0,0-1,0 1,0-1,0 1,0-1,0 1,-1-1,1 0,0 0,0 0,-1 0,2-1,5-5,-1 1,0-2,0 1,0-1,-1 0,0 0,-1 0,0-1,3-6,3-9,-1-2,0 1,-2-1,0-5,-5 18,-1 0,0 0,0-1,-1 1,-1-1,0 1,-1 0,-1-1,-1-4,-5 4,-1 21,-3 27,11-20,-1-1,2 1,0-1,1 1,0 0,1-1,0 0,1 1,1-1,0 0,1 0,0-1,1 0,1 2,-4-8,1 0,0-1,0 1,0-1,0 0,1 0,0-1,0 1,0-1,1 0,-1-1,1 1,0-1,0 0,0 0,0-1,0 0,1 0,-1 0,1-1,0 0,-1-1,1 1,0-1,-1 0,1-1,0 1,-1-2,5 0,-2 0,1-1,-1 0,0 0,0-1,0 0,0-1,-1 0,0 0,0-1,0 0,0 0,-1-1,0 0,-1 0,3-4,-1-1,0 1,-1-1,-1-1,0 1,-1-1,0 0,-1 0,0-1,-1 1,0-9,0 4,-2 0,0 1,-1-1,-1 0,0 0,-1 0,-1 1,-1-1,-1 1,0 0,-1 0,-1 1,0 0,-1 0,-1 0,-1 1,-3-4,10 15,1 1,-1 0,0-1,-1 1,1 0,0 0,-1 1,1-1,-1 1,0 0,0 0,0 0,0 0,0 1,-1-1,1 1,0 0,-1 1,1-1,-2 1,-12 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55.018"/>
    </inkml:context>
    <inkml:brush xml:id="br0">
      <inkml:brushProperty name="width" value="0.1" units="cm"/>
      <inkml:brushProperty name="height" value="0.1" units="cm"/>
      <inkml:brushProperty name="color" value="#FFFFFF"/>
      <inkml:brushProperty name="ignorePressure" value="1"/>
    </inkml:brush>
  </inkml:definitions>
  <inkml:trace contextRef="#ctx0" brushRef="#br0">37 502,'10'-1,"0"0,0-1,0 0,-1 0,1-1,0-1,-1 1,0-1,0-1,0 0,-1 0,1-1,1-2,10-8,0-1,-1-1,-1 0,8-12,-15 15,0 1,-1-2,-1 0,0 0,-1 0,-1-1,0 0,-2 0,4-19,-7 29,-1 0,0 0,-1-1,0 1,0-1,-1 1,1 0,-2-1,1 1,-1 0,-2-7,1 9,1 0,-1 1,0-1,0 1,0 0,0-1,-1 1,0 1,0-1,0 0,0 1,0 0,-1 0,1 0,-1 1,0 0,-4-2,3 2,-1 0,0 0,0 0,0 1,-1 0,1 0,0 1,0 0,0 1,-1-1,1 1,0 0,0 1,0 0,0 0,1 1,-1-1,0 1,1 1,0-1,0 1,0 1,0-1,1 1,-1-1,1 2,0-1,1 1,-6 5,0 1,1 0,0 1,1 0,1 1,0-1,1 1,0 1,1-1,1 1,0 0,-1 13,4-10,1 1,0 0,1 0,2-1,0 1,0-1,2 1,0-1,1 0,1-1,1 0,7 12,-4-8,2-1,0 0,1-1,1-1,1 0,1-1,0-1,1 0,17 11,-27-22,0 0,0 0,0-1,0 0,1-1,0 1,-1-2,1 1,3-1,-7-1,-1-1,0 0,1 0,-1 0,0 0,1-1,-1 0,0 0,0 0,0 0,0 0,0-1,0 0,0 0,0 0,0 0,-1-1,1 0,-1 1,1-2,22-24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56.098"/>
    </inkml:context>
    <inkml:brush xml:id="br0">
      <inkml:brushProperty name="width" value="0.1" units="cm"/>
      <inkml:brushProperty name="height" value="0.1" units="cm"/>
      <inkml:brushProperty name="color" value="#FFFFFF"/>
      <inkml:brushProperty name="ignorePressure" value="1"/>
    </inkml:brush>
  </inkml:definitions>
  <inkml:trace contextRef="#ctx0" brushRef="#br0">437 22,'-3'-3,"-1"1,1 0,-1-1,0 1,0 1,0-1,0 0,0 1,0 0,-1 0,1 0,0 1,-1-1,1 1,0 0,-1 0,1 1,0-1,-1 1,1 0,0 0,0 0,0 1,-2 0,-6 3,0 0,1 0,-1 1,1 1,0 0,1 0,-6 6,4-2,1 2,0 0,1 0,0 1,1 0,0 0,1 1,1 0,1 1,0 0,1 0,0 0,1 1,1-1,1 4,0-9,1 1,0-1,1 0,0 1,1-1,0 0,0 1,2-1,-1 0,1 0,1 0,0-1,1 1,0-1,0 0,1 0,0-1,1 0,0 0,0 0,1-1,7 6,-9-9,0-1,1 0,-1 0,1 0,0-1,0 0,0 0,0-1,1 0,-1 0,0-1,1 0,-1 0,1-1,0 0,-1 0,4-1,0-1,1-1,-1 0,0 0,0-1,0 0,-1-1,0-1,0 1,0-2,0 1,-1-1,7-6,-1-1,0 0,0-1,-2 0,0-1,-1-1,0 0,-2 0,0-1,-1-1,0 1,4-18,-11 28,0 0,-1 0,0-1,0 1,-1-1,0 1,0-1,-1 1,0 0,-1-1,0 1,0 0,0 0,-1 0,-1 0,1 1,-1-1,0 1,-1 0,0 0,0 0,0 1,-1-1,-4-2,0 0,0 1,-1-1,0 2,-1 0,1 0,-1 1,-1 1,1 0,-1 0,0 1,0 1,0 0,0 1,-1 1,0 0,13 0,0 1,0 0,0-1,0 1,0 0,0 0,0 0,0 0,-1-1,1 2,0-1,0 0,0 0,0 0,0 0,0 1,0-1,0 0,0 1,0-1,0 1,0-1,0 1,0-1,1 1,-1 0,0-1,0 1,1 0,-1 0,0 0,1 0,-1 0,4 11</inkml:trace>
  <inkml:trace contextRef="#ctx0" brushRef="#br0" timeOffset="574.275">899 48,'-4'6,"1"-1,0 1,0-1,0 1,1 0,0 0,0 0,0 1,1-1,0 0,0 1,1 0,-3 11,-4 17,2 2,2-1,0 17,3-43,0 0,1 0,0 0,0 0,1 0,0 0,1-1,0 1,0-1,1 1,1-1,-1-1,2 1,5 8,-10-16,0 1,1-1,-1 0,0 1,1-1,-1 0,1 0,0 0,-1 0,1 0,0 0,0-1,-1 1,1-1,0 1,0-1,0 1,0-1,0 0,0 0,0 0,0 0,1 0,1-2,0 1,-1 0,1-1,0 1,-1-1,1 0,-1 0,1 0,-1-1,0 1,1-3,8-6,-1-2,0 0,-1 0,-1 0,2-5,4-8,-2 0,-1-1,-1-1,-1 0,-1 0,1-16,-7 38,-3 23,1 34,1-40,0-1,0 0,1 0,0-1,1 1,0-1,1 0,0 0,0 0,1 0,0-1,0 0,1 0,7 6,-7-8,-1-2,1 1,0-1,1 0,-1 0,1 0,-1-1,1-1,0 1,0-1,1-1,-1 1,0-2,0 1,1-1,-1 0,0 0,8-3,-4 2,-1-2,0 0,0 0,0-1,0-1,0 0,-1 0,0-1,0 0,-1 0,1-1,-1-1,-1 0,0 0,0 0,0-1,0-1,-5 4,1 1,-1 0,1-1,-2 0,1 0,-1 0,0 0,0 0,0 0,-1 0,0-1,0 1,-1 0,1-1,-2 1,1 0,-1-1,1 1,-2-1,1 1,-1 0,0 0,0 0,-1 0,0 0,0 1,0-1,0 1,-1 0,0 0,-2-2,0 0,-1 1,0-1,0 1,0 1,-1-1,1 1,-9-4,-15-4</inkml:trace>
  <inkml:trace contextRef="#ctx0" brushRef="#br0" timeOffset="1024.965">1694 125,'10'25,"-1"0,-1 1,-1 0,-2 1,0-1,-2 1,-1 0,-1 0,-1 0,-3 7,-3 1,-1-18,7-17,-1 0,1 1,0-1,0 0,0 0,0 0,0 1,-1-1,1 0,0 0,0 0,-1 0,1 0,0 1,0-1,0 0,-1 0,1 0,0 0,0 0,-1 0,1 0,0 0,0 0,-1 0,1 0,0 0,0 0,-1 0,1 0,0 0,0 0,-1 0,1 0,0-1,0 1,-1 0,1 0,0 0,0 0,0 0,-1-1,1 1,0 0,-1-2,0 0,0 0,0 0,0 0,0 0,1 0,-1 0,0 0,1 0,0 0,0-1,-1 1,1 0,1 0,-1 0,0-1,1 1,6-41,1 21,1 1,1 0,0 0,2 1,0 0,2 1,0 1,1 0,0 1,2 0,0 2,0 0,2 1,0 0,0 2,1 0,7-2,-20 11,1-1,0 2,-1-1,1 1,0 0,0 1,0 0,0 0,0 0,1 1,-1 1,1 0,-5-1,0 1,0 0,0 0,0 0,0 1,-1 0,1-1,0 1,-1 1,1-1,-1 0,0 1,0 0,0-1,0 1,0 1,-1-1,1 0,-1 0,0 1,0 0,0-1,0 1,0 2,4 16,-1 0,-1 1,-1 0,-1-1,-1 1,0 0,-3 5,5 73,1-67</inkml:trace>
  <inkml:trace contextRef="#ctx0" brushRef="#br0" timeOffset="1503.596">1 1228,'9'0,"11"-4,11-2,19-4,12-5,10 1,5-3,3-1,1 1,-9-1,-13 4,-15-1,-21 2,-14 3</inkml:trace>
  <inkml:trace contextRef="#ctx0" brushRef="#br0" timeOffset="1850.652">361 1151,'4'52,"2"31,-1 10,4 1,0-9,2-16,5-20,3-26,4-26,-4-13</inkml:trace>
  <inkml:trace contextRef="#ctx0" brushRef="#br0" timeOffset="2183.047">796 689,'1'256,"11"-1,15 27,-26-271,0 1,1-1,1 1,0-1,0 0,2 0,1 5,-5-15,-1 0,1-1,-1 1,0 0,1-1,-1 1,1-1,-1 1,1 0,0-1,-1 0,1 1,0-1,-1 1,1-1,0 0,-1 1,1-1,0 0,0 0,-1 1,1-1,0 0,0 0,-1 0,1 0,0 0,0 0,0 0,-1 0,1-1,0 1,0 0,-1 0,1-1,0 1,-1 0,1-1,0 1,-1-1,1 1,0-1,-1 1,1-1,-1 1,1-1,-1 1,1-1,-1 0,1 0,24-35,-25 35,41-80,19-58,-17 36,-41 100,19-38,-21 40,1 1,-1-1,0 0,0 1,1-1,-1 1,1-1,-1 0,0 1,1-1,-1 1,1-1,-1 1,1-1,-1 1,1 0,0-1,-1 1,1 0,0-1,-1 1,1 0,0 0,-1 0,1-1,0 1,-1 0,1 0,0 0,-1 0,1 0,0 0,0 0,-1 1,1-1,0 0,-1 0,1 0,0 1,-1-1,1 0,-1 1,1-1,0 1,-1-1,1 0,-1 1,1-1,-1 1,1 0,-1-1,1 1,8 15,-1 1,-1-1,0 2,-1-1,2 12,17 43,-23-67,7 18,2 0,1-1,1 0,-11-18,0 0,1 0,0 0,0-1,0 1,0-1,0 1,1-1,0 0,-1 0,1 0,0-1,0 0,1 0,-1 0,0 0,1 0,-1-1,2 1,-3-3,-1 1,1-1,0 0,0 0,-1 1,1-2,-1 1,1 0,-1 0,1-1,-1 0,0 1,0-1,1 0,-1 0,-1 0,1 0,0-1,0 1,-1 0,0-1,2-1,10-17</inkml:trace>
  <inkml:trace contextRef="#ctx0" brushRef="#br0" timeOffset="2538.002">1463 1331,'28'-14,"2"0,0-2,-1-1,-1-1,-1-1,2-3,-28 21,1 0,0-1,-1 1,0-1,1 0,-1 1,0-1,1 0,-1 0,0 0,-1 0,1 0,0 0,0 0,-1 0,1 0,-1 0,0 0,0 0,1 0,-1-1,-1 1,1 0,0 0,0 0,-1-1,0 0,-1 0,1 0,-1 0,0 0,0 0,0 1,0-1,0 1,-1-1,1 1,-1 0,1 0,-1 0,0 0,-3-1,2 0,-1 1,0 0,0 0,1 1,-1-1,0 1,-1 0,1 0,0 1,0-1,-2 1,4 0,1 1,-1-1,0 0,0 1,1-1,-1 1,0 0,1 0,-1 0,1 0,-1 1,1-1,-1 1,1-1,0 1,0 0,0 0,0 0,0 0,0 1,-2 4,0 0,1 0,0 1,1-1,-1 1,2 0,-1-1,1 1,0 0,0 0,1 7,1 13,0-1,5 22,-4-38,0 1,0-1,1 0,1 0,0 0,0 0,1 0,0-1,1 0,1 0,-1 0,6 5,-6-9,0-1,-1 0,2-1,-1 1,0-1,1 0,0-1,0 1,0-2,0 1,0-1,1 0,-1 0,1-1,0 0,-1 0,1-1,0 0,5-1,14-2,0-1,-1-1,0-1,0-2,0 0,-1-2,0-1,-1-1,0-1,-1-1,-1-1,0-1,-1 0,-1-2,10-11,1-8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7.786"/>
    </inkml:context>
    <inkml:brush xml:id="br0">
      <inkml:brushProperty name="width" value="0.2" units="cm"/>
      <inkml:brushProperty name="height" value="0.2" units="cm"/>
      <inkml:brushProperty name="color" value="#F6630D"/>
      <inkml:brushProperty name="ignorePressure" value="1"/>
    </inkml:brush>
  </inkml:definitions>
  <inkml:trace contextRef="#ctx0" brushRef="#br0">90 1,'-2'5,"-4"3,-2 6,-1 5,0 7,0 5,1 7,0 5,0 4,2 4,0 0,1-2,0-8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1:06.102"/>
    </inkml:context>
    <inkml:brush xml:id="br0">
      <inkml:brushProperty name="width" value="0.1" units="cm"/>
      <inkml:brushProperty name="height" value="0.1" units="cm"/>
      <inkml:brushProperty name="color" value="#FFFFFF"/>
      <inkml:brushProperty name="ignorePressure" value="1"/>
    </inkml:brush>
  </inkml:definitions>
  <inkml:trace contextRef="#ctx0" brushRef="#br0">129 118,'0'21,"4"34,2 34,-1 32,4 17,0 7,-1-8,2-18,-1-26,3-32,-1-36,-6-35,-5-16</inkml:trace>
  <inkml:trace contextRef="#ctx0" brushRef="#br0" timeOffset="333.897">0 66,'61'-17,"34"-7,13 7,-3 9,-19 11,-24 9,-23 12,-27 10,-23 3,-20 5,-17 4,-9-2,-4-4,-4-5,4-7,8-5,18-6,14-6</inkml:trace>
  <inkml:trace contextRef="#ctx0" brushRef="#br0" timeOffset="667.963">745 66,'0'26,"0"27,0 25,4 17,2 15,-1 5,0-3,-2-8,-1-13,-1-17,-1-22</inkml:trace>
  <inkml:trace contextRef="#ctx0" brushRef="#br0" timeOffset="1165.904">949 220,'12'28,"-1"1,-2 0,-1 0,-2 1,0 0,-2 5,5 16,14 99,-4-28,13 38,-30-152,-1-1,1 1,0-1,0 1,0-1,1 0,0 0,1 0,-1 0,1 0,1-1,-1 0,3 3,-6-9,0 1,0 0,1-1,-1 1,0-1,0 1,1-1,-1 0,0 0,0 1,1-1,-1 0,0 0,1 0,-1 0,0-1,1 1,-1 0,0 0,0-1,1 1,-1-1,0 1,0-1,0 0,1 1,-1-1,0 0,0 0,0 0,0 1,-1-1,1 0,0 0,0-1,0 1,-1 0,1 0,-1 0,1 0,0-1,26-54,-26 54,14-40,-2-1,-2 0,-1 0,-3-1,-1 0,-2-25,-2-24,-5 0,-9-55,11 137,-1 0,1 0,0 0,1 0,0 0,1 0,1-7,-2 17,0 0,0 0,1 0,-1 0,0 0,0 1,1-1,-1 0,1 0,-1 0,1 1,-1-1,1 0,-1 1,1-1,0 0,-1 1,1-1,0 1,0-1,-1 1,1-1,0 1,0-1,0 1,0 0,-1 0,1-1,0 1,0 0,0 0,0 0,0 0,0 0,0 0,0 0,-1 0,1 0,0 1,0-1,0 0,0 1,0-1,0 0,21 9</inkml:trace>
  <inkml:trace contextRef="#ctx0" brushRef="#br0" timeOffset="1804.371">1694 246,'-10'8,"0"0,0 1,1 0,0 1,1 0,0 0,1 1,0 0,0 0,-1 5,-11 25,1 2,-1 10,6-15,2 1,-5 32,13-52,0 0,2 0,0-1,1 1,1 0,1 0,0 2,-1-17,-1-1,1 1,-1 0,1-1,0 1,1-1,-1 1,0-1,1 0,0 1,0-1,0 0,0 0,0 0,1-1,-1 1,1-1,0 1,0-1,0 0,0 0,0 0,0 0,1 0,-1-1,0 0,1 0,-1 0,1 0,0 0,-1 0,1-1,0 0,-1 0,1 0,0 0,-1-1,1 1,0-1,-1 0,1 0,-1 0,1 0,-1-1,0 0,1 0,7-3,-2-1,1 0,-1-1,0 1,0-2,-1 1,1-1,-2-1,1 0,-2 0,1 0,-1 0,0-1,-1 0,0-1,-1 1,0-1,2-7,-3 3,0 1,-1-1,0 1,-1-1,0 0,-2 0,0 1,0-1,-1 0,-1 1,-1-1,0 1,-1 0,-1-2,-33-51,32 57,0 0,0-1,1 0,0 0,1-1,-3-10,8 20,0 1,0-1,0 1,0-1,0 0,0 1,0-1,0 1,1-1,-1 1,1-1,-1 1,1-1,0 1,-1 0,1-1,0 1,0 0,0-1,0 1,0 0,0 0,0 0,0 0,1 0,-1 0,0 0,1 1,-1-1,1 0,-1 1,1-1,0 0,59-14,-50 14,90-18,66-22,-163 39,37-5,-40 7,0 0,0 0,0 0,-1 1,1-1,0 1,0-1,-1 0,1 1,0-1,-1 1,1 0,0-1,-1 1,1 0,-1-1,1 1,-1 0,1-1,-1 1,0 0,1 0,-1 0,0-1,0 1,1 0,-1 0,0 0,0 0,0-1,0 1,0 0,0 0,0 0,0 0,-1 0,1-1,0 1,0 0,-1 0,1 0,0-1,-1 2,-15 83,3 0,5 1,2 59,17 259,-9-335,-2-15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59.282"/>
    </inkml:context>
    <inkml:brush xml:id="br0">
      <inkml:brushProperty name="width" value="0.1" units="cm"/>
      <inkml:brushProperty name="height" value="0.1" units="cm"/>
      <inkml:brushProperty name="color" value="#FFFFFF"/>
      <inkml:brushProperty name="ignorePressure" value="1"/>
    </inkml:brush>
  </inkml:definitions>
  <inkml:trace contextRef="#ctx0" brushRef="#br0">591 265,'4'9,"2"24,4 25,0 23,3 21,-1 14,2 1,-1-7,1-18,-1-19,-4-32,-2-22</inkml:trace>
  <inkml:trace contextRef="#ctx0" brushRef="#br0" timeOffset="342.06">540 367,'48'-16,"1"3,1 2,44-4,-71 12,1 2,0 0,-1 2,1 0,0 2,-1 0,0 2,0 0,7 4,-26-8,1 1,-1 0,0 0,0 0,1 0,-1 1,0-1,-1 1,1 0,-1 0,1 1,-1-1,0 1,0-1,1 3,-3-3,0-1,0 1,0-1,-1 1,1 0,-1 0,0-1,0 1,0 0,0 0,0 0,0-1,-1 1,1 0,-1-1,0 1,0 0,0-1,0 1,0-1,-1 1,1-1,-1 0,1 0,-1 1,-1-1,-9 12,0 0,-1-1,-1-1,0 0,-1-1,0-1,0 0,-1-1,-1-1,1 0,-12 2,-2 1,0-2,-1-1,0-1,0-2,-1-1,-8-1,-10-4,48 1,0 0,0-1,0 1,0-1,0 1,0-1,0 0,0 1,0-1,0 0,0 0,0 0,0-1,1 1,-1 0,1-1,-1 1,1-1,-1 0,0-1,3-8,6 1</inkml:trace>
  <inkml:trace contextRef="#ctx0" brushRef="#br0" timeOffset="750.281">1309 624,'0'-13,"0"-13,0-16,0-8,4-1,2 0,4 4,9 10,10 11,5 11,4 7,2 10,1 8,-1 7,-8 1</inkml:trace>
  <inkml:trace contextRef="#ctx0" brushRef="#br0" timeOffset="1087.521">1823 290,'-7'1,"1"0,0 0,0 1,0-1,0 1,0 1,0-1,0 1,1 0,-1 0,1 1,0 0,0 0,0 0,-2 3,-5 5,0 1,0 0,2 1,-9 13,14-20,1 0,0 1,1-1,0 1,0-1,0 1,1 0,0 0,1 0,0 0,0 0,1 5,0-8,0-1,1 0,0 0,0 0,0 0,0 0,1 0,-1 0,1 0,0-1,0 1,0 0,1-1,0 0,-1 1,1-1,0 0,0-1,1 1,-1-1,0 1,1-1,0 0,-1 0,2 0,6 2,-1-1,0 0,1 0,-1-1,1-1,0 0,-1 0,1-1,0-1,0 0,0 0,-1-1,1 0,-1-1,3-1,-5 2,0 0,0-1,0-1,0 1,-1-1,1-1,-1 1,0-1,0-1,-1 1,1-1,-1 0,-1 0,1-1,-1 0,0 0,0 0,-1 0,2-6,-5 10,0 0,0 0,0-1,0 1,0 0,-1-1,1 1,-1-1,0 1,0-1,-1 1,1-1,-1 1,1 0,-1-1,0 1,0 0,-1 0,1-1,-1 1,0 0,-1-2,-1 0,0 1,0 0,0 0,-1 0,0 0,1 1,-1 0,0 0,-1 0,-4-2,-14-4,0 1,-1 1,0 2,0 0,-6 1,7 1</inkml:trace>
  <inkml:trace contextRef="#ctx0" brushRef="#br0" timeOffset="1555.051">2438 188,'-6'0,"-1"1,1 0,0 1,0 0,-1 0,1 0,0 1,0-1,1 1,-1 1,1-1,-1 1,1 0,0 0,1 1,-1 0,1-1,-1 2,-9 11,1 0,1 1,0 1,-5 13,11-20,0 0,1 1,1-1,0 1,1 0,0 0,1 0,1 1,0-1,1 1,0-1,1 0,0 2,0-8,0-1,1 0,-1 0,1 0,1 0,-1 0,1 0,0-1,0 1,0-1,1 0,0 0,0 0,0 0,1-1,-1 1,1-1,0-1,1 1,-1-1,0 1,1-2,0 1,0-1,0 1,0-2,0 1,5 0,3 0,0-2,1 1,-1-2,1 0,-1-1,1 0,-1-1,0-1,0 0,-1-1,1 0,-1-1,0 0,6-5,19-12</inkml:trace>
  <inkml:trace contextRef="#ctx0" brushRef="#br0" timeOffset="1939.356">2849 342,'15'-8,"-1"2,0-1,0 0,-1-1,0-1,-1 0,1-1,6-7,-18 16,0 0,0 0,0 0,-1 1,1-1,0-1,0 1,-1 0,1 0,-1 0,1 0,-1 0,1 0,-1-1,0 1,0 0,1 0,-1-1,0 1,0 0,0 0,0-1,-1 1,1 0,0 0,0-1,-1 1,1 0,-1 0,0-1,-1-1,0 1,0 0,0 0,0 0,-1 1,1-1,-1 0,1 1,-1-1,0 1,1 0,-1 0,-1 0,-10-3,0 1,0 0,-1 1,1 0,-4 1,10 1,1-1,-1 2,0-1,1 1,0 1,-1-1,1 1,0 0,0 1,0 0,0 0,0 0,0 1,1 0,0 0,0 1,-4 3,6-3,0 0,0 1,0-1,0 1,1 0,0 0,1 1,-1-1,1 0,0 1,1-1,0 1,0 0,0 0,1-1,-1 1,2 0,-1 0,2 6,0-3,-1 1,2 0,0-1,0 1,1-1,0 0,1 0,0-1,1 1,-1-1,2 0,-1-1,2 0,-1 0,3 2,-4-5,0 0,-1 0,2-1,-1 0,0 0,1-1,0 0,0 0,0-1,0 1,0-2,0 1,0-1,1 0,-1 0,1-1,-1 0,1 0,-1-1,0 0,1 0,5-3,4-2,0-1,-1-1,0 0,0-2,-1 0,0 0,-1-1,0-1,11-12,22-24</inkml:trace>
  <inkml:trace contextRef="#ctx0" brushRef="#br0" timeOffset="2250.214">3310 8,'-14'10,"0"1,1 1,1 0,0 0,0 1,1 1,-5 8,11-16,1 0,0 1,0 0,1-1,0 1,0 1,0-1,1 0,0 0,1 1,0-1,0 1,0 0,1-1,0 1,1 0,-1-1,2 2,-1-4,1 0,0 0,0-1,1 1,-1-1,1 1,0-1,0 0,1 0,-1 0,1-1,0 1,0-1,0 0,0 0,1 0,2 1,11 5,0-1,1-1,-1-1,3 0,22 8,-41-14,0 0,0 1,-1 0,1-1,0 1,-1 0,1 0,0 0,-1 0,1 0,-1 0,0 1,1-1,-1 0,0 1,0-1,0 1,0-1,0 1,1 1,-2-2,0 0,0 1,0-1,0 0,0 0,-1 1,1-1,0 0,-1 1,1-1,0 0,-1 0,0 1,1-1,-1 0,0 0,1 0,-1 0,0 0,0 0,0 1,-8 5,1 0,-1 0,0-1,0 0,-1 0,0-1,-10 6,-1 0,0-1,-1-2,0 0,0-1,0-1,-17 1,13-5</inkml:trace>
  <inkml:trace contextRef="#ctx0" brushRef="#br0" timeOffset="2671.003">3798 8,'-5'-2,"0"1,0-1,-1 1,1 0,0 1,0-1,-1 1,1 0,0 0,-1 1,1 0,0 0,0 0,-5 2,-1 0,1 1,-1 0,1 0,0 1,0 0,-4 5,6-5,1 1,0 1,0-1,0 1,1 0,0 1,1-1,0 1,0 0,0 0,1 1,-3 8,6-13,-1 0,1-1,1 1,-1 0,0-1,1 1,0 0,0 0,0 0,0-1,1 1,-1 0,1 0,0-1,0 1,1 0,-1-1,1 0,-1 1,1-1,0 0,1 0,-1 1,0-2,1 1,0 0,-1 0,1-1,0 0,0 0,1 1,2 0,6 3,1-1,0 0,0-1,0-1,0 0,1 0,9-1,-12-1,1 1,-1 0,1 0,-1 1,0 0,0 1,0 1,-1-1,1 2,3 2,-12-7,-1 0,1 1,-1-1,0 0,0 1,0-1,0 1,0-1,0 1,0 0,0-1,-1 1,1 0,-1 0,1-1,-1 1,1 0,-1 0,0 0,0 0,0-1,0 1,0 0,-1 0,1 0,-1 0,1-1,-1 1,1 0,-1-1,0 1,0 0,0-1,0 1,0-1,-1 2,-5 7,0-1,-1 0,0-1,0 0,-5 3,-26 20,-2-1,-2-2,0-2,-2-2,-1-2,0-2,-2-2,-19 4,27-12,10-4</inkml:trace>
  <inkml:trace contextRef="#ctx0" brushRef="#br0" timeOffset="6019.272">1 1394,'2'8,"0"0,1-1,1 1,-1-1,1 1,0-1,1 0,-1-1,2 1,-1-1,1 0,2 2,-3-2,45 48,2-3,3-2,1-2,3-3,1-3,61 32,-45-33,2-4,1-3,2-3,1-4,64 11,-77-24,0-3,1-3,1-3,-1-4,0-2,0-3,0-4,0-2,-1-3,61-23,-80 20,-2-2,-1-3,0-2,-2-1,0-3,38-31,-50 32,-2-2,0-1,-2-1,-1-2,-2 0,-1-2,-2-1,16-33,-29 50,-1-1,-1-1,-1 1,0-1,-2-1,0 1,-2-1,0-6,-2 22,0 0,-1-1,0 1,-1 0,1 0,-1 0,0 0,-1 0,1 0,-1 0,0 0,-1 0,1 1,-1-1,-1 1,1 0,0 0,-1 0,0 0,-1 1,1-1,-1 1,1 0,-1 0,0 1,-1 0,1 0,-1 0,1 0,-1 1,0 0,-2-1,0 1,0 0,-1 1,1-1,0 2,0-1,-1 1,1 1,0-1,-1 1,1 1,0 0,-7 2,2 1,0 0,1 1,0 0,0 1,0 1,1 0,0 0,-1 2,-18 19,0 2,2 1,2 1,1 1,0 3,-1 3,0 0,3 2,1 1,3 0,1 2,-4 21,17-47,1 1,0-1,2 1,0 0,2-1,0 1,2 17,0-23,1-1,0 1,1-1,0 1,1-1,1-1,0 1,1-1,0 0,0 0,8 7,1-1,0-2,1 0,1-1,1-1,0 0,0-2,1 0,1-1,0-1,0-1,1-1,19 4,18 3,1-3,0-2,0-3,24-2,12-2,0-4,-1-5,37-8,-60 3,-2-3,1-4,-2-2,53-24,-116 42,0 0,-1-1,0 1,1-1,-1 0,0-1,0 1,-1-1,1 0,-1 0,0-1,0 1,0-1,-1 0,1 0,-3 0,1 1,-1-1,0 1,0-1,0 1,0-1,-1 0,0 0,0 1,0-1,-1 0,1 1,-1-1,0 0,-1 1,1-1,-1 1,-2-4,-6-18,0 1,-2 0,-2 0,0 2,-1 0,-1 0,-13-13,98 61,27 6,-65-23,0 2,14 7,-42-16,-1 0,0 0,1 0,-1 1,0-1,1 1,-1-1,0 1,0 0,0 0,-1 0,1 0,0 0,-1 0,1 0,-1 1,0-1,0 0,0 1,0-1,0 1,0 0,-1-1,1 1,-1-1,0 1,0 0,0-1,0 1,0 0,0-1,-1 1,0 0,0 2,-4 10,-1-1,0 1,-1-1,0 0,-9 10,-4 10,-9 20,-27 40,43-76,-1-1,0 0,-1-1,0 0,-2-1,-12 8,7-7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1:46.13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565 113,'-2'-6,"-1"-1,0 1,0-1,-1 1,1 0,-1 0,0 0,-1 1,1 0,-1 0,-1 0,1 0,0 1,-1 0,0 0,0 0,0 1,-1-1,1 2,-1-1,1 1,-1 0,0 0,0 1,0 0,0 0,0 1,0 0,-5 0,-4 1,-1 0,0 2,1 0,-1 0,1 2,0 0,0 1,1 0,0 1,0 1,0 1,0 1,-2 3,0 1,2 0,0 1,0 1,2 0,0 1,0 1,2 0,0 0,1 1,1 1,1-1,-5 21,10-29,0 0,1 1,0 0,1-1,0 1,1 0,1 0,-1-1,2 1,0 0,3 10,-2-13,0 0,1-1,0 0,1 0,-1 0,2 0,-1-1,1 0,0 0,0-1,1 1,0-1,0-1,0 1,1-1,4 2,3 0,0 0,0-1,1-1,-1-1,1 0,0-1,0 0,1-2,-1 0,0 0,0-2,1 0,-1-1,0 0,0-2,0 0,11-4,-6 1,-1 0,0-2,-1 0,0-1,0-1,-1 0,0-2,-1 0,-1-1,0-1,-1 0,-1-1,4-6,-12 15,-1-1,0 1,-1-1,0-1,0 1,-1 0,0-1,0 0,-1 0,-1 0,1 0,-1 0,-1 0,0-9,0 11,-1 0,-1 0,1 0,-1 0,-1 0,1 0,-1 1,-1-1,1 1,-1 0,0 0,0 0,0 0,-1 1,0-1,0 1,-1 1,1-1,-2 1,-7-6,-1 1,0 1,-1 1,0 0,0 1,0 0,-1 2,0 0,0 0,0 2,0 0,0 1,0 1,-7 1,6 0,1 0,0 1,1 1,-1 1,0 0,1 1,0 1,0 1,0 0,1 1,0 0,1 1,0 1,-6 6,15-12,1 0,-1 0,1 1,0 0,0 0,1 0,-1 0,1 1,0-1,1 1,-1 0,1 0,0 0,1 0,-1 0,1 0,0 0,1 1,0-3,1 1,-1-1,1 0,0 1,1-1,-1 0,1 0,0 1,0-1,0-1,0 1,1 0,-1 0,1-1,0 0,0 1,1-1,-1 0,1-1,-1 1,1 0,0-1,0 0,0 0,2 1,13 5,1-1,0-1,0 0,1-1,0-2,-1 0,1-1,0-1,0-1,5-1,6-1,-1-1,0-2,0-1,0-1,-1-2,16-7,-35 12,-2-1,1 0,0 0,-1-1,0 0,0-1,-1 1,6-7,-13 11,1 0,0 1,-1-1,1 0,-1 0,0 0,0 0,1 0,-1 0,-1 0,1-1,0 1,0 0,-1 0,0-1,1 1,-1 0,0-1,0 1,0-1,0 1,-1 0,1-1,-1 1,1 0,-1 0,0-1,0 1,0 0,0 0,0 0,0 0,0 0,-1 0,1 0,-1 1,0-1,1 0,-1 1,0-1,0 1,-8-6,1 1,-1 0,0 0,0 1,-1 0,1 1,-1 0,0 1,0 0,-1 1,-6-1,-6 0,0 1,0 2,0 0,0 1,-2 1,8 1,1 1,-1 0,1 1,0 1,0 0,1 1,-1 1,2 1,-1 0,1 1,-2 3,12-10,0 1,0 0,1 0,-1 1,1-1,0 1,0 0,1 0,-1 0,1 1,0-1,1 1,-1 0,1 0,0 0,1 0,-1 0,1 0,1 0,-1 0,1 0,0 1,0-1,1 0,-1 0,2 0,-1 0,1 0,-1 0,2 0,-1 0,1-1,1 3,2 2,1-1,0 0,0 0,1-1,0 0,1-1,0 0,0 0,1 0,-1-1,1-1,0 0,1 0,-1-1,1 0,0-1,0 0,8 0,-2 1,0-2,1 0,-1 0,1-2,-1 0,1-1,-1-1,1-1,-1 0,0-1,13-5,-25 7,0 0,-1 0,1 0,-1-1,1 1,-1-1,0 0,0-1,0 1,-1-1,1 1,-1-1,0 0,0 0,2-3,-5 5,1 0,0-1,-1 1,0 0,1 0,-1-1,0 1,0 0,0-1,0 1,-1 0,1 0,0-1,-1 1,0 0,1 0,-1 0,0 0,0 0,-1 0,1 0,0 0,0 0,-1 0,1 1,-1-1,0 0,1 1,-1 0,0-1,0 1,0 0,0 0,-2-1,-10-6,-1 1,0 0,0 1,-1 0,1 2,-1 0,-1 0,1 2,0 0,-1 1,1 0,-1 1,1 1,-1 1,1 0,0 1,0 1,0 1,0 0,1 1,0 0,0 1,0 1,1 0,0 2,9-6,0-1,1 1,0 1,0-1,0 1,0-1,1 1,0 0,0 0,0 1,0-1,1 1,0-1,0 1,1 0,-1 2,2-4,0 0,0 0,0 0,0 0,1 0,-1 0,1 0,0 0,1-1,-1 1,0 0,1-1,0 1,0-1,0 0,0 1,1-1,-1 0,1 0,0 0,0-1,0 1,0-1,0 0,1 1,7 4,1-1,-1 0,1-1,-1 0,2-1,-1 0,0-1,4 0,16 2,0-1,22-1,31-3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1:47.88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502 35,'0'-1,"-1"0,1 0,0-1,-1 1,1 0,-1 0,0 0,1 0,-1 0,0 0,0 1,1-1,-1 0,0 0,0 0,0 1,0-1,0 0,0 1,0-1,0 1,0-1,0 1,-2-1,-27-7,15 6,1 0,-1 1,0 1,0 0,0 1,1 0,-1 2,0-1,1 2,0 0,0 1,0 0,0 1,1 1,0 0,0 1,1 0,0 1,0 0,-8 9,10-9,1 1,0 0,0 0,1 1,1 0,0 0,0 1,1 0,0 0,1 1,1-1,0 1,1 0,0 0,1 0,0 1,1-1,1 0,0 1,0-1,2 0,2 14,1-11,0-1,1 1,1-1,1 0,0 0,0-1,2 0,0 0,0-1,1-1,1 0,0 0,0-1,2-1,-1 0,1-1,1 0,3 2,1 0,1-2,0 0,0-2,0 0,1-1,0-1,0-1,1-1,-1-1,1 0,21-3,-34 1,0-1,0-1,0 0,0 0,0 0,-1-1,1-1,-1 1,0-1,0-1,5-3,-9 5,-1 1,0-1,0 0,0 0,0 0,0-1,-1 1,1-1,-1 1,0-1,0 0,-1 0,1 1,-1-1,0-1,0 1,0 0,0 0,-1 0,0 0,1-1,-2 1,1 0,0 0,-2-4,-2-8,0 0,-2 0,0 1,0-1,-2 1,0 1,0 0,-7-8,-23-28,-28-30,32 42,18 18,11 12,-1 0,-1 0,1 1,-1-1,0 2,-1-1,0 1,0 0,0 0,-1 1,0 0,-2 0,10 5,-1-1,1 1,0 0,0 0,0 0,0 1,-1-1,1 0,0 0,0 0,0 1,0-1,0 1,0-1,-1 1,1-1,0 1,1 0,-1-1,0 1,0 0,0 0,0 0,0 0,1 0,-1 0,0 0,1 0,-1 0,1 0,-1 0,1 0,0 0,-1 0,1 0,0 1,0-1,0 0,0 0,-5 50,6-34,1 0,1 0,0-1,1 1,1-1,0 0,2 0,-1-1,2 1,0-2,1 1,1-1,0 0,0-1,8 7,-11-13,1 1,-1-1,1 0,1-1,-1 1,1-2,0 1,1-1,-1-1,1 0,0 0,0-1,0 0,0-1,1 0,-1 0,1-1,-1-1,1 0,-1 0,1-1,-1 0,1-1,-1 0,5-2,-9 2,-1 1,0-1,1 0,-1-1,0 1,0-1,-1 0,1 0,0-1,-1 1,0-1,0 0,0 0,0 0,-1-1,1 1,-1-1,0 0,-1 0,1 0,-1 0,0-1,0 1,-1 0,0-1,1 0,-2 1,1-1,-1 1,0-1,0 0,0 1,-1-1,0-2,-3-7,1 0,-2 0,0 1,0 0,-2-1,0 2,0-1,-1 1,-1 0,0 1,-1 0,-3-3,-1 1,-1 0,0 1,-1 1,0 0,-1 1,-1 1,1 1,-2 0,1 1,-1 1,0 1,0 1,-13-2,22 5,0 1,0 0,-1 0,1 1,0 0,0 1,0 0,0 1,0 0,0 1,0 0,1 0,-1 1,1 0,0 1,0 0,0 0,1 1,0 0,0 0,1 1,-1 0,1 1,1-1,-1 1,2 1,-3 3,2-2,1-1,0 1,0 0,1 1,1-1,0 1,0 0,1-1,0 1,1 0,0 0,1 1,0-1,1 0,0 0,1 0,0 0,0-1,2 1,-1-1,1 1,4 7,0-5,0 0,0 0,1 0,1-1,0-1,0 1,1-2,1 0,0 0,0-1,1 0,0-1,0-1,1 0,0 0,4 0,4 0,0-1,1-1,-1-1,1-1,0 0,0-2,0-1,0-1,13-2,-20 1,0 0,0-2,-1 0,1 0,-1-1,0-1,0-1,0 0,-1-1,0 0,-1-2,0 1,11-11,-20 16,0 0,0 0,-1-1,1 1,-1-1,0 0,0 0,0 0,-1-1,1 1,-2-1,1 1,0-1,-1 0,0 1,-1-1,1 0,-1 0,0 0,0 0,-1 1,0-1,0 0,0 0,-1 1,1-1,-1 1,-1-1,1 1,-3-4,-3-3,0 0,0 0,-1 1,-1 0,0 0,0 1,-1 1,-1 0,1 0,-1 1,-1 1,0-1,-8-2,-1 1,0 1,0 2,0 0,-1 1,0 0,0 2,0 1,0 1,-1 1,1 2,0 0,0 1,0 1,1 1,-5 2,8-2,0 1,0 1,0 1,1 1,0 0,1 2,0 0,1 0,0 2,0 0,2 0,-1 2,2 0,0 0,1 1,1 1,0 0,-7 15,14-22,0 0,1 1,0 0,0 0,1 0,0 0,1 0,1 0,-1 0,2 0,0 1,0-1,1 0,0 0,1 0,0-1,1 1,0-1,1 0,0 0,0 0,1 0,0-1,1 0,0-1,0 1,1-1,0-1,1 1,0-1,0-1,0 0,5 2,7 4,1-1,1-2,0 0,0-1,1-1,-1-2,2 0,-1-2,16 1,-20-3,0 0,0-2,0 0,0-1,0-1,-1-1,1 0,-1-2,0 0,0-1,16-10,-30 15,0-1,0 0,0 0,-1 0,1-1,-1 1,0-1,0 0,0 0,-1-1,1 1,-1-1,0 0,0 0,-1 0,0 0,0 0,0 0,0-1,-1 1,0-1,0 1,0-1,-1 1,1-1,-2 0,1 1,0-1,-1 1,0-1,-1 1,1-1,-1 1,0 0,0-1,-1 1,1 0,-1 0,0 1,-3-4,-5-6,0 0,-1 1,0 0,-1 1,0 0,-1 1,-1 1,1 0,-2 1,-1-1,9 6,0-1,0 2,-1-1,1 1,-1 0,1 1,-1 0,0 0,0 1,0 0,0 1,0 0,0 0,0 1,0 0,1 1,-1 0,0 0,1 1,-8 3,12-4,-1 1,1 0,0 0,0 0,0 1,0-1,1 1,-1 0,1 0,0 0,0 0,1 1,-1-1,1 1,0 0,0 0,0 0,1 0,0 0,0 0,0 0,0 0,1 0,0 0,0 0,1 1,-1-1,1 0,0 0,0 0,1 0,0 0,2 8,0-1,1 1,0-1,1 0,1-1,0 0,0 0,1 0,0-1,1 0,0 0,3 1,8 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2:14.760"/>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color" value="#FFFFFF"/>
      <inkml:brushProperty name="ignorePressure" value="1"/>
    </inkml:brush>
  </inkml:definitions>
  <inkml:trace contextRef="#ctx0" brushRef="#br0">8368 534,'-4'4,"-2"11,0 10,2 16,5 12,3 7,0 6,1-4,2-7,1-10,-1-17,-7-16,-2-12</inkml:trace>
  <inkml:trace contextRef="#ctx0" brushRef="#br0" timeOffset="332.397">8214 355,'9'8,"7"8,1 1</inkml:trace>
  <inkml:trace contextRef="#ctx0" brushRef="#br0" timeOffset="669.6">8702 483,'-16'9,"-11"6,1 2,-12 10,33-23,0 0,1 0,-1 0,1 1,0-1,0 1,0 0,1 0,-1 0,1 1,1-1,-1 1,1 0,0-1,0 3,1-6,1 1,1-1,-1 1,0-1,0 1,1-1,0 0,-1 1,1-1,0 0,0 0,0 1,1-1,-1 0,0 0,1 0,-1 0,1 0,0-1,0 1,-1-1,1 1,0-1,1 1,-1-1,0 0,0 0,0 0,1 0,-1 0,2 0,11 4,-1-1,1 0,0-1,10 0,63 6,-46-6,-1 1,28 9,-66-13,0 1,-1-1,1 1,0 0,-1 0,1 0,0 0,-1 0,0 1,1-1,-1 1,0 0,1 0,-1 0,0 0,0 0,-1 0,1 0,0 0,-1 1,1-1,-1 1,0 0,0 0,-1 0,0 0,0 0,0 0,0 0,-1 0,1 0,-1-1,0 1,1 0,-1 0,-1 0,1 0,0-1,-1 1,1-1,-1 1,0-1,0 1,0-1,0 0,-1 0,-13 15,-2-2,0 0,-1-1,0-1,-1-1,0-1,-1-1,0 0,-1-2,0 0,0-1,-1-2,1 0,-1-1,-1-2,1 0,0-1,-7-2,-13-4</inkml:trace>
  <inkml:trace contextRef="#ctx0" brushRef="#br1" timeOffset="-18039.785">876 1380,'-4'0,"-2"-4,-4-2,4 0,12-2,18-1,26 1,32 3,36 1,33 2,26 1,13 1,1 1,-15-1,-33 0,-49 5,-59 1,-35-1</inkml:trace>
  <inkml:trace contextRef="#ctx0" brushRef="#br1" timeOffset="-17720.32">1416 1457,'52'5,"44"0,26 1,16-1,1 2,-10 1,-19 3,-31 0,-30-3</inkml:trace>
  <inkml:trace contextRef="#ctx0" brushRef="#br0" timeOffset="-4486.56">4443 687,'-11'-19,"-1"0,-1 1,0 1,-1 0,-1 0,-1 2,-5-4,-21-17,-2 3,-17-9,-17-5,-2 3,-1 4,-2 4,-2 3,-84-21,-24 6,-1 9,-44 2,-9 7,-2 11,-193 12,268 14,0 8,1 8,1 7,-64 24,139-27,0 5,2 3,2 5,2 4,-41 28,82-40,1 2,2 2,2 2,-21 24,37-32,2 1,0 2,3 0,1 2,1 1,-11 26,21-36,1-1,2 1,1 1,1-1,1 2,1-1,1 0,2 1,1 0,1-1,1 1,2 0,0-1,2 0,1 0,1 0,2 0,0-1,2-1,1 0,2 2,8 12,3-1,1-1,1-1,2-1,2-2,34 29,-14-19,1-3,3-2,0-2,36 15,19 1,1-4,3-6,2-4,1-5,11-4,25 2,2-7,1-7,1-6,0-8,0-6,98-17,-135 3,-2-5,0-5,110-41,-137 34,-2-4,-1-3,-3-5,-1-3,8-11,-42 25,-2-2,-2-2,-1-2,-3-2,-1-2,-2-2,-2-1,22-40,-43 58,0 0,-2 0,-1-2,-2 0,-1 0,-1-1,1-18,-6 25,-2 0,-1 1,-1-1,-1 0,-1 0,-1 1,-1-1,-2 1,0 0,-5-10,1 9,-2 0,0 1,-1 0,-2 1,0 1,-2 0,0 1,-1 1,-2 0,-2 0,-6-4,-2 2,0 0,-1 3,-1 0,-1 2,0 2,-10-3,-21-6</inkml:trace>
  <inkml:trace contextRef="#ctx0" brushRef="#br0" timeOffset="-3666.054">3647 1278,'13'-5,"26"-5,29-10,32-6,31-7,27-3,27 6,21 2,9 7,5 7,-6 10,-13 5,-22 3,-34 1,-37-1,-41-5,-36-2,-24-1</inkml:trace>
  <inkml:trace contextRef="#ctx0" brushRef="#br0" timeOffset="-3083.948">3879 1072,'-10'1,"0"0,0 1,0 0,0 0,1 1,-1 0,1 1,0 0,-2 1,-80 49,70-40,-7 4,1 1,-8 8,28-21,0 0,0 1,0 0,1 1,0-1,1 1,-1 0,2 1,-1-1,0 2,4-7,1-1,-1 0,1 0,-1 0,1 0,0 0,0 1,0-1,0 0,0 0,0 0,1 0,-1 1,1-1,-1 0,1 0,0 0,0 0,0 0,0 0,0 0,0-1,0 1,1 0,-1-1,1 1,-1-1,1 1,0-1,0 0,-1 1,1-1,0 0,2 0,8 6,1-2,0 0,0-1,0 0,3 0,-8-2,69 15,1-4,0-3,1-4,36-3,-65-3</inkml:trace>
  <inkml:trace contextRef="#ctx0" brushRef="#br0" timeOffset="-1833.831">5957 662,'8'0,"8"-4,10-2,9 0,11-2,12-1,8 1,2-2,3 1,-7 1,-9-1,-15-5,-14 1</inkml:trace>
  <inkml:trace contextRef="#ctx0" brushRef="#br0" timeOffset="-1514.536">6315 508,'-4'30,"-2"28,1 22,5 14,3 4,0-1,5-8,0-16,4-19,4-19,-1-16</inkml:trace>
  <inkml:trace contextRef="#ctx0" brushRef="#br0" timeOffset="-1178.853">6521 200,'13'145,"23"289,-34-388,-2-25,1 1,1-1,1 0,1 0,0 0,5 10,-9-30,1 0,-1 0,0 0,1 0,-1 0,0 0,1 0,-1-1,1 1,0 0,-1 0,1 0,0 0,-1-1,1 1,0 0,0-1,-1 1,1-1,0 1,0-1,0 1,0-1,0 1,0-1,0 0,0 0,0 1,1-2,-1 1,1-1,-1 1,1-1,-1 1,0-1,1 0,-1 0,0 0,1 0,-1 0,0 0,0 0,0 0,0 0,1-1,5-8,0-1,0 0,-1 0,1-3,-6 13,34-78,9-35,-24 59,-20 56,1-1,-1 0,0 0,0 0,0 1,0-1,1 0,-1 0,0 1,0-1,0 0,1 0,-1 0,0 0,0 1,1-1,-1 0,0 0,0 0,1 0,-1 0,0 0,1 0,-1 0,0 0,0 0,1 0,-1 0,0 0,1 0,-1 0,0 0,0 0,1 0,-1 0,0 0,0-1,1 1,-1 0,0 0,0 0,1 0,-1-1,0 1,0 0,0 0,1 0,-1-1,0 1,0 0,0 0,0-1,0 1,1 0,-1 0,0-1,0 1,0 0,0-1,0 1,7 29,-6-24,6 29,2 0,11 28,-16-52,0 1,1-1,1 0,-1 0,2 0,-1-1,1 0,1 0,0-1,6 6,8 2</inkml:trace>
  <inkml:trace contextRef="#ctx0" brushRef="#br0" timeOffset="-834.104">7111 765,'4'21,"2"17,0 6,-2 4,-1-2,4-9,-1-14,0-12</inkml:trace>
  <inkml:trace contextRef="#ctx0" brushRef="#br0" timeOffset="-833.104">7059 405,'22'17,"12"11,-1 0</inkml:trace>
  <inkml:trace contextRef="#ctx0" brushRef="#br0" timeOffset="-499.67">7419 585,'-9'-1,"0"-1,0 1,0 1,0-1,0 2,0-1,0 1,0 1,-6 1,13-3,0 0,0 1,0-1,0 1,0-1,0 1,0 0,0 0,0 0,0 0,0 0,0 1,1-1,-1 0,1 1,-1-1,1 1,-1 0,1-1,0 1,0 0,0 0,0 0,0 0,0 0,0 0,1 0,-1 0,1 0,-1 0,1 1,0-1,0 0,0 0,0 0,0 0,0 1,1-1,-1 0,1 0,0 0,0 0,0 1,1 0,0 0,0 0,0 0,0 0,0-1,1 1,-1-1,1 1,0-1,0 0,0 0,0 0,0-1,0 1,0-1,1 0,-1 1,0-2,3 2,12 2,1 0,-1-2,8 1,-21-3,51 4,-31-3,0 1,0 1,0 1,20 7,-43-11,1 1,-1-1,0 1,0 0,0 0,1 0,-1 0,0 0,-1 0,1 0,0 1,0-1,0 1,-1 0,1-1,-1 1,1 0,-1 0,0 0,0 0,0 0,0 0,0 0,0 1,-1 0,0 0,0 0,0 0,0 0,-1 0,1 0,-1 0,0 0,0 0,0 0,0 0,-1-1,1 1,-1-1,0 1,0 0,-8 9,0 0,-1-1,0 0,0 0,-1-2,-8 6,-11 5,-1 0,-30 12,52-27,0-1,-1 0,1 0,-1-1,0 0,0-1,0-1,0 0,0 0,0-1,-7 0,16 0,1 0,-1-1,1 1,0 0,-1 0,1-1,-1 1,1-1,0 1,-1-1,1 0,0 1,0-1,-1 0,1 0,0 0,0 0,0 0,0 0,0 0,0 0,0-1,1 1,-1 0,0 0,1-1,-1 1,1 0,-1-1,1 1,0-1,-1 1,1-1,0 1,0 0,0-1,0 1,0-1,0 1,1-1,-1 1,0-1,1 1,-1 0,1-1,0 1,-1 0,1 0,0-1,0 0,13-25</inkml:trace>
  <inkml:trace contextRef="#ctx0" brushRef="#br0" timeOffset="2266.476">7265 1329,'4'0,"2"4,-1 11,4 15,0 16,-1 18,-7 19,-4 9,0 6,-1 0,1-13,5-11,7-20,2-26,-2-19</inkml:trace>
  <inkml:trace contextRef="#ctx0" brushRef="#br0" timeOffset="2820.689">7444 1432,'23'-10,"1"2,0 1,0 0,0 2,24-2,19-5,121-31,-206 47,4-1,0 0,1 1,0 1,-1 0,1 1,8-4,1 0,0 1,0-1,0 1,0 0,0 0,0 1,1-1,0 1,0 0,0 0,0 0,0 0,1 0,0 0,0 1,0-1,0 1,1 0,-6 30,2 0,2 1,1 28,0 1,0-43,-4 189,7-175,1 0,2 0,2 0,8 28,-14-62,0 0,1 0,-1 0,1 0,-1-1,1 1,0 0,-1 0,1 0,0-1,0 1,0-1,0 1,1 0,-1-1,0 0,1 1,-1-1,1 0,-1 0,1 0,0 0,-1 0,1 0,1 0,-1-1,-1-1,1 1,0-1,0 0,-1 0,1 0,0 0,-1 0,1 0,-1 0,1 0,-1 0,1-1,-1 1,0-1,0 1,0-1,0 1,0-1,0 0,0 0,0 1,-1-1,1-1,14-32</inkml:trace>
  <inkml:trace contextRef="#ctx0" brushRef="#br0" timeOffset="3136.7">8163 995,'0'5,"0"9,-5 12,-5 14,-1 18,-3 17,0 8,4 8,2 1,4-6,1-9,2-13,1-9,1-9,-1-13</inkml:trace>
  <inkml:trace contextRef="#ctx0" brushRef="#br0" timeOffset="3472.415">8060 2099,'4'4,"7"2,0-5,-5-2,-4 3,-3-3,0-2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3:08.57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523 0,'-10'1,"-1"0,1 1,0 1,0-1,0 1,1 1,-1 0,1 0,-1 1,1 0,1 1,-1 0,1 0,0 1,0 0,1 0,0 1,-1 1,-2 3,0 1,0 0,2 0,-1 1,2 0,0 0,1 1,0 0,1 0,1 0,-1 7,4-16,0-1,0 0,1 0,0 0,0 1,0-1,1 0,0 0,0 0,0 0,1 0,-1 0,1 0,0 0,1 0,-1-1,1 1,0-1,0 0,0 1,1 0,1-1,0-1,0 1,1 0,-1-1,1 0,-1-1,1 1,0-1,0 0,0 0,0-1,0 0,0 0,1-1,-1 1,0-1,6-1,14-1,-1-2,0 0,0-2,0 0,-1-2,0-1,0-1,-1-1,-4 2,-1 0,0-2,0 0,-1-2,-1 0,0 0,-1-1,0-1,11-17,-23 29,0-1,0 0,-1 0,0 0,0 0,0 0,0 0,0-1,-1 1,0-1,0 1,0-1,-1 1,1-1,-1 1,0-1,-1-1,0 3,0 0,0 0,0 0,-1 0,1 0,-1 1,0-1,0 0,0 1,0-1,0 1,0 0,-1 0,1 0,-1 0,0 0,1 0,-1 1,0-1,0 1,0 0,0 0,0 0,0 0,-1 0,-14-3,-1 1,0 0,0 2,0 0,0 1,0 0,0 2,0 1,0 0,0 1,1 1,-3 1,-22 8,1 3,1 0,0 3,-25 17,28-14,0 3,2 1,-15 14,37-28,1-1,0 1,1 1,1 1,0-1,1 2,1-1,0 1,-5 14,12-26,1 0,-1-1,1 1,0 0,0 0,0 0,1 0,-1 0,1-1,0 1,0 0,0 0,1 0,0 0,-1 0,1 0,1 0,-1-1,0 1,1 0,0-1,0 1,0-1,0 0,0 1,1-1,0 0,-1-1,1 1,2 1,3 2,1-1,0-1,0 1,0-1,1-1,-1 0,1 0,0-1,0 0,0-1,0 0,0 0,30 0,-1-2,1-2,0-1,-1-2,1-2,-2-1,17-8,21-9,-1-3,-1-4,12-10,-41 19,-2-1,29-23,-61 40,-1 0,0-1,0 0,0 0,-1-1,-1-1,0 1,0-1,-1-1,-1 0,0 1,2-7,-7 16,0-1,0 1,0-1,0 1,0-1,-1 1,1-1,-1 1,0-1,0 0,0 1,0-1,0 1,-1-1,1 0,-1 1,0-1,0 1,1 0,-1-1,-1 1,1 0,0-1,-1 1,1 0,-1 0,0 0,1 0,-1 0,0 1,0-1,0 1,0-1,-1 1,1-1,0 1,-1 0,-5-2,-1 1,1-1,-1 1,0 1,0 0,0 0,1 1,-1 0,0 0,-6 2,-12 2,1 1,0 1,0 2,1 0,0 2,1 1,0 1,0 1,1 1,-8 6,1 1,1 2,1 1,1 1,1 1,-6 10,22-24,0 1,1 0,0 0,1 1,0 1,1-1,1 1,0 0,1 0,1 1,0 4,3-14,0 0,1 0,0 0,0 0,0 0,1 0,0 0,0 0,0 0,1-1,0 1,0 0,1-1,-1 1,1-1,0 0,1 0,-1 0,1 0,0-1,0 1,1-1,-1 0,1 0,0-1,0 1,0-1,0 0,1-1,4 3,9 2,0 0,1-1,0-2,0 0,0 0,0-2,0-1,0 0,1-2,-1 0,15-3,5-3,0-1,-1-2,0-1,-1-3,17-8,-25 9,0-2,-1-1,-1-2,-1-1,9-7,-28 20,-1-1,1 1,-1-1,0 0,-1-1,1 1,-1-2,-1 1,0 0,0-1,-1 0,0 0,0 0,-1-1,0 1,-1-1,0 0,0 0,-1-4,-1 10,0 0,0 0,-1 0,1 0,-1 0,0 0,0 0,0 1,-1-1,0 0,1 1,-1-1,0 1,-1-1,1 1,0 0,-1 0,0 0,0 0,0 1,0-1,0 1,-1 0,1 0,-1 0,1 0,-1 0,0 1,1 0,-1 0,0 0,0 0,0 0,-2 1,-6-1,0 0,0 1,1 1,-1 0,0 0,0 1,1 1,-1 0,1 0,0 1,-5 3,-9 6,1 1,0 1,1 1,1 1,0 1,1 1,1 0,-10 15,14-15,0 1,1 0,2 2,0-1,1 2,1-1,1 2,2-1,-5 18,11-33,0 0,1 0,0 0,1 1,0-1,0 0,0 1,1-1,0 0,1 1,0-1,0 0,1 0,0-1,0 1,1-1,2 4,-3-7,1 1,-1-1,1 1,0-1,1 0,-1-1,1 1,-1-1,1 0,0 0,0 0,1-1,-1 1,0-2,1 1,0 0,-1-1,1 0,0 0,-1-1,1 0,0 0,0 0,-1 0,3-1,6-1,-1-1,0 0,0-1,2-1,50-22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3:09.735"/>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458 236,'28'-18,"-4"4,-2-1,0 0,0-2,-2 0,0-2,-1 0,9-13,-27 31,0 0,0 0,0 0,0-1,0 1,-1 0,1 0,0-1,-1 1,1-1,-1 1,1 0,-1-1,0 1,0-1,1 1,-1-1,0 1,0-1,-1 1,1 0,0-1,0 1,-1-1,1 1,-1-1,0 0,-1 1,1 0,-1 0,1 0,-1 0,1 0,-1 0,1 1,-1-1,0 0,0 1,1 0,-1-1,0 1,0 0,0 0,1 0,-2 0,-10 0,0 1,1 0,-1 1,0 0,-10 4,-11 7,0 0,1 2,0 2,1 0,1 3,-15 12,23-15,2 1,-1 1,2 0,1 2,0 0,2 1,0 1,-9 19,21-33,1 0,-1 0,2 0,0 1,0-1,0 1,1 0,1 0,-1 0,2 0,-1 0,2 0,-1 0,1 0,1 0,0-1,0 1,2 3,0-3,0 0,1-1,0 1,1-1,0 0,1 0,0-1,0 0,0 0,1-1,1 0,-1 0,1-1,0 0,0 0,10 3,9 3,0-1,1-1,0-2,0-1,1-1,0-1,0-2,1-1,26-2,-30-1,0-1,0-1,0-1,0-2,-1 0,0-2,0-1,-1-1,0-1,-1-1,3-3,-18 9,0-1,0 1,0-2,0 1,-1-1,-1-1,0 0,0 0,0 0,4-9,-9 13,1 0,-1 0,0 0,0-1,-1 1,0-1,0 1,0-1,-1 0,1 1,-1-1,-1 0,1 1,-1-1,0 1,0-1,-1 1,1-1,-1 1,0 0,-1 0,0-1,-3-4,0 1,-1 1,0-1,0 1,-1 0,0 1,0 0,-1 0,1 1,-2 0,1 0,-1 1,0 0,0 1,-3-1,-15-4,0 1,0 1,-1 1,0 2,-8 0,-6 1,1 2,-1 2,0 2,1 1,-1 3,-4 2,19-3,1 2,0 1,1 0,0 2,0 1,1 2,1 0,0 1,-16 15,34-25,0 0,0 0,1 1,0 0,0 0,0 0,1 0,0 1,0 0,0 0,1 0,0 0,1 1,-1-1,2 1,-2 2,3-4,0 1,0-1,1 0,-1 0,1 0,1 0,-1-1,1 1,0 0,0 0,1-1,0 0,0 1,0-1,0 0,1 0,0-1,0 1,0-1,0 0,2 1,12 10,1-2,0 0,1-1,0-1,1-1,0 0,1-2,-1 0,2-2,20 4,2-2,1-2,-1-1,1-3,0-2,2-1,-24-1,0 0,-1-2,1 0,-1-2,0 0,-1-1,1-2,-1 0,6-5,-22 10,0 1,0-1,0 0,0 0,-1-1,0 1,0-1,0 0,-1-1,1 1,-1-1,-1 0,1 0,-1 0,0 0,0-1,-1 1,1-1,-2 0,1 0,-1 0,0 0,0 1,-1-1,0 0,0 0,-1 0,0 0,0 0,0 0,-1 0,0 0,-2-3,-4-8,0 1,-2-1,0 2,-1-1,0 1,-1 1,-1 0,-1 1,0 0,0 1,-2 1,1 0,-2 1,1 1,-2 1,1 0,-1 1,0 1,-1 0,0 2,0 0,-1 1,14 3,1 0,-1 1,1 0,-1 0,1 1,-1 0,1 0,-1 0,1 0,-5 3,8-4,1 1,0-1,-1 1,1 0,0 0,-1 0,1 0,0 0,0 0,0 0,0 0,0 1,0-1,0 0,1 0,-1 1,0-1,1 1,-1-1,1 1,-1-1,1 1,0-1,0 1,0-1,-1 1,1-1,1 1,-1-1,0 1,0-1,1 1,-1-1,0 1,1-1,0 0,-1 1,1-1,0 1,0-1,3 7,0-1,1 0,0 0,0 0,1 0,0-1,0 0,1 0,0-1,0 0,0 0,3 2,19 9,1-1,19 7,-25-11,1-1,1-1,0-1,0-2,1 0,0-2,0-1,0-1,2-1,-25-1,0 0,0 0,0-1,0 1,0-1,0 0,0 0,0 0,-1-1,1 1,-1-1,1 0,-1 0,1 0,-1-1,0 1,2-3,-3 2,0 1,-1-1,0 0,1 0,-1 0,0 0,0 0,-1 0,1 0,-1 0,1 0,-1 0,0 0,0 0,-1 0,1-1,0 1,-1 0,0 0,0 0,0 0,-1-2,-7-17,0 1,-2 0,-1 0,0 1,-2 1,0 0,-1 1,-1 0,-11-9,-7-5,-2 2,-1 1,-1 2,-18-8,32 20,-1 2,-1 0,-5 0,24 10,0 1,0 0,-1 0,1 0,-1 1,1 0,-1 0,0 1,1 0,-1 0,0 1,1 0,-8 2,13-2,0-1,0 1,0 0,0-1,0 1,0 0,1 0,-1 0,0 0,1 1,-1-1,0 0,1 1,0-1,-1 1,1-1,0 1,0 0,0-1,0 1,0 0,0 0,0 1,0 0,1 1,0-1,0 0,0 0,0 0,1 0,-1 0,1 0,0 0,0 0,0 0,0-1,0 1,2 2,3 6,1 0,1-1,-1 0,2 0,0 0,0-1,3 2,5 1,0 0,1-1,0-1,0 0,1-2,1 0,14 3,57 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3:28.758"/>
    </inkml:context>
    <inkml:brush xml:id="br0">
      <inkml:brushProperty name="width" value="0.1" units="cm"/>
      <inkml:brushProperty name="height" value="0.1" units="cm"/>
      <inkml:brushProperty name="color" value="#F6630D"/>
      <inkml:brushProperty name="ignorePressure" value="1"/>
    </inkml:brush>
  </inkml:definitions>
  <inkml:trace contextRef="#ctx0" brushRef="#br0">1986 2759,'0'-4,"4"-2,6 5,2 11,2 17,0 21,-4 29,-2 23,-3 21,-3 11,-1 2,-1-10,0-17,-1-23,0-29,1-33,0-20</inkml:trace>
  <inkml:trace contextRef="#ctx0" brushRef="#br0" timeOffset="24540.856">4269 990,'-73'-56,"-3"4,-2 3,-1 4,-3 3,-2 3,-1 5,-2 3,-1 4,-1 4,0 3,-2 5,0 4,-1 3,0 5,-84 8,45 7,0 7,1 5,1 5,2 7,-111 47,88-21,4 6,2 7,4 6,-85 67,123-73,3 4,4 4,4 5,3 3,5 5,4 2,4 5,-59 107,88-126,4 3,4 1,4 2,3 2,-7 46,21-58,4 1,2 1,5-1,3 1,4 1,8 56,-1-70,4 1,3-2,2 0,4 0,2-2,4-1,2-1,3-2,3 0,10 9,-8-18,2-2,3-2,2-1,1-3,3-1,2-3,1-2,2-2,1-2,2-3,13 3,7-1,0-4,2-3,1-3,1-4,77 9,-54-17,1-5,-1-4,1-4,57-10,-24-7,-2-6,0-5,-2-7,-2-5,-1-6,-3-5,47-31,-55 18,-2-4,-4-6,-3-5,-3-4,-4-5,-5-4,-3-4,-5-5,-4-3,-5-4,2-15,-24 28,-4-3,-5-2,-4-2,-5-3,-5 0,3-27,-18 40,-3 0,-4-1,-5-1,-4 0,-3 0,-5 0,-11-59,3 80,-4 0,-3 1,-3 1,-3 1,-3 1,-4 1,-2 2,-3 1,-3 2,-3 2,-2 1,-3 3,-3 1,-2 3,-2 2,-2 3,-3 2,-7-2,-29-14,-2 4,-2 5,-3 4,-93-31,-4 12,-3 8,-25 4,-48-3</inkml:trace>
  <inkml:trace contextRef="#ctx0" brushRef="#br0" timeOffset="31989.818">2422 2631,'4'0,"6"9,2 16,-2 21,2 24,-1 23,-3 21,2 13,0 7,2-2,-1-6,-3-15,3-19,-2-20,-1-22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5:10.62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1443,'129'6,"73"13,-91-6,1-5,50-6,-64-8,-1-4,0-5,0-3,-2-5,0-5,-2-3,-2-4,-1-4,-1-4,-3-4,-2-4,-2-3,-3-4,-2-3,56-59,-94 80,-2-1,-2-3,-2 0,-2-2,17-34,-35 55,-1 0,-1 0,-1-1,-1 0,-2-1,0 0,-2 0,-1-1,-1 1,-1-1,-2 0,-1-7,0 27,0 0,1 0,0 0,1-1,0 1,0 0,1 0,0 0,0 0,1 0,0 0,0 1,1-1,0 1,0 0,5-6,7-19,-15 31,-1 0,1 0,-1 0,1 0,-1 0,0-1,1 1,-1 0,0 0,0 0,0 0,0 0,0-1,0 1,0 0,0 0,0 0,0 0,-1 0,1-1,0 1,-1 0,1 0,-1 0,0 0,1 0,-1 0,0 1,0 0,0 0,0 0,0 0,0 0,0 1,0-1,0 0,0 1,0-1,0 1,0-1,0 1,0-1,1 1,-1 0,0-1,0 1,1 0,-1 0,0-1,1 1,-1 0,1 0,-1 0,1 0,0 0,-1 0,1 0,0 0,-1 0,1 0,-15 36,-26 109,22-72,-18 43,11-53,-2 0,-3-2,-3-2,-3 0,-2-3,-2-1,-3-3,-2-1,-13 8,17-20,-3-3,0-2,-2-2,-2-2,-1-2,-1-2,-1-2,-2-3,0-2,-1-3,-18 3,-108 13,-1-8,-34-5,-32 4,204-19,-37 5,-78-2,157-8,0 1,0-1,0-1,0 1,-1 0,1 0,0-1,0 1,0-1,0 0,0 0,0 0,0 0,0 0,1 0,1 0,0 1,-1-1,1 0,0 0,-1 0,1 1,0-1,0 0,0 0,0 0,0 0,0 1,0-1,0 0,0 0,0 0,1 0,-1 1,0-1,0 0,1 0,-1 0,0 1,1-1,-1 0,1 1,-1-1,1 0,0 1,-1-1,1 0,17-21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5:11.81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537 1,'-11'1,"0"0,0 1,1 0,-1 1,0 0,1 1,0 0,0 0,0 1,-5 4,-17 11,0 1,-9 10,9-4,0 1,2 1,2 2,0 0,2 2,-6 13,18-25,1 0,1 2,1-1,0 1,2 1,1 0,1 0,1 0,1 1,1 0,1 3,3-23,0 0,0-1,0 1,0-1,1 1,0 0,0-1,0 0,0 1,1-1,-1 0,1 1,1-1,-1 0,0 0,3 2,-3-4,0-1,0 1,0-1,0 0,0 1,0-1,0 0,1-1,-1 1,0 0,1 0,-1-1,1 0,-1 1,0-1,1 0,-1 0,1 0,-1-1,1 1,-1 0,0-1,1 0,-1 1,0-1,1 0,-1 0,0-1,0 1,0 0,1-1,11-8,0 1,-1-2,0 0,-1 0,-1-1,1 0,-2-1,7-10,14-24,23-46,-48 83,20-38,-1-1,17-51,-42 97,-6 9,-9 21,-22 57,5 1,2 2,5 1,4 1,-7 66,22-116,2 1,2 0,2 17,0-46,1 1,0-1,1 1,0-1,0 0,2 0,-1 0,1 0,1 0,0-1,0 0,1 0,6 6,-10-13,1 0,0 0,0 0,0 0,0-1,0 0,0 1,1-1,-1 0,1-1,0 1,-1-1,1 0,0 0,0 0,0 0,0 0,0-1,0 0,0 0,0 0,0 0,0-1,0 1,1-1,-5 0,1 1,0 0,0 0,-1 0,1 0,0 0,0 0,0 0,-1 0,1 1,0-1,0 0,-1 0,1 1,0-1,0 0,-1 1,1-1,0 1,-1-1,1 1,-1-1,1 1,-1-1,1 1,-1 0,1-1,-1 1,1 0,-1-1,0 1,1 0,-1-1,0 1,0 0,1 0,-1 0,0-1,0 2,0 38,-1-17,2-3,1 0,2 0,0-1,1 1,1-1,0 0,2 0,0-1,1 0,1 0,1-1,0-1,9 10,-11-15,0 0,1-1,0 0,1-1,0 0,0-1,1 0,0-1,0 0,1-1,-1-1,1 0,1 0,-1-1,1-1,-1 0,1-1,0-1,0 0,1 0,17-5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8.640"/>
    </inkml:context>
    <inkml:brush xml:id="br0">
      <inkml:brushProperty name="width" value="0.2" units="cm"/>
      <inkml:brushProperty name="height" value="0.2" units="cm"/>
      <inkml:brushProperty name="color" value="#F6630D"/>
      <inkml:brushProperty name="ignorePressure" value="1"/>
    </inkml:brush>
  </inkml:definitions>
  <inkml:trace contextRef="#ctx0" brushRef="#br0">0 1,'0'4,"0"5,3 5,0 7,2 5,3 8,3 5,3 3,2 1,4 3,0-1,-1-2,-1-1,-4-7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0:17.751"/>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color" value="#FFFFFF"/>
      <inkml:brushProperty name="ignorePressure" value="1"/>
    </inkml:brush>
  </inkml:definitions>
  <inkml:trace contextRef="#ctx0" brushRef="#br0">8135 1926,'4'0,"2"4,-5 6,-7 1,-2-1</inkml:trace>
  <inkml:trace contextRef="#ctx0" brushRef="#br0" timeOffset="333.647">8135 2208</inkml:trace>
  <inkml:trace contextRef="#ctx0" brushRef="#br0" timeOffset="12237.97">6210 4029,'-10'3,"0"0,1 0,-1 1,1 1,0-1,0 2,1-1,0 1,0 0,0 1,-7 7,11-10,0 1,0 0,0 0,1 1,0-1,0 1,0-1,1 1,-1 0,2 0,-1 0,0 0,1 1,0-1,1 0,-1 0,1 1,1-1,0 5,-1-8,0 0,1-1,-1 1,1 0,0-1,-1 1,1-1,1 1,-1-1,0 1,0-1,1 0,0 1,-1-1,1 0,0 0,0 0,0-1,0 1,0 0,1-1,0 1,1 0,-1-1,1 0,0 0,0-1,0 1,-1-1,1 1,0-1,0-1,0 1,0 0,0-1,-1 0,3 0,5-3,0 1,0-2,-1 1,0-1,0-1,0 0,0 0,-1-1,0 0,2-3,-6 5,0-1,-1 0,1 1,-1-1,-1-1,1 1,-1-1,0 1,0-1,-1 0,0 0,1-4,-3 8,0 0,1 0,-1 0,0 0,0 0,-1 0,1-1,-1 1,1 0,-1 0,0 1,0-1,0 0,-1 0,1 0,-1 1,1-1,-1 1,0-1,0 1,0 0,0-1,-1 1,1 0,0 1,-1-1,0 0,1 1,-1-1,-1 1,-4-3,0 1,-1 0,1 1,-1 0,-8 0,15 1,0 1,-1 0,1 0,0 0,0 0,0 0,0 1,0-1,0 1,0-1,0 1,-2 1,4-2,-1 1,0-1,1 1,-1-1,1 1,-1 0,1-1,-1 1,1 0,-1-1,1 1,0 0,-1 0,1-1,0 1,0 0,0 0,0 0,-1-1,1 1,0 0,0 0,0 0,1-1,-1 1,0 0,0 0,0 0,1-1,-1 1,0 0,7 16</inkml:trace>
  <inkml:trace contextRef="#ctx0" brushRef="#br0" timeOffset="12238.97">6518 4235,'0'-9,"0"-7,-4-6,-2-2,0-7,2-2,0 0,2 1,6 7,6 2,10 6,6 5,8 6,6 2,5-1,-5-1</inkml:trace>
  <inkml:trace contextRef="#ctx0" brushRef="#br0" timeOffset="12572.232">6877 3926,'-9'1,"1"0,-1 0,0 1,1 0,-1 1,1 0,0 0,0 1,0 0,0 0,1 0,0 1,-2 2,7-6,0 1,0-1,0 1,0 0,0-1,0 1,1 0,-1 0,1 0,0 0,-1 0,1 0,0 1,0-1,0 0,1 1,-1-1,0 0,1 1,0-1,-1 1,1-1,0 1,0-1,1 1,-1-1,0 0,1 1,-1-1,1 1,0-1,0 0,0 1,0-1,0 0,1 0,-1 0,1 0,-1 0,1 0,0-1,-1 1,1 0,0-1,0 1,0-1,1 0,6 5,0 0,1 0,0-1,0-1,0 0,1 0,6 1,-7-3,-1 1,1 0,-1 1,0 0,-1 0,1 1,-1 0,6 5,-14-9,1 0,0 0,0 0,-1 0,1 0,-1 0,1 0,-1 0,1 0,-1 0,0 1,1-1,-1 0,0 0,0 1,0-1,0 0,0 0,0 1,0-1,-1 0,1 0,0 0,-1 1,1-1,-1 0,1 0,-1 0,1 0,-1 0,0 0,0 0,1 0,-1 0,0 0,0 0,0-1,0 1,0 0,0-1,0 1,-52 36,44-31,-63 38,41-27</inkml:trace>
  <inkml:trace contextRef="#ctx0" brushRef="#br0" timeOffset="11240.947">5056 4106,'0'-2,"1"0,0 0,0 0,-1 0,1 1,0-1,0 1,1-1,-1 0,0 1,0 0,1-1,-1 1,1 0,-1 0,1-1,0 1,-1 1,1-1,1 0,36-18,-25 14,1 0,-1 1,1 1,-1 0,1 1,0 0,0 1,0 1,-10 0,0 0,-1 0,1 1,-1-1,1 1,-1 1,1-1,-1 0,1 1,-1 0,0 0,0 0,0 1,0-1,0 1,-1 0,1 0,-1 0,0 1,0-1,0 1,0-1,-1 1,1 0,-1 0,0 0,1 4,0 0,-1-3,0 1,0-1,0 1,-1 0,0-1,1 7,-2-11,0 0,-1 0,1 1,0-1,0 0,0 0,-1 1,1-1,-1 0,1 0,-1 0,1 0,-1 0,0 0,0 0,1 0,-1 0,0 0,0 0,0 0,0 0,0 0,0-1,0 1,0 0,0-1,-1 1,1-1,0 0,0 1,0-1,-1 0,1 1,-1-1,-55 10,23-4,0 1,-29 11,53-15,0 1,1 0,0 1,0 0,0 0,1 1,0 0,0 0,0 1,1 0,-6 8,11-14,1 0,0 0,0 0,0 0,0 1,1-1,-1 0,0 1,0-1,1 1,-1-1,1 1,-1-1,1 1,0-1,-1 1,1-1,0 1,0-1,0 1,0-1,0 1,1 0,-1-1,0 1,1 0,0 0,1-1,-1 1,1 0,0-1,-1 0,1 1,0-1,0 0,0 0,-1 0,1 0,0 0,1 0,-1-1,0 1,2 0,9 1,0 0,0-1,0 0,0-1,12-1,19-5,0-2,-1-2,0-2,0-1,22-12,-39 13</inkml:trace>
  <inkml:trace contextRef="#ctx0" brushRef="#br0" timeOffset="11559.711">5441 4080,'4'0,"6"-4,10-2,10-4,9 0,11-3,6 1,1 2,-3 3,-8 3,-7 2,-9 1</inkml:trace>
  <inkml:trace contextRef="#ctx0" brushRef="#br0" timeOffset="11891.437">5851 4029,'-4'17,"-7"11,0 4,5 6,4 1,7-7,7-8,1-9</inkml:trace>
  <inkml:trace contextRef="#ctx0" brushRef="#br0" timeOffset="9623.381">3798 4029,'5'0,"1"4,4 7,0 9,3 10,-1 9,2 7,3-1,3-3,-2-5,1-8,-4-9</inkml:trace>
  <inkml:trace contextRef="#ctx0" brushRef="#br0" timeOffset="9957.524">4132 4183,'4'13,"2"13,0 7,3 1,0 1,-2-12,-1-8</inkml:trace>
  <inkml:trace contextRef="#ctx0" brushRef="#br0" timeOffset="10304.362">4029 4080,'4'0,"7"0,0 0</inkml:trace>
  <inkml:trace contextRef="#ctx0" brushRef="#br0" timeOffset="10305.362">4363 4132,'8'-5,"8"-1,10-4,5 0,5-3,6 1,4-2,-1 1,-13 4,-16 6,-15 5,-7 6,-4 2</inkml:trace>
  <inkml:trace contextRef="#ctx0" brushRef="#br0" timeOffset="10640.159">4593 4106,'0'4,"0"6,0 10,0 6,5 8,1 1,-1 0,0-1,-2-8</inkml:trace>
  <inkml:trace contextRef="#ctx0" brushRef="#br0" timeOffset="7740.314">2567 4132,'0'-4,"0"0,0 0,-1 0,1 0,-1 1,0-1,0 0,0 0,0 1,-1-1,0 1,1-1,-1 1,0 0,-1-1,1 1,-1 0,1 0,-1 1,0-1,0 1,0-1,0 1,0 0,-1 0,1 0,-1 1,1-1,-1 1,0 0,0 0,1 0,-1 0,0 1,-3-1,1 1,-1 0,1 0,-1 0,1 1,0 0,-1 0,1 1,0-1,-1 1,1 1,0-1,1 1,-1 0,0 0,1 1,0 0,-1 0,2 0,-1 0,0 1,-1 3,0 1,0 0,1 1,1 0,-1 0,2 0,-1 0,1 0,1 1,0 0,1-1,0 1,0 0,1 0,0 0,1 0,1-1,-1 1,2 2,7 28,2 1,2-2,18 38,-24-58,5 11</inkml:trace>
  <inkml:trace contextRef="#ctx0" brushRef="#br0" timeOffset="8070.552">2105 4389,'13'-5,"13"-5,7-1,6 1,5 2,5 3,-3-3,-9 1</inkml:trace>
  <inkml:trace contextRef="#ctx0" brushRef="#br0" timeOffset="8494.349">2670 4260,'7'-10,"2"1,-1 1,2 0,-1 0,1 0,0 1,0 1,1 0,0 0,0 1,0 0,1 1,-1 1,1 0,0 0,0 1,0 0,1 1,-1 1,0 0,0 1,1 0,-10-1,0 1,0-1,0 1,0 0,0 0,0 0,0 1,-1-1,1 1,-1-1,1 1,-1 0,1 0,-1 0,0 0,0 0,0 1,0-1,0 1,-1-1,1 1,-1 0,0-1,0 1,1 0,-2 0,1 0,0 0,-1 0,1 0,-1 0,0 0,0 0,0 0,0 0,-1 0,0 3,0 1,-1 0,0 0,0 0,0-1,-1 1,0-1,-1 1,1-1,-1 0,0 0,-1 0,1-1,-1 0,0 0,-6 5,-4-1,0-1,-1 0,0-1,-1 0,1-2,-1 0,-17 3,-43 14,74-22,1 1,-1 0,1 0,0 1,-1-1,1 0,0 1,0-1,0 1,0 0,0 0,0 0,2-1,-1-1,1 1,-1 0,1-1,0 1,-1 0,1 0,0-1,0 1,-1 0,1 0,0-1,0 1,0 0,0 0,0 0,0-1,0 1,0 0,0 0,1 0,-1-1,0 1,0 0,1 0,0 1,1-1,-1 1,1 0,0-1,0 1,0-1,0 1,0-1,0 0,0 0,0 0,0 0,0 0,1-1,-1 1,0-1,1 1,-1-1,0 0,1 0,-1 0,0 0,2 0,33-4,0 0,34-11,18-1,-55 11</inkml:trace>
  <inkml:trace contextRef="#ctx0" brushRef="#br0" timeOffset="8839.215">3182 4183,'-15'0,"6"-1,0 1,0 1,-1-1,1 1,0 1,0 0,-1 0,8-1,-1 0,1 0,1 0,-1 0,0 0,0 1,0-1,1 0,-1 1,0 0,1-1,0 1,-1 0,1 0,0-1,0 1,0 0,0 0,0 0,0 1,1-1,-1 0,1 0,-1 0,1 0,0 1,0-1,0 0,0 0,0 0,1 1,-1-1,1 4,0 1,0-2,1 1,0 0,0 0,0 0,1-1,0 1,0-1,0 0,1 0,-1 0,1 0,0-1,1 1,-1-1,1 0,0-1,0 1,0-1,0 0,1 0,-1 0,1-1,0 0,1 0,2 1,0 0,0-1,1 0,-1-1,1 0,-1 0,1-1,-1 0,1-1,-1 0,1 0,-1-1,1-1,-1 1,0-1,3-2,18-12</inkml:trace>
  <inkml:trace contextRef="#ctx0" brushRef="#br0" timeOffset="9174.421">3516 4157,'0'9,"0"7,5 9,0 6,1 1,3 0,0-1,-6-7,-3-6</inkml:trace>
  <inkml:trace contextRef="#ctx0" brushRef="#br0" timeOffset="9175.421">3439 4055,'5'-4,"0"-2</inkml:trace>
  <inkml:trace contextRef="#ctx0" brushRef="#br1" timeOffset="69228.624">1746 9956,'7'-124,"4"0,6 0,5 2,11-20,-7 40,36-96,-46 156,3 0,1 1,1 0,3 2,22-29,-38 58,1-1,0 2,0-1,1 1,0 1,1-1,-1 2,6-3,-11 7,1 1,-1-1,1 1,0 0,-1 0,1 1,0 0,0 0,0 0,1 1,-1 0,0 0,0 0,0 1,0 0,0 0,0 1,3 1,6 3,-1 1,0 1,0 0,-1 1,0 0,-1 1,0 0,0 1,-1 1,-1 0,9 13,18 25,-3 3,9 21,-36-60,103 180,-110-193,1 1,0-1,0 1,-1-1,1 1,0-1,0 0,0 1,0-1,0 0,1 0,-1 0,0 0,0 0,1 0,-1 0,1-1,-1 1,2 0,-2-1,-1-1,1 1,0-1,-1 0,1 1,-1-1,1 0,-1 1,1-1,-1 0,0 0,1 1,-1-1,0 0,0 0,1 0,-1 0,0 1,0-1,0 0,0 0,0 0,0 0,0 0,-1 1,1-10,0 0,-1 0,-1 0,1 1,-2-1,1 1,-34-63,26 54,0 0,1-1,1 0,1-1,-5-17,-1 0,-2 1,-1 0,-3 2,0 0,-2 1,-2 1,0 0,-10-6,21 25,0 0,-1 1,-1 0,0 1,-1 1,0 0,0 1,-1 1,0 0,-1 1,1 0,-1 2,-1 0,1 1,-1 1,1 0,-1 1,0 1,0 1,0 1,-4 1,0 0,0 2,0 0,1 2,-1 0,1 2,1 0,-1 1,1 1,1 1,0 1,0 0,1 1,1 1,1 1,0 1,0 0,2 1,0 0,1 2,1-1,0 1,2 1,0 0,1 1,1-1,1 2,0 2,0 12,0 1,3 0,1 0,2 0,1 1,2-1,5 24,4 0,2-1,3 0,2-1,8 10,-8-20,-2 0,-1 1,6 48,-12-69,-6-29,-6-16,-1 1</inkml:trace>
  <inkml:trace contextRef="#ctx0" brushRef="#br1" timeOffset="71043.83">1772 9853,'-14'2,"0"1,0 0,1 1,-1 1,1 0,0 0,0 2,1 0,-6 4,-26 12,-345 185,320-169,67-37,0-1,0 0,0 0,0 0,0 0,0 0,0 0,0 0,0-1,-1 1,1-1,0 0,0 1,0-1,-1 0,1 0,0 0,0-1,-1 1,1-1,0 1,0-1,0 0,0 1,-1-1,1-1,-2-2,0 1,0-1,1-1,0 1,0 0,0-1,0 0,1 0,0 0,-2-5,-26-60,-199-510,208 514,3-1,3-1,3 0,3-1,2 0,4-51,4 81,1 0,2 0,2 0,2 0,1 1,2 0,2 1,1 0,2 1,1 1,2 1,14-20,-22 40,0-1,1 1,0 1,1 0,1 1,0 1,0 0,1 0,0 2,1 0,0 1,1 0,0 1,0 1,0 1,6-1,-1 2,0 1,0 1,0 1,-1 1,1 1,0 1,0 1,0 0,-1 2,0 1,0 0,0 2,5 3,-1 0,0 1,-1 2,-1 0,18 16,-31-23,-1 1,1 0,-1 1,-1 0,0 1,0 0,-1 0,0 0,-1 1,0 0,2 7,-8-14,-4-12,-2-7</inkml:trace>
  <inkml:trace contextRef="#ctx0" brushRef="#br1" timeOffset="71948.574">2644 9186,'-4'0,"-11"0,-6 0,-9 0,-13 4,-11 6,-10 6,-8 4,-3 8,1 3,5 1,9-1,12-5,8-4,12 0,10 0,9-3</inkml:trace>
  <inkml:trace contextRef="#ctx0" brushRef="#br1" timeOffset="74211.877">4029 8545,'-1'-1,"-1"1,1 0,-1-1,1 1,0-1,-1 0,1 1,0-1,0 0,-1 0,1 0,0 0,0 0,0 0,0 0,0 0,1-1,-1 1,0 0,0 0,1-1,-1 0,-13-34,0-23,3 0,2-2,3 1,2-61,-1 1,-1 40,4 0,6-37,-3 95,2 1,0 0,1-1,1 1,1 0,1 1,1 0,1 0,0 1,2 0,8-12,-15 25,0 0,1 0,0 0,0 0,1 1,0 0,0 0,0 0,0 1,1 0,0 0,-1 1,1 0,1 0,-1 0,0 1,1 0,-1 1,1-1,-1 1,1 1,0 0,0 0,-1 0,1 1,-1 0,1 1,0-1,-1 2,0-1,4 2,13 5,0 0,-1 1,-1 2,1 0,-2 1,0 2,-1 0,0 1,-1 1,-1 0,-1 2,0 0,-1 1,2 6,24 42,24 56,-27-48,20 26,-57-99,0 0,0 0,0 1,0-1,0 1,-1-1,0 1,0-1,0 1,0 1,-1-4,0-1,0 1,0-1,0 0,0 1,0-1,0 1,0-1,0 0,-1 1,1-1,0 0,0 1,0-1,-1 0,1 1,0-1,0 0,-1 0,1 1,0-1,-1 0,1 0,0 1,-1-1,1 0,0 0,-1 0,1 0,0 1,-1-1,-23-3,-3-7</inkml:trace>
  <inkml:trace contextRef="#ctx0" brushRef="#br1" timeOffset="74979.362">3901 7775,'-60'-20,"41"19,-1 1,1 1,-1 1,1 0,0 2,0 0,0 1,0 1,1 0,0 2,0 0,1 1,0 0,1 2,0 0,0 1,1 0,1 1,-4 5,12-10,0 1,1-1,0 1,1 1,-1-1,2 0,-1 1,2 0,-1 0,1 0,1 0,-1 0,2 0,-1 1,2-1,-1 0,1 0,1 0,0 0,0 0,2 1,8 31,3-2,1 0,3-1,10 17,-10-19,-4-7,-10-17,1 0,0-1,1 0,1 0,0 0,0-1,1-1,1 1,2 1,13 11,-21-15</inkml:trace>
  <inkml:trace contextRef="#ctx0" brushRef="#br1" timeOffset="77210.685">3516 8493,'1'0,"-1"0,1 0,-1 0,1 0,-1 0,1 1,-1-1,0 0,1 0,-1 0,1 0,-1 0,1 1,-1-1,1 0,-1 0,0 1,1-1,-1 0,0 1,1-1,-1 1,0-1,1 0,-1 1,0-1,0 1,1-1,-1 0,0 1,0-1,0 1,0-1,1 1,-1-1,0 1,0-1,0 1,0-1,0 1,0-1,-1 1,1-1,0 1,0-1,0 1,0-1,0 1,-1-1,1 0,0 1,-1-1,1 1,0-1,0 0,-1 1,1-1,-1 0,1 1,-20 25,6-17,0 0,0-1,-1 0,0-1,0-1,-1 0,0-1,0-1,0 0,-16 1,-30 2,-1-3,-14-2,56-2,-36-1,1-2,-44-9,98 12,0-1,1 1,-1 0,0 0,1 0,-1 1,0-1,1 0,-1 1,1-1,-1 1,1-1,-1 1,1 0,-1 0,1-1,-1 1,1 0,0 0,-1 1,1-1,0 0,0 0,0 0,0 1,-2 2,0 1,1 0,0-1,0 1,0 0,0 0,1 0,-1 5,-1 7,1 0,1 1,1-1,1 16,1-24,0-1,0 0,0 1,2-1,-1 0,1 0,0-1,0 1,1-1,0 0,0 0,1-1,-1 1,2-1,-1 0,1-1,0 0,0 0,0 0,1-1,-1 0,5 2,10 4,0-1,0-1,0-1,1-1,0-1,0-1,18 1,1-5,0-1,-1-2,33-6,-22 2,0 2,7 3,-18 0,-1-1,0-1,0-3,29-9,156-54,-50 14,-28 7,-2-6,71-41,-153 65,0-2,-3-3,-1-3,-1-2,-3-3,-1-2,-3-2,-1-3,5-11,-8 4,-2-2,-3-2,-3-2,-2-1,-4-2,8-26,-21 44,27-67,-6-2,20-93,-60 207,2-7,-1 0,0 0,-1 0,-1 0,1 0,-2 0,1 9,0 0,0 0,0 1,-1-1,1 0,0 0,-1 1,0-1,1 0,-1 1,0-1,0 1,0-1,0 1,0-1,0 1,0 0,0 0,-1-1,1 1,-1 0,1 0,-1 0,1 0,-1 1,1-1,-1 0,0 1,1-1,-1 1,0-1,1 1,-1 0,0 0,0 0,0 0,1 0,-1 0,0 0,-1 1,-18 2,1 2,0 0,-1 1,2 1,-1 1,1 1,0 1,1 0,0 1,1 1,0 1,0 1,-31 28,1 2,2 3,-9 15,-3 10,-2 9,22-28,-2-2,-2-2,-14 11,34-41,1-5</inkml:trace>
  <inkml:trace contextRef="#ctx0" brushRef="#br1" timeOffset="78615.079">3567 8570,'-7'-5,"8"12,14 14,-6-15,0 0,0-1,0 0,1-1,-1 0,1-1,0 0,0 0,1-1,-1 0,0-1,1 0,-1-1,1 0,7-1,16-3,-1 0,0-3,0 0,8-5,20-8,-1-2,-1-2,-2-3,0-3,-2-2,-1-2,-2-2,-2-3,-1-2,-2-3,-2-1,33-43,-72 80,0 2,-1 0,1-1,-1 0,-1 0,1 0,-1-1,0 1,-1-1,0 0,0 0,-1 0,0 0,1-6,-3 13,0 0,0 0,0 0,0 1,0-1,0 0,-1 0,1 0,0 0,0 0,-1 1,1-1,0 0,-1 0,1 1,-1-1,1 0,-1 1,1-1,-1 0,0 1,1-1,-1 1,0-1,1 1,-1-1,0 1,0-1,1 1,-1 0,0-1,-1 1,-26 4,5 6</inkml:trace>
  <inkml:trace contextRef="#ctx0" brushRef="#br1" timeOffset="79894.512">719 7467,'2'18,"0"0,1 0,1-1,0 0,1 0,1 0,1 0,1-1,0 0,0-1,2 0,0 0,1-1,12 13,-20-24,0 1,1-1,0 0,0 0,0 0,0-1,0 1,0-1,1 0,-1 0,1-1,-1 1,1-1,0 0,-1 0,1-1,0 0,0 1,3-2,-4 1,1-1,-1-1,0 1,1-1,-1 1,0-1,0 0,0-1,-1 1,1-1,0 0,-1 0,0 0,0 0,0 0,0-1,0 1,0-1,-1 0,0 0,1-1,4-11,-1 0,-1-1,0 0,-1-1,0 1,-2-1,0 1,-1-2,0 4,-1 20,-1 1,1-1,0 1,1-1,-1 1,1-1,0 0,0 0,1 1,-1-1,1 0,0 0,1 0,-1 0,1-1,0 1,0-1,1 0,-1 0,1 0,0 0,0 0,3 2,-2-3,1 0,-1 0,1-1,-1 1,1-1,0-1,0 1,0-1,0 0,0 0,0-1,0 1,0-1,0-1,0 1,0-1,0 0,0 0,0-1,-1 0,5-2,0 0,0-1,0 0,-1-1,0 0,0-1,0 0,-1 0,0 0,0-1,-1-1,0 1,-1-1,0 0,0-1,-1 1,0-1,0 0,-1-1,1-4,-3 8,0 0,-1 0,0 0,0 0,0 0,-1 0,0 0,0 0,-1 1,0-1,0 0,-1 0,0 0,0 0,0 1,-1-1,0 1,0 0,-1 0,1 0,-1 0,-1 1,1-1,-1 1,0 0,0 0,-1 1,1 0,-1 0,-5-3,-1 0,0 1,-1 0,0 1,0 1,-1 0,1 0,-1 1,-5 0,-20 0,0 1,-11 2,21 0,9-3,7-2</inkml:trace>
  <inkml:trace contextRef="#ctx0" brushRef="#br1" timeOffset="80336.138">1310 6877,'26'73,"3"0,3-3,4 0,2-2,37 47,-71-108,36 43,-38-48,0 1,0-1,1 0,-1 0,0-1,1 1,-1 0,1-1,-1 1,1-1,0 0,-1 0,1 0,0 0,0-1,0 1,0-1,2 0,-4 0,0 0,1-1,-1 1,0 0,0-1,0 1,0-1,0 0,0 1,0-1,0 0,0 0,0 0,0 0,0 1,-1-1,1 0,0-1,-1 1,1 0,-1 0,1 0,-1 0,1 0,-1 0,0-1,1 1,-1 0,0 0,0-2,1-41,-2 37,-5-60,3 34,1 0,1-22,1 53,0 1,0 0,0 0,0-1,0 1,1 0,-1-1,0 1,0 0,1 0,-1 0,1-1,-1 1,1 0,0 0,-1 0,1 0,0 0,0-1,0 2,0 0,-1 0,1 0,0 0,-1 0,1 0,0 0,-1 0,1 1,-1-1,1 0,0 0,-1 1,1-1,-1 0,1 1,-1-1,1 0,-1 1,1-1,-1 1,1-1,-1 1,1-1,-1 1,1 0,33 52,-25-38,2 2,0-1,1 0,0 0,1-1,1-1,0 0,1-1,1-1,0 0,3 0,-17-10,1-1,0 0,0 0,0 0,0 0,0 0,0-1,0 1,0-1,0 0,0 0,0 0,0 0,0 0,3-1,11-6</inkml:trace>
  <inkml:trace contextRef="#ctx0" brushRef="#br1" timeOffset="80668.098">2080 7005,'0'9,"0"11,4 11,6 5,6 5,4 0,3-7,-2-10</inkml:trace>
  <inkml:trace contextRef="#ctx0" brushRef="#br1" timeOffset="81000.464">1951 6826,'22'-5,"16"4,1 1</inkml:trace>
  <inkml:trace contextRef="#ctx0" brushRef="#br1" timeOffset="81330.219">2567 6774,'-12'2,"1"0,0 1,-1 0,1 1,0 0,1 0,-1 1,1 1,0 0,0 0,1 1,0 0,0 1,1 0,0 0,0 1,1 0,0 0,0 1,1 0,0 0,1 0,0 1,1 0,0 0,1 0,0 0,1 0,0 1,1-1,0 1,1 0,0-1,0 1,2-1,0 7,-1-12,1 0,-1 0,1 0,0-1,0 1,1 0,-1-1,1 1,1-1,-1 0,1 0,0 0,0-1,0 1,0-1,1 0,0 0,0-1,0 1,0-1,1 0,-1-1,4 2,0-2,-1 0,0 0,1-1,-1 0,1-1,0 0,-1 0,1-1,-1 0,1 0,-1-1,1 0,-1-1,0 1,0-2,5-2,2-1,-1-1,0-1,0 0,-1-1,0-1,-1 0,0 0,-1-2,0 1,-1-1,0-1,-1 0,0 0,-2 0,1-1,-2-1,0 1,-1-1,0 0,-2 0,2-14,-1-28</inkml:trace>
  <inkml:trace contextRef="#ctx0" brushRef="#br1" timeOffset="81666.189">2644 6261,'18'46,"1"-1,7 7,16 37,16 55,60 130,-116-271,2 7,1 0,0-1,0 0,1 0,0-1,1 1,-2-9,-5-11,-6-14,0 5,1 0,1 0,1 0,1 0,0 0,2-1,0 1,4-21,-3 35,0-1,0 0,1 0,0 0,1 1,-1-1,1 1,1 0,-1 0,1 0,0 0,0 1,1-1,0 1,0 0,0 0,0 1,1 0,-1 0,1 0,1 0,-1 1,0 0,1 1,-1-1,1 1,0 0,0 1,-2 0,0 1,0-1,0 1,0 0,0 1,0-1,0 1,-1 0,1 0,0 1,0-1,-1 1,1 0,-1 0,0 1,1-1,-1 1,0 0,-1 0,1 0,0 1,-1-1,0 1,2 2,10 13,-2 1,0 0,-1 1,5 11,-11-21,25 52,-14-26,2-1,21 30,-29-51</inkml:trace>
  <inkml:trace contextRef="#ctx0" brushRef="#br1" timeOffset="82282.572">3695 5902,'0'9,"5"11,5 20,10 21,11 21,8 19,10 10,7-1,1-7,-3-15,-8-19,-11-26,-11-24,-11-15</inkml:trace>
  <inkml:trace contextRef="#ctx0" brushRef="#br1" timeOffset="82616.097">3952 6415,'34'-62,"31"-52,-57 102,1-1,0 1,1 1,0 0,1 0,0 1,2 0,-11 8,1 0,-1 0,1 0,0 1,0 0,-1-1,1 1,0 0,0 0,0 0,1 1,-1-1,0 1,0 0,0 0,0 0,0 0,0 0,1 1,-1-1,0 1,0 0,0 0,0 0,0 0,-1 1,1-1,0 1,-1-1,1 1,-1 0,1 0,-1 1,0-1,2 2,8 11,0 0,-1 1,-1 0,0 0,4 13,2 0,1 3,2 3,2-1,1 0,19 21,-40-52,1-1,0 0,0 0,0 0,0 0,0 0,1 0,-1 0,0-1,1 1,0-1,-1 0,1 1,0-1,-1 0,1-1,0 1,0 0,0-1,14-4</inkml:trace>
  <inkml:trace contextRef="#ctx0" brushRef="#br1" timeOffset="83130.039">4568 6082,'11'-10,"-1"1,1 1,1 0,0 1,0 0,0 0,1 1,0 1,0 0,0 1,1 1,0-1,-8 3,0 0,1 1,-1-1,0 1,0 1,1-1,-1 1,0 0,0 0,0 1,0 0,5 1,-7 0,0-1,0 0,0 1,-1 0,1 0,-1 0,1 0,-1 1,0-1,0 1,-1 0,1 0,-1 0,0 0,0 0,0 1,0-1,0 3,-2-4,1 0,0 0,-1 0,0 0,0 0,0 0,0 0,0 0,-1 0,1 0,-1 0,0 0,0 0,0 0,0 0,0-1,-1 1,1 0,-1-1,0 1,0-1,0 0,0 1,0-1,-2 1,-9 8,-1 0,1-2,-2 1,-6 2,-11 8,-47 40,74-55,0-1,0 1,1 0,-1 0,1 0,1 1,-1-1,1 1,0 0,0 0,0 0,1 1,-1 3,3-9,-1 1,1-1,-1 0,1 0,0 1,0-1,-1 0,1 1,0-1,0 0,0 1,0-1,1 0,-1 1,0-1,1 0,-1 0,0 1,1-1,0 0,-1 0,1 0,0 0,-1 1,1-1,0 0,0 0,0-1,0 1,0 0,0 0,0 0,0-1,0 1,1 0,-1-1,0 1,0-1,1 0,-1 1,0-1,1 0,-1 0,0 1,0-1,1 0,-1-1,0 1,1 0,-1 0,0 0,1-1,-1 1,0-1,1 1,5-3,1 1,-1-1,1 0,-1 0,0-1,0 0,0 0,3-4,25-27,-32 30,0 1,1-1,-1 1,1 0,0 0,0 1,0-1,1 1,-1 0,1 0,0 1,0-1,0 1,0 0,0 0,0 1,1 0,-1 0,1 0,-1 0,1 1,1 0,47 6,-35-3,0 0,1-2,17 0,-31-2,-1 1,1-1,0 0,-1 0,1-1,-1 0,0 0,1 0,-1 0,0-1,0 0,-1 0,1 0,-1-1,3-2,7-9</inkml:trace>
  <inkml:trace contextRef="#ctx0" brushRef="#br1" timeOffset="83450.415">4978 5928,'5'-5,"5"0,10-5,6-5,8-4,1-3,5 2,-1 0,-7-1,-9 4</inkml:trace>
  <inkml:trace contextRef="#ctx0" brushRef="#br1" timeOffset="83784.053">5184 5851,'17'39,"11"22,4 9,2 2,-1-8,-2-10,-6-18,-3-20,-5-13</inkml:trace>
  <inkml:trace contextRef="#ctx0" brushRef="#br1" timeOffset="84114.939">5261 5388,'31'-15,"2"0,0 3,0 0,1 2,1 2,-1 1,1 1,0 3,12 0,-40 3,-1 0,0 0,1 1,-1 0,0 0,0 1,0 0,0 0,0 0,0 1,3 1,-7-2,0-1,0 1,0 0,0 0,0-1,0 1,-1 1,1-1,-1 0,1 0,-1 0,0 1,0-1,0 1,0-1,0 1,-1-1,1 1,-1 0,1-1,-1 1,0 0,0-1,0 1,-1 0,1-1,-1 3,-4 11,0-1,-1 1,0-2,-1 1,-1-1,-1 0,0 0,0-1,-2 0,-4 4,2-1,0 0,1 1,1 0,0 1,2 1,0 0,8-18,0 1,1-1,-1 1,1 0,-1-1,1 1,0 0,-1-1,1 1,0 0,0 0,0-1,1 1,-1 0,0 0,1-1,-1 1,1 0,-1-1,1 1,0-1,0 1,-1-1,1 1,0-1,1 1,-1-1,0 0,0 0,0 0,1 1,-1-1,1 0,0 0,7 3,-1 0,1-1,0 0,0 0,0-1,3 0,17 5,11 7,-5 1</inkml:trace>
  <inkml:trace contextRef="#ctx0" brushRef="#br1" timeOffset="84115.939">5903 6185,'4'0,"1"4,1 6,-6 1,-3-1</inkml:trace>
  <inkml:trace contextRef="#ctx0" brushRef="#br1" timeOffset="97389.366">13061 10982,'351'-11,"-11"0,508 22,-157 0,-612-12,-32 0,-1 1,0 3,40 7,-77-7,-10-1,-16 3</inkml:trace>
  <inkml:trace contextRef="#ctx0" brushRef="#br1" timeOffset="97722.47">13728 11212,'4'0,"6"0,15 0,20 0,24 0,27 0,27 0,24 0,21 0,17 0,8 0,2 0,-11 0,-15 0,-23-4,-27-2,-35 1</inkml:trace>
  <inkml:trace contextRef="#ctx0" brushRef="#br1" timeOffset="52888.248">7441 8288,'-4'0,"7"-4,8-2,19-4,17-5,23-4,22-3,20-2,14-2,7-5,-2-1,-10 0,-21 1,-23 6,-25 8</inkml:trace>
  <inkml:trace contextRef="#ctx0" brushRef="#br1" timeOffset="53221.56">8083 8288,'0'26,"0"18,0 14,5 10,0 7,5-1,5-4,4-9,3-16,2-19,-2-15</inkml:trace>
  <inkml:trace contextRef="#ctx0" brushRef="#br1" timeOffset="53542.25">8442 8314,'-4'35,"-2"29,1 16,0 8,2-2,1-7,6-13,5-17,3-18</inkml:trace>
  <inkml:trace contextRef="#ctx0" brushRef="#br1" timeOffset="53904.951">8339 8673,'40'-13,"21"-9,13 0,-1-2,-4 0,-15 4</inkml:trace>
  <inkml:trace contextRef="#ctx0" brushRef="#br1" timeOffset="53905.951">8776 8185,'-5'48,"0"33,4 21,2 5,1-1,5-11,1-17,4-17,-1-24,3-22,-2-14</inkml:trace>
  <inkml:trace contextRef="#ctx0" brushRef="#br1" timeOffset="54236.335">8981 8365,'-4'44,"2"23,3 8,4 1,7-8,4-12,5-15,8-15,2-15,6-15,0-15,-6-9,-4 1,-6 0,-8 5</inkml:trace>
  <inkml:trace contextRef="#ctx0" brushRef="#br1" timeOffset="54572.532">8955 8648,'18'-5,"14"-5,6-6,1-4,-2 1,-6-1,-14 4,-10 4</inkml:trace>
  <inkml:trace contextRef="#ctx0" brushRef="#br1" timeOffset="54573.532">8930 8416,'26'-9,"13"-7,5 0,-2 1,-7 4</inkml:trace>
  <inkml:trace contextRef="#ctx0" brushRef="#br1" timeOffset="54908.443">9263 8236,'9'14,"7"12,5 7,4 1,6-4,6-8,6-7,5-11,2-15,2-14,-4-7,-6-7,-5-1,-9 2,-14 7,-14 9,-11 17,-3 9</inkml:trace>
  <inkml:trace contextRef="#ctx0" brushRef="#br1" timeOffset="54909.443">9597 8391,'0'21,"4"17,2 6,-1 4,4-2,0 0,-1-3,-2-5,1-4,1-9</inkml:trace>
  <inkml:trace contextRef="#ctx0" brushRef="#br1" timeOffset="57407.3">12548 8416,'8'0,"8"0,14 0,15-4,17-2,16-4,7-4,3-5,-5-3,-13-3,-17 0,-27 3,-27 5,-13 6</inkml:trace>
  <inkml:trace contextRef="#ctx0" brushRef="#br1" timeOffset="57740.085">13009 8288,'-4'39,"-2"26,0 16,6 2,3-4,1-12,3-12,6-15,1-20,1-21,4-20,-2-5</inkml:trace>
  <inkml:trace contextRef="#ctx0" brushRef="#br1" timeOffset="58237.905">13240 7878,'9'344,"-1"-250,4-1,15 56,-25-140,0 0,1 0,0 0,0-1,1 0,1 3,-4-10,-1 0,1 0,0 1,0-1,-1 0,1 0,0 0,0 0,0 0,0 0,1 0,-1-1,0 1,0 0,0-1,1 1,-1-1,0 1,1-1,-1 1,0-1,1 0,-1 0,0 1,1-1,-1 0,1-1,-1 1,0 0,1 0,-1 0,0-1,1 1,-1-1,0 1,1-1,-1 0,0 1,0-1,0 0,0 0,0 0,0 0,6-4,-1 0,1-1,-2 0,1-1,-1 1,0-1,0 0,-1 0,0-1,2-4,30-84,-18 41,-18 54,1-1,-1 1,0-1,1 1,-1-1,1 1,0-1,-1 1,1-1,0 1,0 0,0-1,0 1,0 0,0 0,0 0,0 0,1 0,-1 0,0 0,1 0,-1 0,0 1,1-1,-1 1,1-1,-1 1,1-1,0 1,-1 0,1 0,-1 0,1 0,-1 0,1 0,0 0,-1 0,1 1,-1-1,1 0,-1 1,1 0,-1-1,1 1,-1 0,9 5,-1 1,0 0,0 1,0-1,-1 2,1 2,14 12,-17-18,0 1,0-1,1 0,0-1,0 0,0 0,0 0,1-1,7 2,-12-4,-1 0,1-1,0 0,0 0,0 0,0 0,0 0,0 0,0-1,0 1,0-1,0 0,0 0,-1 0,1 0,0-1,-1 1,1-1,-1 0,1 1,-1-1,0 0,0 0,0-1,0 1,0 0,0-1,0 0,2-5,0 1,-1 0,1-1,-2 1,1-1,-1 0,0 0,-1 0,0 0,0 0,-1 0,0 0,0 0,-1 0,0 0,0 0,-1 0,0 0,-1 0,0 0,0 1,0 0,-1-1,0 1,0 0,-1 1,-3-4,7 8,0 1,0-1,-1 1,1 0,0-1,-1 1,1 0,-1 0,1 0,-1 0,0 0,1 0,-1 1,0-1,0 1,1-1,-1 1,0-1,0 1,0 0,-1 0,2 0,-1 1,1-1,-1 1,1 0,0-1,-1 1,1 0,0 0,-1 0,1 0,0 0,0 0,0 1,0-1,0 0,0 0,1 1,-1-1,0 1,0-1,-2 7,0-1,1 1,0-1,0 1,1 0,0 0,0 0,0 0,1 2,2 7,1 0,0 0,1-1,0 1,2-1,0 0,1 0,0-1,1 0,1 0,0-1,1 0,1 0,0-1,12 10,-15-15,1-1,0 0,0 0,1-1,-1 0,1-1,1 0,-1-1,1 0,-1 0,5 0,-6-2,-1-1,1 0,-1-1,1 0,-1 0,1-1,-1 0,1 0,-1-1,0 0,1-1,-1 1,0-2,-1 1,8-5,-9 4,1 0,-1 0,0-1,0 0,-1 0,1 0,-1-1,0 0,0 0,10-19</inkml:trace>
  <inkml:trace contextRef="#ctx0" brushRef="#br1" timeOffset="55857.026">10418 8057,'7'134,"5"-1,19 73,-25-172,-6-33,8 53,3 0,5 11,-12-56,0-12,0-24,-2-42,-3 41,2 0,1 0,1 0,1 0,5-12,-8 33,1 0,1 0,-1 0,1 0,0 1,1-1,-1 1,1 0,1 0,-1 0,1 0,0 1,0 0,1 0,0 0,-1 1,2-1,-1 1,0 1,1-1,0 1,-1 1,4-2,-6 3,0 0,-1 0,1 0,0 1,0-1,0 1,0 0,0 0,0 1,0-1,0 1,0 0,0 0,0 0,0 0,0 1,-1-1,1 1,-1 0,1 0,-1 0,0 1,0-1,0 1,0 0,0 0,0 0,-1 0,0 0,1 1,-1-1,0 1,-1-1,1 1,0 3,4 8,-2-1,0 1,-1 0,0 0,-1 0,-1 0,0 0,-2 15,-1 1,0-20,0-1,2 1,-1-1,1 1,1 0,0-1,0 1,1-1,1 1,1 3,-4-13,1 0,0 0,-1 0,1 0,0 0,0-1,-1 1,1 0,0 0,0-1,0 1,0 0,0-1,0 1,0-1,0 0,0 1,0-1,1 0,-1 1,0-1,0 0,0 0,0 0,0 0,1 0,-1 0,0-1,0 1,0 0,0 0,1-1,21-6</inkml:trace>
  <inkml:trace contextRef="#ctx0" brushRef="#br1" timeOffset="56189.693">11034 8416,'-8'11,"-1"0,2 1,0 0,0 0,1 1,1 0,0 0,1 0,0 1,1-1,0 1,1 0,1 0,0 0,1 0,1 5,-1-16,0 0,0-1,0 1,1 0,-1-1,1 1,-1 0,1-1,0 1,0-1,0 0,1 1,-1-1,1 0,-1 1,1-1,0 0,-1 0,1 0,0-1,0 1,1 0,-1-1,0 1,0-1,1 0,-1 0,1 0,-1 0,1 0,-1 0,1-1,0 1,-1-1,1 0,1 0,2 0,-1-1,1 0,-1 0,0-1,0 0,0 1,1-2,-2 1,1-1,0 1,0-1,-1 0,0-1,0 1,0-1,0 0,0 0,-1 0,3-3,-1 0,0 0,-1-1,1 1,-2-1,1 0,-1 0,0 0,-1-1,1 1,-2-1,1 1,-1-1,-1-4,0 7,0 0,-1 0,0 1,0-1,0 0,-1 1,0-1,0 1,0-1,-1 1,1 0,-1 0,-1 0,1 0,-1 1,1 0,-1-1,-1 1,1 0,-1 1,-3-4,-41-20,34 20</inkml:trace>
  <inkml:trace contextRef="#ctx0" brushRef="#br1" timeOffset="56509.574">11367 8108,'-5'27,"0"16,-1 15,2 10,1 7,5 0,7-5,2-10,4-10,3-14,3-13,-2-11</inkml:trace>
  <inkml:trace contextRef="#ctx0" brushRef="#br1" timeOffset="56854.992">11727 8519,'-6'0,"0"1,1 0,0 0,-1 0,1 1,0 0,-1 0,1 0,0 1,1 0,-1 0,0 0,1 0,0 1,-1-1,2 1,-1 0,0 1,-1 2,-1 0,1 0,1 0,-1 1,1 0,1 0,-1 0,1 0,1 0,0 0,0 1,0-1,1 3,1-10,-1 0,1 1,0-1,0 0,0 0,0 1,0-1,0 0,0 1,1-1,-1 0,0 0,1 1,-1-1,1 0,-1 0,1 0,-1 0,1 1,0-1,0 0,0 0,-1 0,1-1,0 1,0 0,1 0,-1-1,1 1,0-1,0 0,0 1,-1-1,1 0,0 0,0 0,0-1,-1 1,1 0,0-1,0 1,-1-1,1 0,0 1,-1-1,9-4,0 0,-1-1,0 0,0 0,0-1,-1 0,7-9,-1-1,-1 0,0 0,-1-2,-1 1,-1-1,0-1,-2 0,0 0,-1-1,-1 0,-1 0,-1 0,-1-1,-1 1,-1-1,-1 0,0 1,-2-1,-1 1,0-1,-2 1,0 0,-4-9,0 15,2 16,-2 28,9 15,1 0,2 0,2 0,1 0,3-1,2 0,1-1,2 0,18 35,-30-74,34 64,-34-64,-1-1,1 0,0 1,-1-1,1 0,0 0,1 0,-1 0,0 0,0 0,1-1,-1 1,1-1,0 1,-1-1,1 0,0 0,0 0,0-1,-1 1,1-1,3 1,11-6</inkml:trace>
  <inkml:trace contextRef="#ctx0" brushRef="#br1" timeOffset="59272.155">10085 8852,'-3'184,"-24"173,22-325,2-21,1 0,1 0,0 0,0 0,1 0,1 0,0 1,1 5,-2-17,0 0,0 1,0-1,0 0,0 0,1 1,-1-1,0 0,0 0,0 1,0-1,0 0,1 0,-1 0,0 1,0-1,0 0,1 0,-1 0,0 0,0 1,0-1,1 0,-1 0,0 0,0 0,1 0,-1 0,0 0,1 0,-1 0,0 0,0 0,1 0,-1 0,0 0,0 0,1 0,-1 0,0 0,0 0,1 0,-1 0,0-1,0 1,16-11,8-19,14-30,27-62,-19 35,-106 157,60-70,-8 11,0 1,1 0,1 1,-1-1,2 1,-3 10,7-20,0-1,1 1,0-1,-1 1,1-1,0 1,0-1,0 1,1-1,-1 1,1-1,-1 1,1-1,0 0,0 1,0-1,0 0,0 0,0 0,1 1,-1-1,1-1,0 1,-1 0,1 0,0-1,0 1,0-1,0 1,0-1,1 0,-1 0,0 0,1 0,-1 0,0 0,1-1,-1 1,1-1,1 1,20 3,-1-1,0-1,1-1,0-1,-1-1,1-1,-1-1,0-1,0-1,16-6,-1-1,-1-1,0-2,-2-2,1-2,30-21,-36 19</inkml:trace>
  <inkml:trace contextRef="#ctx0" brushRef="#br1" timeOffset="59761.118">10802 9417,'-2'45,"1"-33,0 0,0 1,2-1,-1 0,1 1,1-1,0 0,3 7,-5-18,0-1,0 1,1-1,-1 1,0 0,1-1,-1 1,0-1,1 1,-1-1,1 0,-1 1,0-1,1 1,-1-1,1 0,0 1,-1-1,1 0,-1 1,1-1,-1 0,1 0,0 0,-1 0,1 1,-1-1,1 0,0 0,-1 0,1 0,0 0,-1-1,1 1,-1 0,1 0,0 0,-1 0,1-1,-1 1,1 0,-1-1,1 1,-1 0,1-1,-1 1,1-1,-1 1,1 0,-1-1,1 1,-1-1,0 0,0 1,1-1,-1 1,0-1,0 1,25-38,-24 35,83-171,-84 172,1 0,-1 1,1-1,0 1,0-1,0 0,0 1,0 0,0-1,0 1,1 0,-1-1,0 1,1 0,-1 0,1 0,0 0,1 0,-3 1,1 0,0 1,-1-1,1 0,0 1,-1-1,1 1,0-1,-1 1,1-1,-1 1,1-1,-1 1,1 0,-1-1,1 1,-1 0,0-1,1 1,-1 0,0 0,0-1,1 1,-1 0,0 0,0-1,0 2,6 69,-6-70,1 11,-2 8,2 1,1 0,0-1,2 1,3 11,-6-28,0 0,0-1,1 1,-1 0,1 0,0-1,0 1,1-1,-1 1,0-1,1 0,0 0,0 0,0 0,0-1,0 1,1-1,-1 0,1 0,0 0,-1 0,1-1,0 1,0-1,0 0,0 0,0-1,0 1,0-1,4 0,18-2</inkml:trace>
  <inkml:trace contextRef="#ctx0" brushRef="#br1" timeOffset="60127.242">11316 9391,'-11'31,"2"1,1-1,-4 32,11-56,0-1,0 1,1 0,-1 0,2 0,-1-1,1 1,0 0,0 0,1-1,0 1,0-1,1 1,0-1,0 0,0 0,1 0,-1 0,1-1,1 0,4 5,-6-8,0 1,1-1,-1 0,1 0,0 0,-1-1,1 1,0-1,0 0,0 0,0-1,0 1,0-1,0 0,1 0,-1 0,0 0,0-1,0 0,0 0,0 0,0 0,-1 0,1-1,0 0,0 0,-1 0,1 0,-1 0,0-1,0 1,2-3,1 0,1-1,-1 0,0 0,-1-1,1 1,-1-1,0-1,-1 1,0-1,0 1,-1-1,0 0,0-1,-1 1,1-1,-3 2,0 1,0-1,-1 0,1 1,-2-1,1 1,-1-1,1 1,-2 0,1 0,-1-1,0 2,0-1,0 0,-1 1,0-1,0 1,-1 0,1 0,-1 1,0 0,0-1,-1 2,1-1,-2 0,0 0,1 0,0 1,-1-1,1 1,-1 1,0 0,0 0,0 0,0 0,0 1,0 1,0-1,0 1,-1 0,1 1,0-1,0 2,0-1,0 1,0 0,0 0,-6 4,12-6,1 0,-1 0,1 0,0 0,-1 0,1 0,0 0,-1 1,1-1,-1 0,1 0,0 0,-1 1,1-1,0 0,0 1,-1-1,1 0,0 1,0-1,-1 0,1 1,0-1,0 0,0 1,0-1,-1 1,1-1,0 0,0 1,0-1,0 1,0-1,0 0,0 1,0-1,0 1,0-1,1 0,-1 1,0-1,0 1,0-1,0 0,0 1,1-1,-1 0,0 1,0-1,1 0,-1 1,0-1,1 0,-1 0,0 1,1-1,-1 0,24 12,-22-11,27 9</inkml:trace>
  <inkml:trace contextRef="#ctx0" brushRef="#br1" timeOffset="60643.66">11752 9391,'-7'9,"0"0,1 0,0 0,1 0,0 1,1 0,0 0,0 1,1-1,0 1,1-1,0 1,1 0,0 0,1 0,0 0,1 0,0 0,0-1,1 1,2 5,-3-12,1 0,-1 0,1 0,0-1,0 1,0 0,1-1,-1 0,1 1,0-1,0 0,0 0,0-1,0 1,0-1,1 1,0-1,-1 0,1 0,0-1,0 1,0-1,0 0,0 0,0 0,0-1,0 1,0-1,1 0,-1 0,0 0,0-1,0 0,0 1,0-1,0-1,0 1,0-1,0 1,0-1,7-3,-1 0,0 0,0-1,0 0,-1-1,0 0,0 0,-1-1,0 0,0-1,-1 0,0 0,0 0,0-4,-6 11,0 0,0 0,0 0,0 0,0 0,0 1,0-1,1 0,-1 0,0 1,1-1,0 1,-1-1,1 1,-1 1,0 1,0-1,-1 0,1 1,0-1,-1 1,1-1,0 1,-1 0,1-1,-1 1,1 0,-1-1,1 1,-1 0,1 0,-1-1,0 1,1 0,-1 0,0 0,0 0,18 28,-13-24,-1-1,1 0,0 1,0-2,0 1,0-1,1 1,-1-1,1-1,0 1,0-1,0 0,0 0,0-1,0 0,1 0,-1 0,0-1,1 0,-1 0,0-1,0 0,1 0,-1 0,0-1,1 0,4-1,1-1,-1 0,0-1,0 0,0-1,-1 0,0 0,0-1,0-1,-1 0,0 0,-1-1,4-4,-9 10,0-1,0 0,-1 0,1 0,-1 0,0 0,0-1,0 1,-1 0,1-1,-1 0,0 1,0-1,-1 0,0 1,1-1,-1 0,-1 0,1 1,-1-1,0 0,0 1,0-1,-1 1,1-1,-1 1,0 0,-1 0,1 0,-1 0,0-1,-10-11,-2 1,0 0,0 0,-1 2,-1 0,-9-5,-17-14,36 26,0 0,1 0,0-1,0 0,0 0,-2-5,-4-9</inkml:trace>
  <inkml:trace contextRef="#ctx0" brushRef="#br1" timeOffset="61093.988">12522 8852,'0'9,"4"16,2 21,4 20,5 21,-1 13,2 2,3-7,2-11,2-19,2-22,1-22,-5-14</inkml:trace>
  <inkml:trace contextRef="#ctx0" brushRef="#br1" timeOffset="61489.39">12983 9315,'37'-6,"-1"-1,30-10,-55 14,0-1,-1 0,1-1,-1 0,0 0,0-1,-1-1,0 0,0 0,0 0,0-3,-7 9,-1 0,0-1,1 1,-1-1,0 1,0-1,0 1,0-1,0 0,-1 1,1-1,0 0,-1 0,1 1,-1-1,0 0,0 0,0 0,1 0,-2 0,1 0,0 1,0-1,-1 0,1 0,-1 0,1 1,-1-1,0 0,1 0,-1 1,0-1,0 1,0-1,-1 1,1-1,0 1,-1 0,1-1,0 1,-1 0,0 0,1 0,-1 0,-6-4,0 1,1 0,-1 1,-1 0,1 0,0 0,-1 1,1 1,-1-1,-2 1,1 0,0 1,0 0,-1 1,1 0,0 0,0 1,0 0,0 1,1 0,-1 1,1 0,-7 4,11-5,1 0,-1 0,1 0,0 1,0 0,0-1,0 2,1-1,-1 0,1 1,0-1,1 1,-1 0,1 0,0 0,0 0,0 0,1 1,0-1,0 0,0 1,1-1,-1 1,1-1,1 1,-1 1,2 4,1-1,-1 0,1 0,1 0,0 0,1 0,0-1,0 1,1-1,0-1,0 1,1-1,0 0,1 0,-1-1,2 0,-1-1,1 0,0 0,8 4,4 1,1 0,0-1,0-1,1-2,0 0,1-1,-1-1,21 1,-29-5,0-1,1 0,0 0,-1-2,0 0,1-1,-1 0,0-1,-1-1,1 0,-1-2,0 1,11-8,15-13</inkml:trace>
  <inkml:trace contextRef="#ctx0" brushRef="#br1" timeOffset="62071.802">13907 9212,'-30'10,"-1"2,2 1,-1 1,2 1,-11 9,29-18,1 1,-1 0,2 0,-1 1,1 0,0 0,1 1,0 0,0 0,1 1,0 0,1 0,0 0,0 1,1 0,-1 8,4-16,0 0,0 0,1-1,-1 1,1 0,0 0,0 0,0 0,0 0,1 0,-1 0,1 0,0 0,-1-1,1 1,1 0,-1-1,0 1,1 0,-1-1,1 0,0 1,-1-1,1 0,0 0,1 0,-1 0,0 0,1 0,-1-1,1 1,-1-1,1 0,0 1,-1-1,1-1,0 1,0 0,6 1,0-1,1 0,-1 0,0-1,1 0,-1-1,0 0,1 0,-1-1,0-1,5-1,0 0,1-2,-1 0,0 0,0-2,-1 0,0 0,0-1,-1 0,0-1,-1-1,0 0,0 0,-1-1,-1-1,0 1,-1-2,0 1,-1-1,-1 0,0 0,-1-1,0 0,-1 0,-1 0,0 0,-1 0,-1-1,-1-2,-3-45,-3-1,-3 1,-16-58,9 41,12 174,13 90,29 164,-37-343,0 7,1 0,1 0,0-1,0 0,2 1,2 5,-6-15,0-1,-1 0,1 1,0-1,0 0,0 0,0 0,1 0,-1 0,0 0,0 0,1 0,-1 0,0 0,1-1,-1 1,1 0,-1-1,1 0,0 1,1-1,0 0,-1-1,1 1,-1-1,1 1,-1-1,1 0,-1 0,0 0,1 0,-1-1,0 1,0 0,0-1,0 0,0 1,0-2,24-21</inkml:trace>
  <inkml:trace contextRef="#ctx0" brushRef="#br1" timeOffset="63681.734">14626 9083,'-9'1,"0"0,0 0,0 1,0 1,0-1,1 1,-1 1,1 0,0 0,0 0,0 1,1 0,-1 1,1 0,0 0,0 1,-9 9,1 1,1 0,0 1,1 1,1 0,1 0,5-6,0-1,1 1,0 0,1 1,-2 7,5-17,1 1,-1-1,1 1,0-1,0 0,0 1,1-1,-1 1,1 1,0-5,-1 1,1 0,0-1,-1 1,1-1,0 0,0 1,0-1,0 1,0-1,0 0,0 0,0 0,1 0,-1 0,0 0,1 0,-1 0,1 0,-1 0,1-1,-1 1,1-1,1 1,0-1,0 0,0 1,0-1,0-1,0 1,0 0,0-1,0 0,0 1,0-1,0 0,0-1,0 1,-1 0,1-1,-1 1,1-1,1-1,45-42,-47 43,26-32,-1-1,-2-1,-1-1,8-19,4-6,-35 60,0 0,0 0,1 0,-1 0,1 1,-1-1,1 0,-1 1,1-1,0 1,0-1,0 1,-1 1,-1 0,1 0,-1-1,1 1,-1 0,1 0,-1 0,1 0,-1 0,1 0,-1 0,1 0,-1 0,1 0,-1 1,1-1,-1 0,1 0,-1 0,0 1,1-1,-1 0,1 0,-1 1,1-1,-1 0,0 1,1-1,-1 1,0-1,1 1,2 5,0 0,0 0,-1 0,0 1,0-1,0 1,-1 2,27 134,7 115,-33-232,0 0,-2 0,-1 0,-1 1,-1-1,-1-1,-1 1,-4 9,7-27,-1 0,0-1,0 0,0 1,-1-1,0 0,0-1,-1 1,1-1,-2 0,1 0,-1 0,1-1,-2 0,1 0,0 0,-1-1,0 0,0 0,0-1,-1 0,1 0,-1-1,0 0,1 0,-1 0,0-1,0-1,-1 1,-4-2,-1 0,0 0,1-1,-1-1,1 0,0-1,0-1,0 0,-6-3,12 5,1 0,1 0,-1 0,0-1,1 0,0 0,0 0,0-1,0 0,1 1,-1-2,1 1,1 0,-1-1,1 0,0 0,0 0,1 0,-1 0,0-5,3 7,0-1,0 0,0 0,1 0,0 1,0-1,0 0,0 1,1-1,0 1,0-1,0 1,0 0,1 0,-1 0,1 0,0 0,0 1,2-2,10-10,0 0,1 2,15-11,155-99,26-19,-179 116,-1 0,-2-2,0-2,-2 0,0-5,-18 23,-1-1,-1-1,0 0,0 0,0-5,-6 17,-1-1,0 0,1 0,-1-1,0 1,-1 0,1 0,-1 0,1-1,-1 1,0 0,0-1,0 1,-1 0,1 0,-1-1,1 1,-1 0,0 0,-1 0,1 0,0 0,-1 0,0 0,0 0,1 1,-3-2,2 2,0 1,0 0,-1-1,1 1,-1 0,1 0,-1 0,1 1,-1-1,1 1,-1-1,0 1,1 0,-1 0,0 0,1 0,-1 1,0-1,1 1,-1-1,1 1,-1 0,1 0,-1 0,1 0,0 1,-1-1,-1 2,-4 2,-1 1,1 0,0 1,1 0,-1 0,1 1,0 0,-1 3,1-1,0 1,1 1,0-1,1 1,0 0,0 0,2 1,0-1,0 1,1 0,0-1,1 1,1 9,0-15,0 0,1 1,0-1,0 0,1 0,0 0,0 0,1 0,0 0,0-1,0 1,1-1,0 0,0 0,0 0,1-1,0 1,0-1,1 0,-1-1,1 1,0-1,0 0,1-1,-1 1,3 0,8 2,1-2,-1 1,1-2,0 0,0-2,0 0,0 0,0-2,-1 0,1-1,0-1,0-1,-1 0,16-7,19-7,-1-3,-1-2,0-3,6-6,-37 19,13-5,-36 20</inkml:trace>
  <inkml:trace contextRef="#ctx0" brushRef="#br1" timeOffset="100269.62">8571 10059,'7'-5,"0"1,0 0,1 1,-1 0,1 0,-1 1,1-1,0 2,0-1,0 1,0 0,8 1,4-2,375-30,97 15,-303 13,497-12,908-35,-1573 49,-38 2,-17 0</inkml:trace>
  <inkml:trace contextRef="#ctx0" brushRef="#br0" timeOffset="195124.248">7929 6004,'0'5,"5"14,9 21,8 26,8 24,3 18,1 16,-1 10,-2 0,-6-7,-12-11,-8-25</inkml:trace>
  <inkml:trace contextRef="#ctx0" brushRef="#br1" timeOffset="94251.587">8955 11162,'-5'-17,"5"17,-1-1,1 0,-1 1,1-1,0 0,-1 1,1-1,0 0,0 1,-1-1,1 0,0 1,0-1,0 0,0 0,0 1,0-1,0 0,0 0,0 1,0-1,0 0,1 1,-1-1,0 0,0 0,1 1,-1-1,1 0,-1 1,0-1,1 1,-1-1,1 1,-1-1,1 1,0-1,-1 1,1-1,-1 1,1 0,0-1,-1 1,1 0,0-1,0 1,-1 0,1 0,0 0,-1 0,1 0,0 0,0 0,0 0,39-9,0 3,1 1,33 1,-4-1,1269-49,-918 44,-186 2,438-1,-646 11,-27-1,0-1,0 0,0 0,-1 0,1 0,0 0,0 0,0 0,0 0,0 0,0 0,0 0,0 0,0 1,0-1,0 0,0 0,0 0,0 0,0 0,0 0,0 0,0 0,0 1,0-1,0 0,0 0,0 0,0 0,0 0,0 0,0 0,0 0,0 1,0-1,0 0,0 0,0 0,0 0,0 0,0 0,0 0,0 0,1 0,-1 0,0 0,0 0,0 1,0-1,0 0,0 0,0 0,0 0,0 0,1 0,-1 0,0 0,0 0,0 0,0 0,0 0,0 0,0 0,0 0,1 0,-37 8,-10-3</inkml:trace>
  <inkml:trace contextRef="#ctx0" brushRef="#br1" timeOffset="94683.857">9725 11341,'24'-1,"1"-2,-1 0,22-7,39-6,359-9,-289 20,738-10,-815 15</inkml:trace>
  <inkml:trace contextRef="#ctx0" brushRef="#br1" timeOffset="96223.684">5415 11084,'324'21,"1099"-59,-641 2,-776 36</inkml:trace>
  <inkml:trace contextRef="#ctx0" brushRef="#br1" timeOffset="96590.987">6133 11367,'5'-5,"13"0,14-1,18-3,19 0,18 2,22 1,17-2,19 1,15 0,15-2,8 0,4-2,-8 0,-9-2,-15-8,-34 0</inkml:trace>
  <inkml:trace contextRef="#ctx0" brushRef="#br1" timeOffset="130015.128">233 17730,'8'-7,"1"1,-1 0,1 1,1 0,-1 0,1 1,0 0,5 0,7-5,118-41,128-29,152-16,-131 31,-39 5,939-193,-1050 231,2 7,101 2,-162 14,0 2,0 4,-1 4,0 3,38 14,71 36,-3 8,86 51,-100-43,3-8,149 41,-246-94</inkml:trace>
  <inkml:trace contextRef="#ctx0" brushRef="#br1" timeOffset="132688.573">4978 17833,'30'-3,"-1"-1,0-1,-1-1,1-2,-1 0,2-3,13-4,191-65,95-29,-316 106,53-12,-62 15,-1-1,1 1,0 0,-1 0,1 0,0 0,-1 1,1-1,-1 1,1 0,-1 0,1 1,-1-1,0 1,1-1,-1 1,-2 0,1 0,-1-1,0 1,1 0,-1 0,0 0,0 0,0 0,-1 0,1 0,0 0,-1 0,0 0,1 1,-1-1,0 0,0 0,0 0,0 0,0 1,-1-1,1 0,-1 0,1 0,-1 1,0-1,0 0,0 0,1 0,-1 0,1 0,0 0,0 1,0-1,0 0,0 0,0 0,0 0,1 0,-1 1,1-1,-1 0,1 0,0 0,0 0,0 0,0-1,0 1,1 0,-1 0,0-1,1 1,-1-1,1 1,0-1,-1 1,1-1,5 2,1 0,-1 0,1-1,-1 0,1 0,0-1,0 0,-1 0,1-1,0 0,2-1,94-12,-43 3,-21 8,0 2,0 2,0 1,38 9,-30-5,1-1,-1-3,7-1,-4-5,0-3,0-1,0-3,31-10,-45 9,-1-2,0-1,-1-2,0-1,-2-2,16-12,15-23,-63 54,-1 0,1-1,-1 1,1 0,0 0,-1 0,1 0,-1 0,1 0,0 0,-1 0,1 0,0 0,-1 0,1 0,-1 0,1 0,0 1,-1-1,1 0,-1 0,1 1,-1-1,1 0,-1 1,1-1,-1 0,1 1,-1-1,0 1,1-1,-1 1,1-1,-1 1,0-1,0 1,1 0,-1-1,0 1,0-1,0 1,0 0,1-1,-1 1,0-1,0 1,0 0,5 33,-5-32,0 11,2-1,-1 1,2 0,0 0,0-1,1 1,1-1,0 0,6 11,-7-18,0 1,0-1,0 0,0-1,1 1,0-1,0 0,0 0,0 0,1-1,0 1,0-2,-1 1,2 0,-1-1,0 0,0-1,1 1,-1-1,7 0,5-1,1 0,-1-1,1-1,-1-1,0-1,0 0,0-1,-1-1,1-1,-2 0,9-5,37-22,-2-2,18-16,-75 50,39-30,-31 22,2 0,-1 2,1-1,11-4,-24 13,0 0,1-1,-1 1,0 0,0 0,0 0,1 0,-1 0,0 0,0 0,1 0,-1 0,0 0,0 0,1 0,-1 0,0 0,0 0,1 0,-1 0,0 0,0 1,1-1,-1 0,0 0,0 0,0 0,1 0,-1 0,0 1,0-1,0 0,0 0,1 0,-1 1,0-1,0 0,0 0,0 1,2 14,-6 25,2-27,1-7,1 0,0 0,0 0,0-1,1 1,0 0,0 0,0 0,1-1,0 1,0-1,0 1,1-1,-1 0,1 0,1 0,-1 0,1-1,-1 1,1-1,1 0,-1 0,1 0,-1-1,1 1,0-1,0-1,1 1,-1 0,0-1,1 0,-1-1,3 1,13 2,1 0,-1-2,0-1,1 0,-1-2,1 0,-1-2,14-3,17-4,-1-3,-1-2,0-2,12-8,189-96,-172 81,-78 39,10-4,-1 0,1 0,0 1,0 1,8-2,-18 5,1-1,-1 1,0 0,1 0,-1 0,1 0,-1 0,1 0,-1 0,0 1,1-1,-1 1,1-1,-1 1,0-1,0 1,1 0,-1-1,0 1,0 0,0 1,0-1,0 1,0-1,0 1,0-1,-1 1,1 0,-1 0,1-1,-1 1,0 0,0 0,0 0,0-1,0 1,0 0,0 0,0-1,-1 1,0 1,0 2,0 0,0 1,1-1,-1 0,1 1,0-1,1 0,-1 1,1-1,0 0,0 0,1 0,-1 1,1-1,0-1,1 1,-1 0,1-1,0 1,0-1,0 0,1 0,-1 0,1 0,0 0,0-1,1 0,-1 0,1 0,-1-1,1 1,0-1,0 0,0 0,0-1,0 1,0-1,1-1,-1 1,1-1,14 2,0-2,0 0,1-1,-1-1,0-1,0-1,-1-1,1-1,16-7,32-15,-1-2,1-5,-63 32,201-103,-206 106,1-1,-1 1,0 0,1 0,-1-1,1 1,-1 0,1 0,-1 0,1 0,-1 0,1 0,0 0,-1-1,1 2,-1-1,1 0,-1 0,1 0,-1 0,1 0,-1 0,1 0,-1 1,1-1,-1 0,0 0,1 1,-1-1,1 0,-1 1,1-1,-1 0,0 1,1-1,-1 1,0-1,0 1,1-1,-1 1,0-1,0 1,0-1,1 1,-1-1,0 1,0-1,0 1,0-1,0 1,0-1,0 1,0-1,0 1,-2 42,0-19,3-14,0-1,1 1,0-1,0 0,0 0,2 0,-1 0,1 0,0-1,1 0,0 0,0 0,0 0,1-1,1 0,-1 0,3 2,1-2,-1 0,1-1,0 0,0-1,0 0,1-1,0 0,0 0,0-1,0-1,1 0,-1 0,1-1,1-1,20 0,1-1,0-2,-1-1,0-2,0-1,0-1,7-5,66-25,51-29,-68 27,30-16,-68 31,0 2,1 2,1 2,12-1,-60 19,0 0,0 0,0 0,0 1,0 0,0 0,0 0,0 0,0 1,1 0,-1 0,-1 0,1 1,0-1,0 1,4 3,0 1,0 1,0 0,-1 1,0 0,0 0,3 7,2-1,-2-1,1 0,1-2,0 1,0-2,1 0,1 0,0-1,0-1,0-1,1 0,0-1,7 1,0-1,1-1,0-1,1-2,-1 0,1-1,-1-2,0 0,7-3,24-6,1-2,-2-3,0-2,-1-2,-1-3,-1-2,4-5,22-16,-2-4,-3-2,43-41,-118 93,0 1,0-1,0 0,0 0,0 0,0-1,-1 1,1-1,0 0,0 1,0-2,0 1,-1 0,0-1,-21-4</inkml:trace>
  <inkml:trace contextRef="#ctx0" brushRef="#br1" timeOffset="134183.038">899 13342,'29'24,"-1"1,-1 1,2 5,9 9,160 172,-9 9,46 84,-104-116,-8 5,-8 6,16 58,-60-102,-7 4,-8 3,-6 2,16 109,-42-140,-6 2,-6 0,-6 1,-6-1,-6 1,-8 17,8-104,-2 0,-2-1,-6 8,16-55,0 0,-1 0,1 0,-1-1,0 1,1 0,-1-1,0 1,0-1,0 1,0-1,-1 1,1-1,-1 1,2-2,-1 0,0 0,0 0,1 0,-1 0,0 0,1 0,-1 0,0-1,0 1,1 0,-1 0,0-1,1 1,-1 0,1-1,-1 1,0-1,1 1,-1-1,1 1,-1-1,1 1,0-1,-1 0,1 1,-1-1,1 1,0-1,0 0,-1 1,1-1,-12-21</inkml:trace>
  <inkml:trace contextRef="#ctx0" brushRef="#br1" timeOffset="135084.982">848 13419,'8'2,"0"0,-1 0,1 1,-1 0,0 0,0 1,0 0,0 0,-1 0,1 1,-1 0,0 0,-1 1,4 3,10 8,69 63,-3 4,-5 3,-3 3,11 24,26 48,-8 5,7 30,-22-21,-8 3,-8 4,-8 3,20 101,-34-64,-9 2,-10 1,1 177,-27-299,-3-51,-2 1,-2-1,-4 22,3-74,0-1,0 1,0 0,0-1,0 1,0 0,0 0,0-1,0 1,0 0,-1-1,1 1,0 0,0 0,-1-1,1 1,0-1,-1 1,1 0,-1-1,1 1,-1-1,1 1,-1-1,1 1,-1-1,0 1,-10-14,-8-35,19 46,-17-47,1 0</inkml:trace>
  <inkml:trace contextRef="#ctx0" brushRef="#br1" timeOffset="135931.555">976 13419,'2'-20,"1"-1,1 1,1 0,1 0,0 0,1 1,2 0,0 0,2-2,7-11,1 0,2 1,1 1,1 1,1 1,2 1,1 1,1 2,27-19,-37 31,1 0,0 1,1 1,0 2,1-1,0 2,0 1,2 0,-8 3,0 1,1 1,-1 0,1 0,-1 2,1 0,-1 1,1 0,-1 1,0 1,13 5,-4 2,1 1,-2 1,0 1,0 1,-1 1,-1 1,-1 1,-1 0,0 2,-1 0,-1 1,14 23,5 13,-2 2,-3 1,-2 2,11 38,-30-77,-2 0,0 1,-2 0,0 0,-2 0,1 17,-5-40,1 0,-1 0,0 0,0 0,0 0,1 0,-1 0,0 0,0 0,-1 0,1 0,0 0,0 0,0 0,-1 0,1 0,0-1,-1 1,1 0,-1 0,1 0,-1 0,1-1,-1 1,0 0,1 0,-1-1,0 1,1-1,-1 1,0-1,0 1,0-1,0 1,0-1,0 1,-2-2,-1 1,1-1,0 1,-1-1,1 0,0-1,0 1,0 0,-2-2,5 3,-19-10</inkml:trace>
  <inkml:trace contextRef="#ctx0" brushRef="#br1" timeOffset="136655.425">976 13265,'1'-71,"2"-1,4 1,2 0,4 0,3 1,6-10,-8 38,2 1,1 1,2 1,2 1,2 0,1 2,2 1,1 1,2 1,23-21,-13 18,2 2,2 2,0 1,34-16,-57 36,-1 1,2 0,-1 2,1 0,1 1,-1 2,1 0,0 1,0 1,0 1,0 1,11 2,-26-1,-1 1,1 0,0 0,-1 1,1 0,-1 0,0 0,0 1,0 0,0 0,0 1,0 0,-1 0,0 0,1 0,-2 1,4 4,-2-2,-1 1,0 0,-1 1,0-1,0 1,-1 0,0 0,0 0,-1 0,-1 0,2 7,-2 25,-1-1,-1 0,-3 0,-1 0,-6 19,8-39,-39 188,16-84,-11 123,16-98,5-54,16-92,-1 0,1 1,0-1,0 0,0 0,0 1,0-1,1 0,-1 0,1 1,3 1</inkml:trace>
  <inkml:trace contextRef="#ctx0" brushRef="#br1" timeOffset="137398.792">950 13471,'-2'-24,"-2"0,-1 0,-1 1,0-1,-2 1,-1 1,-1 0,0 0,-9-11,11 19,0 0,-1 0,-1 1,0 0,-1 1,0 0,-1 1,0 0,-1 1,-13-8,18 13,-1 0,0 1,0 0,0 0,-1 1,1 0,-1 1,0 0,0 1,0 0,0 0,0 1,0 0,0 1,0 0,1 1,-1 0,-4 2,1-1,0 2,1-1,0 2,0-1,1 2,-1 0,1 0,1 1,-1 0,1 1,1 0,0 0,-5 8,4-4,1 2,0-1,1 1,1 0,0 1,1 0,1 0,0 0,-1 15,0 7,3 1,1-1,2 1,2-1,1 1,2-1,2 0,10 33,-12-53,1 0,0 0,2-1,6 13,6 1</inkml:trace>
  <inkml:trace contextRef="#ctx0" brushRef="#br1" timeOffset="137950.422">1002 13471,'-3'-3,"0"1,0 0,0 0,0 0,0 0,-1 1,1-1,0 1,-1 0,1 0,-1 0,1 0,-1 0,0 1,1 0,-1 0,0 0,1 0,-1 0,1 1,-1 0,0-1,1 1,-1 1,1-1,0 0,-1 1,1 0,-9 4,1 0,-1 1,2 0,-1 0,1 1,0 1,-2 2,-4 7,2 0,0 1,0 0,2 1,1 1,0 0,2 0,0 1,1 0,2 1,0 0,1 0,2 0,-2 20,1 41,3 0,4 0,8 39,-9-104,17 186,28 111,-39-287,-2-17,-6-12,0 0,0 0,0 0,0 0,1 0,-1 0,0 1,0-1,0 0,0 0,0 0,0 0,0 0,0 0,0 0,0 0,1 0,-1 0,0 0,0 0,0 0,0 0,0 0,0 0,0 0,1 0,-1 0,0 0,0 0,0 0,0 0,0 0,0 0,0 0,1 0,-1 0,0 0,0 0,0 0,0 0,0 0,0 0,0-1,0 1,0 0,0 0,1 0,-1 0,0 0,0 0,0 0,0 0,0 0,0-1,0 1,0 0,0 0,0 0,0 0,0 0,0 0,0-1,3-10</inkml:trace>
  <inkml:trace contextRef="#ctx0" brushRef="#br1" timeOffset="138620.034">899 13574,'4'4,"2"10,9 12,5 19,9 19,8 20,2 18,-2 13,-6 10,-9 0,-8-8,-11-15,-6-20,-2-25</inkml:trace>
  <inkml:trace contextRef="#ctx0" brushRef="#br1" timeOffset="139600.131">3157 15370,'-2'0,"0"0,-1 1,1-1,0 1,0 0,-1 0,1 0,0 0,0 0,0 1,0-1,1 0,-1 1,0 0,0-1,1 1,-1 0,-24 35,18-20,0 0,0 1,2 0,0 1,2 0,0-1,1 1,0 1,1 11,2-13,0-1,0 0,2 0,0 0,1 0,1 0,0-1,1 1,1-1,7 15,-11-27,0 0,1 0,-1 0,1-1,0 1,0-1,0 1,0-1,0 0,1 0,0 0,-1-1,1 1,0-1,0 0,1 0,-1 0,0-1,0 1,1-1,3 0,-4-1,1 0,0 0,-1-1,1 1,0-1,-1 0,1-1,-1 1,0-1,1 0,-1 0,0 0,0-1,0 1,0-1,-1 0,1 0,-1-1,1 1,-1-1,0 0,8-10,-1 1,-1-2,0 1,-1-1,-1-1,0 1,-1-1,-1-1,0 1,-2-1,1 1,-2-1,0 0,-1 0,-1 0,-2-16,1 22,0 1,0 0,-2 0,1 0,-1 0,0 1,-1-1,0 1,-1 0,0 0,0 0,-1 0,0 1,0 0,-1 1,0-1,-1 1,1 0,-1 1,-1 0,1 0,-1 1,0 0,0 1,-1 0,1 0,-1 1,-6-2,10 4,-1-1,1 1,-1 0,1 1,-1 0,1 0,-1 0,1 1,-5 0,-11 7</inkml:trace>
  <inkml:trace contextRef="#ctx0" brushRef="#br1" timeOffset="140189.5">3003 16088,'0'-4,"5"-2,5 0,5 2,6-4,2 0,2 2,1 1,-8 6,-7 3</inkml:trace>
  <inkml:trace contextRef="#ctx0" brushRef="#br1" timeOffset="140585.819">2978 16062,'-5'0,"4"0,6 4,6 2,6 0,0 3,-8 0,-8-2,-6-1</inkml:trace>
  <inkml:trace contextRef="#ctx0" brushRef="#br1" timeOffset="141018.938">2978 16062,'5'20,"-14"-25,9 4,-1 1,1-1,-1 0,1 1,-1-1,1 0,-1 1,1-1,0 0,-1 0,1 1,0-1,0 0,0 0,0 0,0 1,0-1,0 0,0 0,0 0,0 1,0-1,0 0,0 0,1 0,-1 1,0-1,1 0,-1 1,0-1,1 0,-1 0,1 1,-1-1,1 1,-1-1,1 1,0-1,-1 1,1-1,0 1,-1-1,1 1,0 0,-1-1,1 1,0 0,0 0,0-1,-1 1,2 0,0 0,1 0,0 0,0 0,0 0,0 0,0 1,0-1,0 1,-1 0,1 0,0 0,0 0,-1 0,1 1,-1-1,1 1,-1 0,0 0,1 0,-1 0,0 0,0 0,-1 0,2 2,9 11,-1 0,-1 1,4 8,-7-13,23 45,-2 2,-2 0,2 16,55 186,-73-225,23 81,-15-46,3-1,3-1,14 22,-37-88,15 25,-16-26,0-1,0 1,1-1,-1 1,0-1,1 1,-1-1,1 1,-1-1,0 0,1 1,-1-1,1 0,-1 1,1-1,-1 0,1 0,0 1,-1-1,1 0,-1 0,1 0,-1 0,1 0,0 0,-1 0,1 0,-1 0,1 0,-1 0,1 0,0 0,-1 0,1-1,-1 1,1 0,-1 0,1-1,-1 1,1-1,10-16</inkml:trace>
  <inkml:trace contextRef="#ctx0" brushRef="#br1" timeOffset="141334.045">3209 16216,'-2'-3,"0"1,1-1,-1 0,1 0,0 0,-1 0,1 0,1 0,-1 0,0 0,1 0,0 0,0-1,0 1,0 0,0 0,0 0,1-2,-1 5,0-1,1 0,-1 0,0 0,0 0,1 0,-1 0,0 1,1-1,-1 0,1 0,-1 1,1-1,-1 0,1 1,-1-1,1 0,0 1,-1-1,1 1,0-1,0 1,-1-1,2 1,-1 0,0 0,0 0,1 0,-1 1,0-1,0 0,1 1,-1-1,0 1,0-1,0 1,0 0,0-1,0 1,0 0,0 0,0 0,0 0,0 0,0 0,-1 0,1 0,0 0,20 30,-2 1,-1 1,-1 0,-2 2,-1-1,3 19,2-1,16 38,-4 1,-4 1,-4 1,0 29,-22-115,0-3,0 1,0-1,-1 0,1 1,-1-1,0 1,-1-1,1 0,-1 1,0-1,0 0,0 0,-1 1,0 1,-9 2</inkml:trace>
  <inkml:trace contextRef="#ctx0" brushRef="#br1" timeOffset="142251.045">2978 16190,'15'383,"6"-130,19 258,-40-507,1-1,-1 1,1 0,-1-1,0 1,0-1,-1 1,1 0,-1-1,1 1,-2 1,-8-3,-11-13,11 6,-1 1,1 0,0 0,-1 1,0 0,0 1,0 0,0 1,0 0,0 1,0 0,-1 1,-5 0,0 1,0 0,1 2,0 0,-1 0,2 2,-11 4,21-7,1-1,-1 1,1 0,0 0,0 0,0 1,0 0,-1 1,5-5,-1 1,1 0,-1-1,1 1,-1 0,1-1,-1 1,1 0,0-1,-1 1,1 0,0 0,0-1,0 1,0 0,0 0,-1-1,1 1,0 0,1 0,-1 0,0-1,0 1,0 0,0 0,1-1,-1 1,0 0,1 0,-1-1,0 1,1 0,-1-1,1 1,-1-1,1 1,-1 0,1-1,0 1,-1-1,1 0,0 1,-1-1,1 1,0-1,-1 0,1 0,0 1,0-1,0 0,-1 0,1 0,0 0,0 0,-1 0,1 0,1 0,11 1,-1 0,1-1,0 0,0-1,-1-1,1 0,0 0,-1-1,0-1,0 0,0-1,0 0,-1-1,1 0,-1 0,-1-2,0 1,0-1,0-1,0-1,2-4</inkml:trace>
  <inkml:trace contextRef="#ctx0" brushRef="#br1" timeOffset="144037.482">3337 17088,'2'-4,"0"1,1 0,-1 0,1 0,0 0,0 0,0 0,1 1,-1 0,0-1,1 1,2-1,6-5,-10 7,-1 0,1 0,0 0,0 0,1 0,-1 1,0-1,0 1,0-1,0 1,1 0,-1-1,0 1,0 0,1 1,-1-1,0 0,0 1,0-1,0 1,1 0,47 21,-30-12,53 20,2-2,43 7,158 33,-237-59,500 98,-529-105,-1 1,0-1,-1 1,1 1,0 0,-1 0,0 1,4 3,10 4,-21-11,1 0,-1 0,1-1,-1 1,1 0,-1-1,1 0,0 1,-1-1,1 0,0 0,-1 0,1 0,-1 0,1 0,0 0,-1 0,1-1,0 1,-1-1,1 1,-1-1,1 0,-1 0,0 1,1-1,-1 0,0 0,1 0,-1 0,0-1,0 1,0 0,0 0,0-1,0 1,0-1,-1 1,1-1,0 0,4-9,0-1,-1 1,0-1,0 0,-1-3,0 2,89-386,-82 357,-5 13,-4 21,-5 19,-145 426,129-382,15-53,3-9</inkml:trace>
  <inkml:trace contextRef="#ctx0" brushRef="#br1" timeOffset="145053.507">3491 17165,'1'-5,"1"0,0 0,0 0,0 0,1 0,0 0,-1 0,2 1,-1-1,2-1,6-8,93-134,25-16,-49 64,-62 76,97-122,20-9,-132 152,3-4,1 0,-1 0,2 0,-1 1,1 0,0 0,0 1,3-1,-10 5,0 1,-1 0,1 0,0 0,-1 0,1 0,0 0,-1 0,1 0,0 0,-1 0,1 0,0 0,-1 0,1 0,0 1,-1-1,1 0,0 0,-1 1,1-1,-1 1,1-1,-1 0,1 1,-1-1,1 1,-1-1,1 1,-1-1,0 1,1 0,-1-1,0 1,0-1,1 1,-1 0,0-1,0 1,0 0,0-1,1 1,-1 0,0-1,0 1,-1 0,1-1,0 1,0 0,0-1,0 1,-1 0,1-1,-6 40,-35 127,-28 129,56-223,3 0,3 1,3 7,5-54,1 0,0 0,2 0,-3-25,-1-1,0 0,1 0,-1 0,0 0,1 0,-1 0,1 0,0 0,-1 0,1-1,0 1,-1 0,1 0,0 0,0-1,0 1,0 0,0-1,0 1,-1-1,1 1,1-1,-1 0,0 1,0-1,0 0,0 0,0 1,0-1,0 0,0 0,0 0,1 0,-1-1,0 1,46-10,-37 6,270-65,-265 65</inkml:trace>
  <inkml:trace contextRef="#ctx0" brushRef="#br1" timeOffset="147319.733">5748 16088,'-4'1,"0"-1,0 1,-1 0,1 0,0 0,0 1,0 0,0-1,1 2,-1-1,0 0,1 1,-4 2,-39 41,20-18,2 1,-15 26,32-44,0 1,0 0,1 1,1-1,0 1,0 0,2 1,0-1,-1 4,4-15,-1 0,1 0,0 0,0 0,0 0,0 1,0-1,0 0,0 0,1 0,-1 0,1 0,0 0,-1 0,1 0,0 0,0 0,0 0,0-1,1 1,0 1,0-2,-1 0,1 0,0 0,0-1,-1 1,1 0,0-1,0 0,0 1,0-1,0 0,0 0,-1 0,1 0,0 0,0 0,0-1,0 1,0-1,10-3,0 0,-1 0,1-1,-1-1,-1 0,7-5,11-10,-22 15,-1 2,1-1,0 0,1 1,-1 0,1 1,-1-1,1 1,0 1,0-1,7 0,-13 3,0 0,0 0,0 0,-1 0,1 0,0 1,0-1,0 0,-1 1,1-1,0 0,0 1,-1-1,1 1,0-1,-1 1,1 0,-1-1,1 1,0 0,-1-1,0 1,1 0,-1 0,1-1,-1 1,0 0,1 0,-1 0,0-1,0 1,0 0,0 0,0 1,1 34,-1-28,-1-2,1 1,1-1,-1 0,1 0,0 0,0 0,1 0,0 0,0 0,2 4,-3-9,0 0,0 0,-1 0,1 0,0 0,0 0,0 0,0 0,0 0,1 0,-1 0,0-1,0 1,0 0,1-1,-1 1,0-1,1 0,-1 1,1-1,0 0,1 0,0 0,-1-1,1 1,0-1,-1 0,1 1,-1-1,1 0,-1 0,1-1,-1 1,0 0,2-2,8-6,0-1,0-1,-1 0,-1 0,1-1,-2 0,0-1,0 0,-2 0,4-8,-1 0,0-1,-1 0,-2 0,0-1,-1 0,1-15,-6 20,0-1,0 0,-2 1,0-1,-2 0,0 1,-1 0,0 0,-2 0,0 0,-1 1,-1 0,0 0,-1 1,-1 0,-1 1,-6-7,8 10,-1 1,0 1,-1-1,0 1,-1 1,0 0,0 1,-1 0,0 1,-1 1,1 0,-1 0,0 2,-1-1,1 2,-1 0,0 1,0 0,1 1,-1 1,0 1,-1 0,-5 2,0 0,0 2,0 1,1 1,0 0,0 1,1 2,0 0,0 0,1 2,1 0,0 2,0 0,-4 6,0 1,1 0,2 2,0 0,1 1,2 1,0 0,2 1,-6 15,9-14,1-1,0 1,2 1,2-1,0 1,2 0,1 0,1 1,3 23,0-32,0 0,2 1,1-2,0 1,1 0,1-1,1 0,1-1,0 0,2 0,0-1,0 0,11 9,-14-16,2 0,-1-1,1-1,0 1,1-2,0 1,0-2,1 1,-1-1,1-1,1 0,-1-1,1-1,0 0,-1 0,1-1,1-1,-1 0,0-1,0 0,0-1,0 0,0-1,0-1,6-2,8-3,0-2,-1 0,0-2,-1-1,-1-1,0-1,0-1,-2-1,0-1,-1-1,8-10,-1-1,-2-2,-1 0,-2-2,-1-1,-1 0,-3-1,0-2,-3 1,5-21,-10 25,-1 0,-2 0,-2 0,-1-1,-1 0,-2 0,-2 0,-1 0,-1 0,-2 1,-5-19,5 34,0 0,-1 1,-1 0,-1 0,-1 1,0 0,0 0,-11-11,12 18,0-1,0 2,-1-1,-1 1,1 1,-1-1,-1 2,1-1,-1 2,0-1,0 1,-1 1,-3-1,-42-7</inkml:trace>
  <inkml:trace contextRef="#ctx0" brushRef="#br1" timeOffset="147843.367">6210 16190,'4'0,"11"0,15 0,12 0,11-4,6-2,1 0,0-2,-7-1,-11-3,-18 0,-13 3</inkml:trace>
  <inkml:trace contextRef="#ctx0" brushRef="#br1" timeOffset="148189.159">6415 16165,'0'48,"0"28,5 11,5-1,6-15,4-20,3-27,2-26,-3-13</inkml:trace>
  <inkml:trace contextRef="#ctx0" brushRef="#br1" timeOffset="148625.505">6724 15728,'3'46,"20"256,-13-219,4-1,14 46,-25-119,21 63,-23-69,0 0,1 0,-1 0,1 0,0 0,-1-1,1 1,0-1,1 1,-1-1,0 0,1 0,-1 0,1 0,0 0,0-1,-1 1,1-1,3 2,-3-4,-1 1,1 0,-1-1,1 1,-1-1,0 0,1 0,-1 0,0 0,0 0,1 0,-1-1,0 1,0-1,0 1,-1-1,1 0,0 0,-1 0,1 0,-1 0,1 0,-1 0,0 0,0-1,0 1,0-2,27-66,15-105,-43 175,1 0,-1 0,0 1,0-1,0 0,0 0,1 1,-1-1,0 0,0 0,1 0,-1 1,0-1,0 0,1 0,-1 0,0 0,1 0,-1 1,0-1,1 0,-1 0,0 0,0 0,1 0,-1 0,0 0,1 0,-1 0,0 0,1 0,-1-1,0 1,1 0,-1 0,0 0,0 0,1 0,-1 0,0-1,0 1,1 0,-1 0,0-1,0 1,1 0,-1 0,0-1,0 1,0 0,0 0,1-1,-1 1,0 0,0-1,0 1,0 0,0-1,13 40,-9-25,0-4,0 1,2-1,-1 0,1 0,0 0,1-1,0 0,1 0,0-1,0 0,1-1,0 1,0-2,1 1,0-1,0-1,0 0,6 2,-8-4,0 0,0-1,1 0,-1 0,1-1,-1 0,1-1,-1 0,1 0,-1-1,1 0,0 0,-1-1,0 0,1-1,-1 0,0 0,-1-1,1 0,0 0,-1 0,0-1,0 0,0-1,-1 0,1 0,-1-1,0 0,0 0,0 0,-1-1,-1 1,1-1,-1-1,0 1,-1 0,2-9,-4 14,0 0,0-1,0 1,-1-1,0 1,0-1,0 1,0 0,0-1,-1 1,0-1,1 1,-1 0,0-1,-1 1,1 0,-1 0,1 0,-1 0,0 0,0 0,0 1,0-1,-1 0,1 1,-1 0,1 0,-1 0,0 0,0 0,0 0,-2 0,3 1,0 0,0 0,0 0,0 0,-1 0,1 0,-1 1,1-1,0 1,-1 0,1 0,-1 0,1 0,0 0,-1 0,1 1,-1-1,1 1,0 0,0-1,-1 1,1 0,0 1,0-1,0 0,0 0,0 1,0-1,0 1,1 0,-1 0,0-1,1 1,-2 2,0 0,1 1,0-1,0 1,0-1,0 1,0 0,1 0,0-1,0 1,0 0,1 0,0 0,0 0,0 0,0 0,2 4,1 3,1 0,1-1,0 0,0 0,1 0,0-1,1 0,1 0,-1-1,1 1,1-2,0 1,0-1,0-1,1 0,3 2,4 2,1-1,0 0,0-2,1 0,0-1,0-1,1 0,-1-2,12 1,-23-4,0 0,1-1,-1 0,0-1,1 1,-1-2,0 1,0-1,0-1,3 0,25-14</inkml:trace>
  <inkml:trace contextRef="#ctx0" brushRef="#br1" timeOffset="149170.455">8314 15703,'-4'0,"-2"9,5 11,6 20,8 21,1 21,2 14,4 14,-3 0,-3-10,0-12,-3-18,-3-20</inkml:trace>
  <inkml:trace contextRef="#ctx0" brushRef="#br1" timeOffset="149504.162">8314 16319,'13'-16,"0"2,1-1,0 2,1 0,1 0,0 2,1 0,0 1,0 0,2 1,10-4,1 2,0 0,0 2,1 2,27-4,-46 10,0-1,1 2,-1-1,0 2,3 0,-13-1,0 0,0 0,-1 0,1 0,0 0,0 1,-1-1,1 1,0-1,0 1,-1 0,1 0,-1-1,1 1,-1 0,1 1,-1-1,1 0,-1 0,0 0,0 1,0-1,0 1,0-1,0 1,0-1,0 1,0 0,-1-1,1 1,-1 0,1 0,-1-1,0 1,1 0,-1 0,0-1,-1 3,0 4,-2 0,1 0,-1 0,0 0,-1 0,0-1,0 1,0-1,-1 0,0-1,-1 1,-71 75,55-61,-4 6,1 0,-2-1,0-1,-1-2,-2-1,-1 0,1-10,29-11,1-1,0 0,-1 0,1 0,-1 1,1-1,-1 0,1 0,-1 0,1 0,-1 0,1 0,0 0,-1 0,1 0,-1 0,1 0,-1 0,1 0,-1 0,1-1,-1 1,1 0,-1 0,1 0,0-1,-1 1,1 0,0-1,-1 1,1 0,0-1,-1 1,1 0,0-1,-1 1,1-1,0 1,0 0,0-1,-1 1,1-1,0 1,0-1,0 1,0-1,0 1,0-1,0 1,0-1,0 1,0-1,0 1,0 0,0-1,0 0,6-14</inkml:trace>
  <inkml:trace contextRef="#ctx0" brushRef="#br1" timeOffset="150192.438">8981 16447,'17'-2,"-1"-1,0-1,0-1,-1 0,1 0,-1-2,0 0,-1-1,14-9,-21 13,22-13,1-2,-2-1,-1-2,1-1,-17 13,-1 1,0-2,-1 1,0-1,0-1,-1 0,-1 0,0 0,-1-1,0 0,0-2,-5 13,0 0,-1 0,1 0,0 0,-1 0,0 0,1 0,-1 0,0 0,0 0,0 0,0 0,0 0,0 0,-1 0,1-1,-1 1,0 1,1-1,-1 0,0 0,0 0,0 0,0 0,0 1,-1-1,1 1,-1-1,1 1,-1-1,1 1,-1 0,0 0,1-1,-1 1,0 0,0 1,0-1,0 0,0 1,0-1,0 1,0-1,0 1,0 0,0 0,0 0,0 0,0 0,-10 0,1 1,-1 0,1 0,0 1,-1 1,1 0,0 0,-4 2,-1 3,1 1,-1 0,1 0,1 2,0 0,1 0,0 2,0-1,1 2,1-1,0 2,1-1,-3 8,9-15,0 0,1 1,0 0,0-1,1 1,0 0,0 0,1 0,0 0,1 1,-1-1,2 0,0 5,0-6,1-1,-1 1,2-1,-1 0,1 0,0 0,0 0,1 0,-1 0,1-1,1 0,-1 1,1-2,0 1,0 0,0-1,1 0,1 0,3 3,0-2,1 1,-1-1,1-1,1 0,-1-1,0 0,1 0,0-1,0-1,-1 0,1-1,11-1,-3 0,-1-1,1-1,-1-1,1-1,-2-1,1 0,17-9,3-6</inkml:trace>
  <inkml:trace contextRef="#ctx0" brushRef="#br1" timeOffset="150775.345">9674 16216,'8'-6,"0"1,0-1,1 2,-1-1,1 1,1 0,-1 1,0 0,6 0,7-4,-4 1,97-26,-104 30,-1 0,0 1,1 0,-1 0,1 2,0-1,-1 1,0 1,10 2,-18-4,0 0,0 1,0-1,-1 1,1-1,0 1,0 0,-1 0,1 0,-1 0,1 0,0 0,-1 0,0 0,1 1,-1-1,0 1,0-1,0 1,0-1,0 1,0 0,0-1,0 1,-1 0,1 0,-1-1,1 1,-1 0,0 0,0 0,1 0,-1 0,-1 0,1-1,0 1,0 0,-1 0,1 0,-1 0,1-1,-1 1,0 0,0 0,0-1,0 1,0-1,0 1,0-1,-1 1,-4 6,0 0,0-1,0 1,-1-1,0-1,-1 1,0-1,1-1,-4 2,-74 32,54-27,1 2,-12 9,3 0,2 1,0 2,2 2,-1 2,34-28,1-1,-1 1,0 0,1-1,-1 1,1 0,-1 0,1 0,0 0,0 0,0 0,0 0,0 1,0-1,1 0,-1 1,1-1,0 1,0-2,1 0,-1 0,1 0,0 0,0 0,0 0,-1 0,1 0,0 0,0-1,0 1,0 0,0-1,0 1,1-1,-1 1,0-1,0 1,0-1,0 0,1 0,-1 1,0-1,0 0,1 0,-1 0,0 0,0-1,0 1,1 0,-1 0,0-1,0 1,1-1,27-4,1-2,-1 0,0-2,6-4,-15 5,0 0,1 2,-1 0,1 2,0 0,1 1,-1 1,0 1,19 2,-14 2,-4 1</inkml:trace>
  <inkml:trace contextRef="#ctx0" brushRef="#br1" timeOffset="151109.728">10520 16113,'-11'2,"0"1,0 0,0 0,1 1,-1 1,1 0,0 0,0 1,-4 3,3-2,-3 2,0 1,0 1,1 0,0 1,1 0,1 1,0 0,0 1,2 0,-2 4,7-13,1 1,1 0,-1 0,1 1,0-1,0 0,1 1,0-1,0 1,0 0,1-1,0 6,1-7,0 0,0-1,0 1,1-1,-1 0,1 1,0-1,1 0,-1 0,1 0,-1-1,1 1,0 0,1-1,-1 0,1 0,-1 0,1 0,2 1,3 1,-1-1,1 0,0-1,0 0,0 0,1-1,-1 0,1 0,-1-1,1 0,-1-1,1 0,0-1,-1 0,1 0,-1-1,0-1,1 1,-1-1,2-2,10-3,-1 0,-1-2,0 0,0-1,-1-1,0-1,-1 0,8-9,18-24,-9 3</inkml:trace>
  <inkml:trace contextRef="#ctx0" brushRef="#br1" timeOffset="151821.408">10854 15703,'-10'145,"0"-25,7 109,23 189,-17-453,2 0,1 1,2-1,2 1,1 1,9-19,-12 39,0 1,0 0,2 1,-1 0,1 0,1 1,0 0,0 1,1 1,0 0,1 0,0 1,0 0,5 0,-10 3,0 1,0 1,1 0,-1 0,0 1,1 0,-1 0,1 1,0 0,-1 0,1 1,-1 0,1 1,-1 0,0 0,0 0,0 1,0 1,0 0,0 0,-1 0,0 1,0 0,4 3,40 46,-40-41,-1-2,1 1,1-1,0-1,1 0,1 0,-10-7,0-1,1 0,-1 0,1 0,-1-1,1 0,0 1,-1-2,1 1,0 0,0-1,0 0,0 0,0-1,-1 1,1-1,0 0,0 0,-1-1,1 1,-1-1,1-1,17-8,-1-2,0 0,-1-2,-1 0,-1-1,9-9,23-23</inkml:trace>
  <inkml:trace contextRef="#ctx0" brushRef="#br1" timeOffset="161810.234">3516 14523,'0'-4,"5"-7,5-4,10-10,6-9,7-11,3-7,-1 0,-2 6,-11 10,-9 11</inkml:trace>
  <inkml:trace contextRef="#ctx0" brushRef="#br1" timeOffset="162143.656">3645 14702,'13'-4,"13"-6,11-6,3-4,4-4,-1 3,-8 1,-10 3</inkml:trace>
  <inkml:trace contextRef="#ctx0" brushRef="#br1" timeOffset="162462.774">3234 14445,'4'-8,"2"-13,0-6,-2-3,0-5,-2-1,-1 5</inkml:trace>
  <inkml:trace contextRef="#ctx0" brushRef="#br0" timeOffset="188422.191">3645 11418,'4'9,"6"11,6 16,4 19,8 17,3 19,-4 11,-1 10,-6-1,-2-6,-4-12,-4-18,1-22,2-19,-1-16</inkml:trace>
  <inkml:trace contextRef="#ctx0" brushRef="#br0" timeOffset="194221.229">3978 11367,'0'4,"4"15,6 17,10 20,11 22,8 20,6 15,1 5,-4 5,-9-5,-10-14,-9-17,-3-18,-2-21</inkml:trace>
  <inkml:trace contextRef="#ctx0" brushRef="#br0" timeOffset="213646.8">8211 5312,'-60'3,"-1"2,1 4,0 2,1 2,0 3,-4 5,-53 16,2 5,2 6,3 4,1 5,-42 33,70-37,3 3,3 3,2 4,3 2,3 4,3 2,-13 24,42-47,1 3,3 1,2 1,3 1,1 1,4 1,1 1,3 1,3 1,-1 20,8-31,3-1,1 1,2 0,3 0,1-1,3 1,1-1,3 0,2-1,2-1,1 0,3-1,5 6,-2-9,3-1,1-1,2-2,1 0,2-2,1-1,2-2,2-1,0-2,2-1,1-2,1-2,1-2,25 10,-12-10,0-3,2-1,0-4,1-1,0-3,0-3,1-2,0-3,0-2,0-3,35-7,-19-2,0-3,-1-4,-1-2,-1-4,-1-3,-2-3,59-35,-50 19,-2-4,-3-2,-2-4,-2-2,-3-4,26-35,-31 28,-3-2,-4-3,-3-2,-3-2,-4-2,-4-2,-3-2,-3-1,-5-1,-3-2,-5 0,-3-2,2-58,-15 94,-3 0,-2-1,-3 1,-2 1,-2-1,-3 1,-2 1,-8-18,11 42,-2-1,-1 2,-1-1,-2 2,0 0,-2 1,-1 1,-1 0,-1 2,-1 0,-1 2,-1 0,-1 2,0 0,-7-1,-6 0,-1 2,-1 1,0 2,-1 2,0 2,-1 2,0 1,-1 2,1 2,-1 2,0 2,-22 3,-35 7,1 3,0 5,1 4,-72 28,10 4</inkml:trace>
  <inkml:trace contextRef="#ctx0" brushRef="#br0" timeOffset="214427.196">4799 9237,'-13'-8,"0"0,0 1,-1 1,1 0,-2 1,1 0,0 1,-1 1,0 0,0 1,0 1,-8 0,-30-1,1 2,-1 2,1 3,0 2,1 3,0 1,0 3,1 2,-23 12,-12 8,1 4,2 4,2 4,-71 55,76-45,3 2,2 4,4 3,2 2,4 3,2 3,5 2,2 3,4 2,-10 30,28-50,4 1,2 2,3 0,2 1,4 1,3 0,2 1,4 0,2 1,4-1,2 0,4 0,2 0,12 38,-5-48,2 0,3-2,2 0,3-2,2 0,2-2,2-1,3-2,2-1,2-2,1-2,9 4,-7-10,2-1,1-3,2-1,1-3,2-2,0-2,2-2,1-2,0-3,2-2,0-2,51 5,-41-11,0-4,1-3,-1-2,1-3,-1-3,0-3,0-3,-1-2,31-14,-19 2,-2-4,0-3,-2-3,-2-3,-1-4,-3-2,31-29,-24 12,-3-2,-3-3,-3-4,-3-2,-4-2,-3-3,-3-3,-4-1,-3-3,-4-1,-4-2,-4-2,10-48,-23 55,-4-1,-3-1,-4 0,-4 0,-3-1,-4 1,-4 0,-3 0,-22-80,17 109,-3-1,-1 2,-4 0,-2 2,-2 1,-29-42,30 56,-2 1,-1 2,-2 1,-1 1,-2 2,-1 1,-1 2,-2 1,-5-1,-1 4,0 2,-1 1,-2 3,0 1,0 3,-21-3,-5 3,0 3,0 4,-67 1,-64 12</inkml:trace>
  <inkml:trace contextRef="#ctx0" brushRef="#br1" timeOffset="-151963.324">1 7083,'1'0,"1"1,-1 1,1-1,-1 0,0 0,0 0,0 1,0-1,0 1,0-1,0 1,0-1,0 1,0-1,-1 1,1 0,-1-1,0 1,1 0,-1 1,2 3,30 109,-5 1,0 34,3 11,180 720,-206-869,5 28,-9-38,0 0,0-1,0 1,0 0,0 0,0 0,0 0,-1-1,1 1,-1 0,1 0,-1-1,1 1,-1 0,0-1,0 1,0-1,0 1,0-1,-10 6</inkml:trace>
  <inkml:trace contextRef="#ctx0" brushRef="#br1" timeOffset="-151561.081">258 8648,'-3'8,"13"-8,24-7,-29 5,128-39,-2-7,3-7,-17 7,2106-915,-4 2,-1128 569,-1074 386,-6 4,0-1,0 0,-1-1,0 0,0 0,0-1,0-1,-1 0,1 0,-2 0,1-1,-1-1,1 0,5-16</inkml:trace>
  <inkml:trace contextRef="#ctx0" brushRef="#br1" timeOffset="-150501.726">78 7159,'1'0,"-1"0,0 0,0 0,0 0,1 0,-1 0,0 0,0 0,0 0,0 0,1 0,-1 0,0 1,0-1,0 0,0 0,0 0,1 0,-1 0,0 0,0 0,0 1,0-1,0 0,0 0,1 0,-1 0,0 0,0 1,0-1,0 0,0 0,0 0,0 0,0 1,0-1,0 0,0 0,0 0,0 1,0-1,0 0,0 0,0 0,0 0,0 1,0-1,0 0,0 0,0 0,-1 0,1 0,0 1,0-1,0 0,0 0,0 0,0 0,-1 0,1 0,0 1,0-1,0 0,0 0,-1 0,21-3,22-13,0-1,-2-2,9-6,9-6,1753-790,39 81,-843 342,-324 110,-674 284,-1 0,1 1,0 0,0 1,0 0,0 0,1 1,-1 0,0 0,1 1,-1 1,0 0,1 0,-1 0,0 1,0 1,0-1,0 2,-1-1,1 1,-1 0,0 1,0 0,0 0,-1 1,1 0,-1 0,-1 1,1 0,-1 0,-1 0,1 1,3 7,21 56,-3 2,-3 1,0 12,30 93,-20-81,6-2,3-2,4-1,4-3,5-2,64 79,-119-166,0 0,0 1,0-1,0 1,0-1,0 1,0-1,0 1,-1 0,1-1,0 1,-1 0,0-1,1 3,-1-4,0 1,0-1,-1 1,1-1,0 1,0-1,0 1,-1-1,1 1,0-1,-1 1,1-1,0 1,-1-1,1 0,-1 1,1-1,0 0,-1 1,1-1,-1 0,1 0,-1 1,1-1,-1 0,1 0,-1 0,1 0,-1 0,-4 1,0-1,0 1,0-1,0-1,0 1,0-1,0 0,-3-1,-21-5</inkml:trace>
  <inkml:trace contextRef="#ctx0" brushRef="#br1" timeOffset="-147310.967">771 8673,'0'-2,"1"0,0 0,0 0,-1 0,1 0,1 1,-1-1,0 0,0 1,0-1,1 0,-1 1,1 0,0-1,-1 1,1 0,1-1,33-21,-33 22,58-30,1 4,34-10,-8 3,1573-716,-172 70,-893 452,-26 11,-474 172,-61 27,2 2,0 1,10-1,-20 14,-25 2,1 0,-1 0,0 0,0 0,1 0,-1 0,0-1,1 1,-1-1,0 1,0-1,0 0,0 0,0 0,0 0,1-1,2-6</inkml:trace>
  <inkml:trace contextRef="#ctx0" brushRef="#br0" timeOffset="-3347.913">5775 1643,'0'4,"-1"11,1 15,5 20,5 20,1 19,3 20,0 14,1 4,-2-3,1-13,-1-18,-3-19,1-27,-2-30,-2-27,-2-25,-2-6</inkml:trace>
  <inkml:trace contextRef="#ctx0" brushRef="#br0" timeOffset="-2764.962">6492 1694,'-4'9,"-6"15,-6 27,-8 25,-10 27,-2 17,-1 14,3 3,2-10,7-17,7-24,11-25,8-33,7-33,6-35,6-31,0-4</inkml:trace>
  <inkml:trace contextRef="#ctx0" brushRef="#br0" timeOffset="-2433.654">6441 1720,'4'18,"6"18,6 16,9 13,8 13,9 10,8 7,11 6,2-1,4-10,0-11,-8-14,-9-19,-9-12,-16-13,-16-13,-19-13,-7-6</inkml:trace>
  <inkml:trace contextRef="#ctx0" brushRef="#br0" timeOffset="-2099.008">6287 2490,'13'-9,"14"-7,14-5,14-4,10-1,8 3,4 1,-2 0,-5 4,-6 5,-9 1,-15 1</inkml:trace>
  <inkml:trace contextRef="#ctx0" brushRef="#br0" timeOffset="-1767.073">7211 1823,'0'4,"0"6,4 10,2 15,0 19,2 17,6 14,-1 11,3 1,2-2,-2-9,2-10,-4-14,-3-21,-8-27,-5-16</inkml:trace>
  <inkml:trace contextRef="#ctx0" brushRef="#br0" timeOffset="-1434.486">7056 1926,'22'-9,"16"-7,15-5,11-4,7-2,6 0,-2 4,-5 6,-10 1,-16 9,-23 8,-20 10,-10 2</inkml:trace>
  <inkml:trace contextRef="#ctx0" brushRef="#br0" timeOffset="-1433.486">7211 2182,'22'-5,"15"-5,16-5,11-1,3-2,0-1,-4 1,-7 5,-10 4,-12 3</inkml:trace>
  <inkml:trace contextRef="#ctx0" brushRef="#br0" timeOffset="1169.117">1720 3413,'0'9,"5"7,1 9,-1 10,4 7,0 1,-2-2,-1-9</inkml:trace>
  <inkml:trace contextRef="#ctx0" brushRef="#br0" timeOffset="1502.658">1644 2977,'4'-9,"2"2,-1 2</inkml:trace>
  <inkml:trace contextRef="#ctx0" brushRef="#br0" timeOffset="5736.886">5979 3619,'5'0,"-4"0,-1 0</inkml:trace>
  <inkml:trace contextRef="#ctx0" brushRef="#br0" timeOffset="6520.103">6698 3362,'0'-1,"0"-1,0 1,0 0,0 0,0-1,0 1,0 0,0 0,-1-1,1 1,0 0,-1 0,1 0,-1 0,1-1,-1 1,0 0,1 0,-1 0,0 0,0 1,0-1,0 0,0 0,0 0,0 1,0-1,0 0,0 1,-2-1,1 1,0 0,-1-1,1 1,0 1,-1-1,1 0,0 0,-1 1,1-1,0 1,0 0,0 0,-3 1,-3 2,0 0,1 0,-1 1,1 0,0 1,0 0,1 0,-3 3,6-5,0 0,0 0,1-1,-1 2,1-1,0 0,0 0,1 1,0-1,-1 0,1 1,1 0,-1-1,1 1,-1 0,1-1,1 1,-1-1,1 1,-1 0,2-1,0 5,0-6,0 1,0-1,0 0,0 0,0 0,1 0,0-1,-1 1,1-1,0 1,0-1,0 0,1 0,-1 0,0-1,1 1,-1-1,1 0,0 0,-1 0,1 0,0 0,0-1,-1 0,1 0,0 0,0 0,1-1,3 1,0-1,0 0,1-1,-1 1,0-2,-1 1,1-1,0 0,-1-1,0 1,1-1,-2-1,1 0,0 0,-1 0,0-1,0 1,-1-1,1-1,-1 1,-1-1,1 0,-1 0,1-3,-5 8,1 0,0 0,-1-1,1 1,-1-1,1 1,-1 0,0-1,0 1,0-1,-1 1,1-1,-1 1,1 0,-1-1,0 1,0 0,0 0,0-1,0 1,0 0,0 0,-1 0,1 0,-1 1,0-1,1 0,-1 1,0-1,0 1,0-1,0 1,0 0,-1 0,1 0,0 0,-2 0,-12-5,-1 1,1 1,-1 0,1 1,-7 1,-10-3,15-1,20 0,28-2,-26 8,30-7</inkml:trace>
  <inkml:trace contextRef="#ctx0" brushRef="#br0" timeOffset="6853.01">7185 2977,'-13'-4,"-9"-7,-9 0,-4 1,5 7,6 12,8 14,11 12,11 12,8 12,7 9,3 6,3-2,1-3,-5-9,-5-16</inkml:trace>
  <inkml:trace contextRef="#ctx0" brushRef="#br0" timeOffset="7187.642">6928 3388,'18'-4,"14"-2,10-4,3-1,2 3,-2 1,-5 3,-9 2</inkml:trace>
  <inkml:trace contextRef="#ctx0" brushRef="#br0" timeOffset="5070.847">5081 3337,'-14'6,"1"2,0 0,0 0,1 1,0 1,0 0,1 1,-5 5,12-12,1 1,-1 0,1-1,0 1,1 0,-1 0,1 0,0 1,0-1,0 1,1-1,0 1,0-1,0 1,1 0,0-1,0 1,0 0,1-1,-1 1,1 0,1-1,-1 1,2 1,-2-3,1 0,0-1,0 1,0-1,0 1,0-1,1 0,-1 0,1 0,0 0,0 0,0 0,0-1,0 0,1 0,-1 1,1-2,0 1,-1 0,3 0,1-1,0 1,0-1,0 0,1-1,-1 0,0 0,0 0,0-1,0 0,0-1,4-1,0 0,0 0,0-1,0 0,-1-1,0-1,0 1,0-1,-1-1,0 0,0 0,0-1,-1 0,0-1,6-8,-12 14,-1 0,1 0,0 0,-1 0,0 0,0 0,0-1,0 1,0 0,0-1,-1 1,0-1,0 1,0 0,0-1,0 1,-1-1,1 1,-1 0,-1-4,0 3,0 0,0 1,-1-1,0 0,0 1,0 0,0-1,0 1,0 1,-1-1,1 0,-1 1,0 0,-1-1,-11-5,-1 2,0-1,0 2,0 0,-1 1,-17-1,43 6</inkml:trace>
  <inkml:trace contextRef="#ctx0" brushRef="#br0" timeOffset="5401.889">5569 3285,'-11'1,"1"1,-1 0,1 1,0 0,0 0,0 1,0 0,1 1,-1 0,1 1,1 0,-1 0,1 1,0 0,0 0,1 1,0 0,0 0,-3 6,5-7,1 0,0 0,0 1,0 0,1-1,0 1,1 0,0 0,0 0,0 1,1 6,0-10,2 1,-1 0,0-1,1 1,0-1,1 0,-1 1,1-1,0 0,0 0,1 0,-1 0,1 0,0 0,1-1,-1 0,1 1,1 0,1 0,0 1,1-1,-1-1,1 1,1-1,-1 0,1-1,-1 1,1-2,0 1,0-1,0 0,0-1,5 1,1-1,-1 0,1-1,0-1,-1 0,1-1,-1 0,0-1,7-2,12-7</inkml:trace>
  <inkml:trace contextRef="#ctx0" brushRef="#br0" timeOffset="3869.04">3516 3388,'13'-1,"0"-1,0 0,0-1,0 0,-1-1,2-1,1-1,0 2,0 0,0 1,5 0,-15 2,0 1,0 0,-1 0,1 1,0-1,0 1,-1 0,1 0,-1 1,1-1,-1 1,1 0,-1 0,0 1,0-1,0 1,0 0,-1 0,1 1,-1-1,0 1,0 0,-1 0,1 0,-1 0,0 1,0-1,0 0,-1 1,1-1,-1 2,13 76,-4-19,-7-53,3 21,-6-30,0-1,-1 1,1 0,0 0,0-1,-1 1,1 0,0 0,-1-1,1 1,-1 0,1-1,-1 1,1-1,-1 1,0-1,1 1,-1-1,0 1,1-1,-1 1,0-1,1 0,-1 1,0-1,0 0,0 0,1 0,-1 0,0 1,0-1,0 0,1 0,-1-1,0 1,0 0,-58 1,24-1,-1 2,-23 4,47-4,0 1,1 0,-1 0,1 1,0 1,0 0,0 0,1 1,-10 7,18-11,-1-1,1 1,0 0,0 0,0 0,0 0,0 0,1 0,-1 1,0-1,1 1,0-1,0 1,0-1,0 1,0 0,0-1,0 3,1-4,1 1,-1-1,0 1,1-1,-1 1,1-1,-1 0,1 1,0-1,0 1,-1-1,1 0,0 0,0 0,0 1,0-1,1 0,-1 0,0 0,0-1,1 1,-1 0,0 0,1-1,-1 1,1-1,-1 1,0-1,1 1,0-1,-1 0,1 0,0 0,13 2,0 0,0-1,0-1,0 0,0-2,-1 1,1-2,0 0,-1 0,1-2,2-1,27-11,-2-2,39-24,-58 30</inkml:trace>
  <inkml:trace contextRef="#ctx0" brushRef="#br0" timeOffset="4273.102">4209 3310,'-20'0,"0"1,0 1,0 0,-17 6,30-7,1 1,0 0,-1 0,1 1,0 0,0 0,0 1,1-1,-1 1,1 0,0 1,0-1,0 1,1 0,0 0,-1 2,3-6,1 1,0 0,0 0,0 0,0 0,0 0,0 0,0 0,1 0,-1 0,1 0,-1 1,1-1,0 0,0 0,0 0,0 0,1 1,-1-1,0 0,1 0,-1 0,1 0,0 0,0 0,0 0,0 0,0 0,0 0,1 0,-1-1,0 1,1-1,-1 1,1-1,0 1,0-1,-1 0,1 0,0 0,0 0,0 0,1 0,11 6,0-1,1-1,0-1,0 0,10 1,-20-4,39 5,34 6,-74-11,0 0,1 0,-1 1,0-1,-1 1,1 0,0 0,0 1,-1-1,1 1,-1-1,0 1,0 0,0 0,0 1,-2-2,0 0,0 1,0-1,-1 1,1-1,-1 1,1 0,-1-1,0 1,0-1,0 1,0-1,-1 1,1 0,-1-1,0 1,1-1,-1 1,0-1,0 0,-1 1,1-1,0 0,-1 0,1 0,-1 0,0 0,0 0,-8 10,-1 0,0-1,-12 9,22-19,-8 7,1-1,-1 0,-1 0,1-1,-1 0,-1-1,1 0,-5 1,-6-1</inkml:trace>
  <inkml:trace contextRef="#ctx0" brushRef="#br0" timeOffset="4675.364">4645 3310,'-20'0,"-1"1,1 1,0 0,-13 4,28-5,1 0,-1 1,0-1,1 1,-1 0,1 0,0 0,-1 0,1 1,0 0,0 0,1 0,-1 0,1 1,0-1,-1 1,1 0,1 0,-1 0,1 0,-1 0,1 1,2-3,-1 0,1 1,0-1,-1 0,1 1,0-1,0 0,0 1,1-1,-1 0,1 1,-1-1,1 0,0 0,0 0,0 1,0-1,0 0,0 0,0 0,1-1,-1 1,1 0,0 0,-1-1,1 1,0-1,0 1,0-1,0 0,0 0,0 0,2 1,9 4,1 0,-1-1,1-1,13 3,22 3,-33-7,0 0,0 0,-1 2,1 0,-1 1,0 0,0 1,-14-6,1 0,-1 0,0 0,1 0,-1 0,0 0,0 0,0 1,0-1,0 0,0 1,0-1,0 0,0 1,-1-1,1 1,0 0,-1-1,1 1,-1-1,0 1,0 0,0-1,1 1,-2 0,1 2,-1-1,0 1,0-1,0 1,0-1,-1 0,1 1,-1-1,0 0,0 0,-1 2,-8 7,0 0,0 0,-1-1,-11 8,10-7,-1-1,-1-1,0 0,0-1,-1 0,0-1,0-1,-1-1,-11 3,3-6</inkml:trace>
  <inkml:trace contextRef="#ctx0" brushRef="#br0" timeOffset="1837.355">1951 3413,'9'98,"-4"-43,9 42,-14-95,0 0,0-1,0 1,1 0,-1-1,1 1,-1-1,1 1,-1 0,1-1,0 1,-1-1,1 1,0-1,0 0,0 1,1-1,-1 0,0 0,0-1,0-1,0 1,-1-1,1 1,0-1,0 1,-1-1,1 0,-1 1,1-1,0 0,-1 0,1 1,-1-1,0 0,1 0,-1 0,0 0,1 1,-1-1,0 0,0 0,0 0,15-68,-8-8,-7 53,3-1,0 1,1 0,1 0,4-10,-9 33,0 0,1 1,-1-1,0 0,0 0,1 0,-1 1,0-1,1 0,-1 0,1 1,-1-1,1 0,-1 1,1-1,0 0,-1 1,1-1,0 1,-1-1,1 1,0 0,0-1,-1 1,1 0,0-1,0 1,0 0,-1 0,1 0,0-1,0 1,0 0,0 0,-1 0,1 1,0-1,0 0,0 0,0 0,-1 1,1-1,0 0,0 1,0-1,-1 0,1 1,0-1,-1 1,1 0,0-1,-1 1,1-1,-1 1,1 0,-1 0,39 49,-28-35,31 47,-28-39,2-1,0 0,14 13,-30-35,1 1,-1 0,1 0,-1-1,1 1,0 0,-1-1,1 1,0-1,0 1,-1-1,1 1,0-1,0 0,0 1,0-1,-1 0,1 0,0 1,0-1,0 0,0 0,0 0,0 0,0 0,0 0,0 0,-1-1,2 1,4-7</inkml:trace>
  <inkml:trace contextRef="#ctx0" brushRef="#br0" timeOffset="2184.957">2233 3310,'9'-4,"11"-2,12-3,8-2,7-2,3 1,-1-2,-6 1,-14 3,-12 4</inkml:trace>
  <inkml:trace contextRef="#ctx0" brushRef="#br0" timeOffset="2518.01">2464 3310,'9'22,"2"12,5 8,3 6,-1 0,0-1,-2-3,-5-14,-3-11</inkml:trace>
  <inkml:trace contextRef="#ctx0" brushRef="#br0" timeOffset="2853.318">2746 2874,'0'9,"0"11,5 20,1 21,3 17,6 18,4 4,3 4,3-7,0-12,2-16,-9-19,-8-19</inkml:trace>
  <inkml:trace contextRef="#ctx0" brushRef="#br0" timeOffset="3187.852">2387 2900,'9'9,"7"7,5 5,4-1,1-3,-3-6</inkml:trace>
  <inkml:trace contextRef="#ctx0" brushRef="#br1" timeOffset="-132190.732">1515 1438,'0'2,"1"5,1 0,-1-1,1 1,1-1,-1 0,1 0,0 0,0 0,1 0,0-1,3 5,-6-10,-1 0,0 0,1 0,-1 0,1 0,-1 0,0 0,1 0,-1 0,1 0,-1 0,0 0,1 0,-1 0,0 0,1 0,-1 0,1 0,-1-1,0 1,1 0,-1 0,0 0,1-1,-1 1,0 0,1 0,-1-1,0 1,0 0,1-1,-1 1,0 0,0-1,0 1,0 0,1-1,-1 1,0-1,0 1,0 0,0-1,0 1,0-1,0 1,0 0,0-1,0 1,0-1,0 1,0-1,3-26,-3 26,2-144,-1 145,-1 0,0 1,0-1,1 0,-1 1,0-1,0 0,1 0,-1 1,0-1,1 0,-1 0,0 0,1 0,-1 1,1-1,-1 0,0 0,1 0,-1 0,0 0,1 0,-1 0,1 0,-1 0,0 0,1 0,-1 0,1 0,-1-1,0 1,1 0,-1 0,0 0,1 0,-1-1,0 1,1 0,-1 0,0-1,1 1,-1 0,0 0,0-1,1 1,-1 0,0-1,0 1,0 0,0-1,1 1,-1-1,0 1,0 0,0-1,0 1,0-1,0 1,0 0,0-1,0 1,27 44,-12-20,-14-22,1 0,-1 0,1 0,0 0,0 0,-1 0,1-1,0 1,1-1,-1 0,0 1,0-1,1 0,-1 0,0 0,1-1,-1 1,1 0,-1-1,1 0,0 0,-1 0,0-1,0 1,1-1,-1 0,0 0,0 0,0 0,0 0,0 0,0-1,0 1,0-1,-1 0,1 1,-1-1,1 0,-1 0,1-1,6-10,0-1,-1-1,0 0,-2 0,4-14,0-5,-8 26,1-1,0 1,0-1,1 1,0 0,0 0,1 0,0 0,0 1,1 0,0-1,4-3,-7 11,0-1,0 0,0 0,0 1,0-1,0 1,1 0,-1-1,0 1,0 0,0 0,0 0,0 1,1-1,-1 1,0-1,0 1,0-1,0 1,0 0,0 0,0 0,0 0,-1 1,1-1,0 0,-1 1,1-1,-1 1,51 49,-48-46,39 48,33 55,-59-83</inkml:trace>
  <inkml:trace contextRef="#ctx0" brushRef="#br1" timeOffset="-131504.512">2875 847,'-21'11,"-13"6,0 1,1 2,0 1,-6 7,38-27,1-1,-1 0,0 1,0-1,0 1,1-1,-1 1,0-1,1 1,-1 0,1-1,-1 1,0 0,1-1,0 1,-1 0,1 0,-1-1,1 1,0 0,-1 0,1 0,0 0,0 0,0-1,0 1,0 0,0 0,0 0,0 0,0 0,0-1,0 1,1 0,-1 0,0 0,0 0,1-1,-1 1,1 0,-1 0,1-1,-1 1,1 0,-1-1,1 1,0 0,-1-1,1 1,0-1,0 1,-1-1,1 1,0-1,0 0,0 0,-1 1,1-1,0 0,0 0,0 0,0 0,0 0,12 4,0-1,1 0,-1-1,3-1,-6 0,223 13,-230-14,0 0,0 1,0-1,0 1,0-1,-1 1,1 0,0 0,0 0,-1 0,1 0,-1 1,1-1,-1 1,1-1,-1 1,0 0,0 0,0 0,0 1,0-1,-1 1,-1-1,1 0,-1 1,0-1,0 1,0-1,0 1,0-1,-1 1,1-1,-1 0,1 1,-1-1,0 0,0 1,0-1,0 0,0 0,-1 0,1 0,-1 0,1 0,-1 0,0-1,0 1,-13 16,-1-1,0-1,-2 0,0-1,0-1,-1-1,-1-1,0 0,-1-2,0 0,-1-1,-10 2,29-10,0-1,0 1,0 0,0-1,1 0,-1 1,0-1,0-1,0 1,0 0,0-1,0 1,0-1,0 0,1 0,-1 0,0 0,1 0,-2-1,3 0,0 1,0-1,0 1,-1-1,2 1,-1-1,0 0,0 1,0-1,1 0,-1 0,1 0,-1 1,1-1,0 0,0 0,0 0,0 0,0 0,0 0,1 1,-1-1,0 0,1 0,-1 0,1 1,0-1,1-1,10-24</inkml:trace>
  <inkml:trace contextRef="#ctx0" brushRef="#br1" timeOffset="-130949.208">3209 874,'1'31,"1"0,1 1,2-1,8 25,-8-37,1 0,1 0,0-1,1 0,1-1,1 0,1 0,2 2,-12-17,1 0,0 1,0-1,-1 0,2 0,-1 0,0 0,0 0,1 0,-1-1,1 1,-1-1,1 1,0-1,-1 0,1 0,0-1,0 1,0 0,0-1,-1 0,1 1,0-1,0-1,0 1,0 0,0-1,2 0,-1 0,-1-1,0 0,1 0,-1-1,0 1,0-1,0 0,0 1,-1-1,1 0,-1-1,0 1,0 0,0-1,0 1,-1-1,1 1,-1-1,0 0,0 0,0 0,3-26,4-24,-7 53,-1-1,0 1,1 0,-1-1,1 1,-1 0,1 0,0-1,0 1,0 0,-1 0,1 0,0 0,0 0,0 0,1 0,-1 1,0-1,0 0,0 0,1 1,-1-1,0 1,0-1,1 1,-1 0,1-1,-1 1,0 0,1 0,-1 0,80 12,-59-7,1-1,0-1,6-1,-23-2,1 0,-1 0,0-1,1 0,-1 0,0 0,0-1,0 0,0 0,0-1,-1 1,1-1,4-3,-8 4,0 1,0 0,-1-1,1 1,0-1,-1 1,1-1,-1 0,0 0,0 0,1 1,-1-1,0 0,0-1,-1 1,1 0,0 0,-1 0,1 0,-1-1,0 1,0 0,0 0,0-3,-1 1,0-1,0 1,-1-1,0 1,0-1,0 1,0 0,-1 0,1 0,-1 0,-3-3,-6-6,-1 0,-1 1,0 0,0 1,-15-8,2 4,19 12,1-1,0 0,1 0,-1-1,0 0,1 0,-1-2,7 7,-1 0,1-1,0 1,0 0,-1 0,1-1,0 1,0 0,-1 0,1-1,0 1,0 0,0-1,-1 1,1 0,0-1,0 1,0 0,0-1,0 1,0 0,0-1,0 1,0 0,0-1,0 1,0-1,0 1,0 0,0-1,0 1,0 0,1-1,-1 1,0 0,0-1,0 1,0 0,1 0,-1-1,0 1,0 0,1-1,-1 1,0 0,1 0,-1 0,0-1,1 1,-1 0,0 0,1 0,-1 0,0 0,1 0,-1 0,12-4</inkml:trace>
  <inkml:trace contextRef="#ctx0" brushRef="#br1" timeOffset="-130621.385">3978 822,'0'4,"0"7,4 9,6 6,6 7,4 2,4 0,-3-2,-5-6</inkml:trace>
  <inkml:trace contextRef="#ctx0" brushRef="#br1" timeOffset="-130286.829">3876 745,'13'0,"4"4,4 2,-2 4,-4 0</inkml:trace>
  <inkml:trace contextRef="#ctx0" brushRef="#br1" timeOffset="-130285.829">4183 694,'35'-13,"16"-5,-1 6,-13 5,-18 7,-11 4</inkml:trace>
  <inkml:trace contextRef="#ctx0" brushRef="#br1" timeOffset="-129936.063">4337 694,'0'4,"0"6,0 6,0 4,0 8,5 3,5 5,1 1,4 3,2-6,4-8,7-8,2-13,-3-6</inkml:trace>
  <inkml:trace contextRef="#ctx0" brushRef="#br1" timeOffset="-129935.063">4748 643,'-13'4,"-9"6,-5 10,-2 10,4 9,10 7,8 3,14-1,10-5,11-5,9-10,7-13,5-14,3-15,-3-15,-6-11,-9 2</inkml:trace>
  <inkml:trace contextRef="#ctx0" brushRef="#br1" timeOffset="-129604.489">4953 258,'66'308,"2"5,-66-302,2 0,-1 0,1 0,1 0,0-1,3 4,-8-13,1 0,0 0,0 1,-1-1,1 0,0-1,0 1,0 0,0 0,0 0,0 0,0-1,1 1,-1 0,0-1,0 1,0-1,1 0,-1 1,0-1,1 0,0 0,0 0,0-1,0 0,0 0,0 0,-1 0,1 0,0 0,0 0,-1 0,1-1,-1 1,1-1,-1 1,0-1,0 0,1 1,-1-1,0 0,-1 0,1 0,9-18,-1 0,-1-1,-1 1,-1-2,3-20,-4 17,2 0,0 0,9-18,-16 43,1-1,-1 0,0 0,1 0,-1 1,1-1,-1 0,0 0,1 1,0-1,-1 1,1-1,-1 0,1 1,0-1,-1 1,1-1,0 1,0 0,-1-1,1 1,0 0,0-1,0 1,0 0,-1 0,1 0,1 0,-1 0,1 0,-1 1,1 0,0-1,-1 1,0 0,1 0,-1-1,1 1,-1 0,0 0,0 1,1-1,-1 1,35 50,-32-45,51 92,-43-72</inkml:trace>
  <inkml:trace contextRef="#ctx0" brushRef="#br1" timeOffset="-129266.451">5466 694,'5'0,"5"4,1 6,3 6,0 8,1 6,-2 0,-3 1,-3-5</inkml:trace>
  <inkml:trace contextRef="#ctx0" brushRef="#br1" timeOffset="-129265.451">5441 386,'9'9,"2"11,0 11,-2 14,-2-1</inkml:trace>
  <inkml:trace contextRef="#ctx0" brushRef="#br1" timeOffset="-128552.966">5748 745,'7'-18,"-3"4,1 0,0 0,1 1,1-1,0 1,0 1,2-1,-1 2,2-1,5-5,-14 16,0-1,0 1,1 1,-1-1,0 0,0 0,0 0,1 0,-1 1,0-1,1 1,-1-1,1 1,-1-1,0 1,1 0,-1 0,1 0,-1 0,1 0,-1 0,1 0,-1 0,1 0,-1 1,0-1,1 1,-1-1,1 1,-1 0,0-1,0 1,1 0,-1 0,0 0,0 0,0 0,0 0,0 0,0 0,0 0,0 0,0 1,5 8,0 1,0 0,-1 0,-1 0,2 7,10 20,-14-35,-1 0,1-1,0 1,-1 0,1-1,1 1,-1-1,0 0,0 0,1 0,-1 0,1 0,0 0,0-1,0 1,-1-1,1 0,0 0,1 0,-1 0,0-1,0 1,2-1,-1 0,0-1,0 0,0 0,0 0,0 0,0-1,0 1,-1-1,1 0,-1 0,1-1,-1 1,0-1,1 0,-1 1,-1-1,3-3,-3 3,2-2,1 0,-1 0,1 0,-1 0,2 1,-1 0,0 0,1 0,-1 1,1-1,0 2,0-1,1 0,-1 1,6-1,19-6,26-4,-55 13,0 0,0-1,0 1,0 0,0 1,0-1,0 0,0 1,0-1,0 1,0-1,0 1,0 0,0 0,-1 0,1 0,0 0,0 0,-1 1,1-1,-1 1,1-1,-1 1,0 0,10 18,-1 1,-1 0,-1 1,-2 0,0 0,3 21,3 7,106 346,-65-230,-48-150,0-1,-1 1,-1 0,0 0,-2 0,0 0,0 9,-1-22,-1 1,1 0,-1 0,0-1,0 1,0 0,-1-1,1 1,-1-1,0 0,0 1,0-1,0 0,0 0,-1 0,0-1,1 1,-1-1,0 1,0-1,0 0,-1 0,1 0,0 0,-1-1,1 1,-1-1,1 0,-1 0,0-1,0 1,1-1,-1 1,-1-1,-19 1,1-1,0-1,0-1,0-1,0-1,0-1,1-1,-22-9,-5-4,1-2,1-2,-20-15,47 26,1 0,1-1,0-1,1-1,0 0,-7-10,21 21,-1 1,1-1,0 0,0-1,0 1,0 0,1-1,0 1,0-1,0 0,0 0,1 0,0 0,0 0,0 0,1 0,0 0,0 0,0-1,0 1,1 0,0 0,0 0,0 0,1 0,0 0,-1 1,2-1,-1 0,1 1,0-2,8-7,-1 0,2 1,0 1,0-1,1 2,0 0,7-3,106-60,-72 44,32-20</inkml:trace>
  <inkml:trace contextRef="#ctx0" brushRef="#br1" timeOffset="-132989.532">463 1181,'13'-1,"0"0,0-1,-1 0,0-1,1-1,-1 1,9-6,83-42,-53 24,99-45,-150 71,1 1,-1 0,1-1,-1 1,1 0,-1 0,1-1,-1 1,1 0,-1 0,1 0,-1 0,1 0,0 0,-1 0,1 0,-1 0,1 0,-1 0,1 0,-1 0,1 0,0 0,-1 0,1 1,-1-1,1 0,-1 0,-6 14,-27 23,28-32,-13 13,2 1,-1 0,2 2,1 0,-8 16,18-29,0 0,1 0,0 1,0-1,1 1,0 0,1-1,0 1,0 0,1 0,0 0,0 0,1 0,1 0,-1 0,1 0,1-1,0 1,12 28,1 0,7 6,-11-23,-1 1,-2-1,0 2,0-1,-2 1,-1 0,-1 1,2 21,-7-38,0 0,-1 0,0 0,0 1,-1-1,1 0,-1-1,-1 1,1 0,-1-1,0 1,0-1,-1 0,1 0,-1 0,0 0,0-1,-3 3,3-4,1 0,-1 0,0 0,0 0,0-1,0 0,0 0,-1 0,1 0,-1 0,1-1,-1 0,1 0,-1 0,0-1,0 1,1-1,-1 0,0-1,0 1,1-1,-1 0,1 0,-2-1,5 2,0 0,1 0,-1 0,0 0,0 0,0-1,1 1,-1 0,0-1,1 1,-1-1,0 1,1 0,-1-1,0 0,1 1,-1-1,1 1,-1-1,1 0,-1 1,1-1,-1 0,1 1,0-1,0 0,-1 0,1 1,0-1,0 0,0 0,0 0,0 1,0-1,0 0,0 0,0 0,0 1,0-1,0 0,0 0,1 0,-1 1,0-1,1 0,-1 1,1-1,-1 0,1 1,-1-1,1 0,-1 1,1-1,-1 1,1-1,0 1,-1-1,1 1,5-5,0 0,1 0,-1 1,1 0,5-3,47-19,36-9,-40 16,0-4,2-2,-22 4,-10 2</inkml:trace>
  <inkml:trace contextRef="#ctx0" brushRef="#br1" timeOffset="-132656.175">1079 874,'0'-5,"5"-1,5 5,5 7,1 2</inkml:trace>
  <inkml:trace contextRef="#ctx0" brushRef="#br1" timeOffset="-127765.392">7083 1,'0'4,"4"15,6 17,6 25,4 23,3 19,3 10,0-2,-4-6,-5-17,-6-18,-5-27,-3-24,-7-24,-2-11</inkml:trace>
  <inkml:trace contextRef="#ctx0" brushRef="#br1" timeOffset="-127415.945">7211 668,'-2'-13,"1"1,0-1,2 1,-1-1,1 0,1 1,0-1,1 1,0 0,1 0,0 0,1 0,1 1,0 0,0 0,1 0,0 1,2-2,0 1,1 0,0 0,1 2,0-1,0 1,1 1,0 0,0 0,1 1,0 1,0 0,1 1,9-2,-18 5,0 1,0-1,0 1,0 1,0-1,0 0,0 1,0 0,0 1,1-1,-1 1,0 0,0 0,0 0,0 1,0 0,-1 0,1 0,0 0,-1 1,0 0,1 0,-1 0,0 0,-1 1,1-1,-1 1,1 0,-1 0,0 0,0 1,-1-1,0 1,1 0,-1-1,-1 1,2 3,5 20,-2 1,0-1,-2 1,-1 0,-2 0,-1 4,1-20,0 20,-2-16,1 0,1-1,0 1,2-1,-1 1,2-1,1 0,5 15,-9-30,-1 0,0 0,1 0,-1 0,0 0,1 0,-1 0,1 0,-1-1,1 1,0 0,-1 0,1-1,0 1,0 0,0-1,-1 1,1-1,0 1,0-1,0 1,0-1,0 0,0 1,0-1,0 0,0 0,0 0,0 0,1 0,6-6</inkml:trace>
  <inkml:trace contextRef="#ctx0" brushRef="#br1" timeOffset="-127001.147">7826 411,'67'1,"-23"0,1-1,0-2,-1-2,28-7,-92 18,0 1,1 1,1 0,-1 2,1 0,1 1,-9 8,-3 3,2 1,0 1,1 1,-16 24,27-24,15-26,1 0,-1 1,0-1,0 0,0 1,0-1,0 0,0 0,0 1,0-1,0 0,0 0,1 0,-1 1,0-1,0 0,0 0,0 0,1 1,-1-1,0 0,0 0,1 0,-1 0,0 1,0-1,1 0,-1 0,0 0,0 0,1 0,-1 0,0 0,0 0,1 0,-1 0,0 0,0 0,1 0,-1 0,0 0,1 0,-1 0,0 0,0 0,1-1,48-18,-28 10,-9 6,1 0,0 1,0 0,0 1,0 1,0 0,0 0,0 2,0-1,-1 2,1 0,3 0,0-1,-1 0,1-1,0 0,0-2,13-1,-10-3</inkml:trace>
  <inkml:trace contextRef="#ctx0" brushRef="#br1" timeOffset="-126664.346">8263 283,'0'-4,"4"-2,10 1,8 4,8 4,8 1,6 3,1 2,-4-1,-5-3,-7-1</inkml:trace>
  <inkml:trace contextRef="#ctx0" brushRef="#br1" timeOffset="-126333.676">8520 309,'0'26,"4"18,2 13,4 12,4-3,5-3,3-13,2-15,-2-13</inkml:trace>
  <inkml:trace contextRef="#ctx0" brushRef="#br1" timeOffset="-126001.736">8955 283,'-11'9,"0"1,0 0,1 0,1 1,0 1,0-1,1 2,1-1,-2 5,7-14,0 1,1 0,0 0,0 0,0 0,0 0,1 0,0 0,-1 0,1 1,1-1,-1 0,1 0,-1 0,1 0,0 0,1 0,-1 0,1-1,0 1,0 0,0-1,0 1,0-1,1 0,0 1,-1-1,1-1,0 1,1 0,-1-1,0 1,1-1,1 1,9 5,1-1,0 0,0-1,1 0,-1-2,10 3,-8-4,-1 2,-1 0,1 1,-1 1,13 6,-27-12,0 0,1-1,-1 1,0 0,0 0,1 0,-1 0,0 0,0 0,0 0,0 0,0 0,0 0,-1 1,1-1,0 0,-1 0,1 1,-1-1,1 1,-1-1,1 1,-1-1,0 0,0 1,0-1,0 1,0-1,0 1,0-1,0 1,-1-1,1 1,-1-1,1 0,-1 1,1-1,-1 0,0 1,1-1,-1 0,0 0,0 1,0-1,0 0,0 0,0 0,-1 0,1-1,-1 2,-9 6,0 1,-1-1,0-1,0 0,-2 0,7-3,-17 8,1-1,-2-1,1-1,-2-1,1 0,-7-3</inkml:trace>
  <inkml:trace contextRef="#ctx0" brushRef="#br1" timeOffset="-126000.736">9494 27,'-4'17,"-6"20,-2 15,-2 13,1 8,2 1,-1 0,2-12</inkml:trace>
  <inkml:trace contextRef="#ctx0" brushRef="#br1" timeOffset="-125665.727">9340 925,'0'9,"0"2</inkml:trace>
  <inkml:trace contextRef="#ctx0" brushRef="#br1" timeOffset="-124501.697">1515 2027,'10'-31,"-15"42,-24 48,-62 117,8 3,-30 108,-99 386,113-292,8 51,50-181,11 2,8 69,18-206,5-1,6 0,4 0,5-1,6-1,4 0,17 37,-37-135,-4-9,1 0,-1 1,-1-1,1 1,-1-1,1 6,-37-44,-9-24,-34-56,44 61,-1 2,-42-45,75 91,-1 1,1-1,-1 1,0-1,0 1,0 0,0 0,0 0,0 0,-1 1,-1-2,5 3,-1 0,1 0,0 0,0 0,-1 0,1 0,0 1,-1-1,1 0,0 0,0 0,-1 0,1 0,0 0,0 0,-1 0,1 1,0-1,0 0,0 0,-1 0,1 1,0-1,0 0,0 0,-1 0,1 1,0-1,0 0,0 0,0 1,0-1,0 0,0 1,0-1,0 0,0 0,0 1,0-1,0 0,0 1,6 26,11 13,2-1,2-1,1-1,2-1,1-1,2-1,13 13,-34-41,0 0,-1-1,2 0,-1 1,1-2,0 1,0-1,0 0,6 2,-11-5,1-1,0 1,0-1,0 1,0-1,0 0,0 0,0 0,0 0,0 0,0-1,0 0,-1 1,1-1,0 0,0 0,-1-1,1 1,0 0,-1-1,1 0,-1 1,0-1,0 0,0 0,0-1,0 1,1-2,14-20,-1 0,-1-2,-1 0,-1 0,4-16,6-10,48-118,-41 89</inkml:trace>
  <inkml:trace contextRef="#ctx0" brushRef="#br1" timeOffset="-121717.662">1232 2156,'14'9,"12"3,11-1,3 2,4-1,-5-2</inkml:trace>
  <inkml:trace contextRef="#ctx0" brushRef="#br1" timeOffset="-121385.374">1515 2027,'22'9,"11"7,5 6,4-2,-4-4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6:07.46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5958 78,'-9'-7,"1"0,-1 0,-1 1,1 0,-1 1,0 0,0 1,0 0,-1 0,1 1,-1 0,-14-2,1 1,-1 0,0 2,-11 1,-19 3,1 2,0 2,0 3,0 3,1 1,1 3,-37 17,-8 9,1 4,2 4,-44 34,30-11,2 4,4 6,4 3,4 5,3 4,5 4,4 3,5 4,5 3,4 3,5 4,6 1,4 3,6 2,5 3,6 1,5 1,6 1,3 19,9 26,7 0,8 1,7-1,8 0,25 98,71 261,40 54,-93-361,82 341,32 349,-129-570,-14 2,-16 1,-18 123,-15-181,-13-1,-12-2,-13-2,-12-3,-12-3,-13-3,-11-5,-12-5,-110 177,62-163,-13-7,-11-9,-12-7,-10-10,-11-9,-92 65,160-167,-6-8,-5-6,-90 45,153-107,-4-5,-1-4,-3-5,-2-5,-1-4,-83 13,153-40,0-3,-1-1,0-2,0-3,-10-1,45 0,0-1,1 0,-1-1,0 0,0 0,1-1,-2 0,-22-20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9:44.40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1 443,'4'82,"4"0,3 0,5 2,5 45,-12-73,67 501,-58-362,-6 169,-12-351,-1 46,-8 54,7-99,0-1,-1 1,0-1,-1 0,-1 0,0 0,0 0,-2-1,1 0,-8 8,13-18,-1 0,0 0,0-1,0 1,0-1,0 0,0 1,0-1,0 0,-1 0,0 0,-5-2,12-13,0 9,0 0,0 1,1-1,-1 1,1 0,0 0,1 0,-1 1,0-1,1 1,5-2,74-24,-74 26,105-27,2 4,0 6,21 4,364-18,-450 31,616-23,168-9,-6-39,-828 74,69-9,-1-2,0-4,9-5,-71 17,-1 0,0 0,0-1,0 0,-1 0,3-2,-9 6,-1-1,1 1,0-1,0 1,-1-1,1 1,0-1,-1 1,1-1,-1 0,1 0,-1 1,1-1,-1 0,1 0,-1 1,0-1,1 0,-1 0,0 0,0 0,0 1,1-1,-1 0,0 0,0 0,0 0,0 0,-1 1,1-1,0 0,0 0,0 0,-1 0,1 0,0 1,-1-1,1 0,-1 0,1 1,-1-1,1 0,-1 1,0-1,1 1,-1-1,0 0,1 1,-1-1,0 1,0 0,0-1,-46-20,43 19,-11-3,-1 0,1-2,0 0,1 0,0-1,-6-5,15 9,0-1,0 1,1-1,0 0,0-1,0 1,0 0,1-1,0 0,0 0,0 0,1 0,0 0,0-1,1 1,-1-1,1-4,-4-59,2 0,8-66,-1 5,-10-68,-8 1,-8 1,-10 0,-51-173,74 339,-10-48,18 74,0 0,1-1,-1 1,1 0,0 0,1 0,-1 0,1 0,0 0,0 0,1 0,1-5,-2 9,0 0,0 0,0 0,-1 0,1 0,0 0,0 0,1 0,-1 0,0 0,0 1,0-1,0 0,1 1,-1-1,0 1,1 0,-1-1,0 1,1 0,-1 0,0 0,1 0,-1 0,0 0,1 0,-1 0,1 0,-1 1,0-1,2 1,-1 0,1 0,-1 0,1 0,-1 0,1 0,-1 0,0 1,0-1,0 1,0 0,0 0,0-1,0 1,0 1,1 1,-3-4,0 0,0 1,0-1,0 0,1 1,-1-1,0 0,0 1,0-1,0 0,0 1,0-1,0 1,0-1,0 0,0 1,0-1,0 0,0 1,0-1,-1 0,1 1,0-1,0 0,0 1,0-1,-1 0,1 1,0-1,0 0,-1 1,1-1,0 0,-1 0,1 0,0 1,0-1,-19 6,-24-3,-233-18,63 1,-324 9,1 23,1 23,-148 46,342-31,-85 36,402-87,42-12,41-11,-25 12,-4 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9:47.60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322 124,'11'-80,"-8"68,-12 54,-149 543,9-40,130-441,19-99,-1-1,1 1,0 0,0-1,1 1,-1 0,1-1,0 1,1 0,-2-5,0 1,0-1,0 0,1 1,-1-1,0 1,0-1,1 1,-1-1,0 0,1 1,-1-1,1 0,-1 1,0-1,1 0,-1 0,1 1,-1-1,1 0,-1 0,1 0,-1 0,1 1,-1-1,1 0,-1 0,1 0,20-13,-3-8,-2-1,0 0,-1-2,-2 1,0-2,6-17,-13 30,94-210,-10-4,61-235,-129 361,-22 99,1-1,-1 0,0 1,0-1,0 0,0 0,0 1,0-1,0 0,0 1,-1-1,1 0,-1 1,0-2,1 3,-1-1,1 1,-1 0,1 0,0 0,-1 0,1 0,-1 0,1 0,0-1,-1 1,1 0,-1 1,1-1,0 0,-1 0,1 0,-1 0,1 0,0 0,-1 0,1 1,-1-1,1 0,0 0,-1 0,1 1,0-1,-1 0,1 1,0-1,0 0,-1 1,1-1,-35 45,-17 40,5 1,3 3,3 2,-25 77,-6 42,49-134,-2 26,20-76,0 0,2 0,2 0,0 1,2 15,0-34,0-1,0 1,0-1,1 1,0-1,1 0,0 0,0 0,4 7,-5-11,1 0,-1 0,1 1,-1-1,1-1,0 1,0 0,1-1,-1 0,0 1,1-1,0-1,-1 1,4 1,1-2,-1 0,1 0,0 0,0-1,-1 0,1-1,0 0,0 0,-1 0,1-1,-1 0,1-1,-1 0,0 0,0 0,0-1,0 0,1-1,20-14,0-1,0-2,-2 0,-1-2,-1-1,-1-1,9-14,21-34,-3-1,11-28,-19 28,-2-2,-5-2,-2-1,-4-2,-4 0,1-24,-22 87,-1 0,-1-1,0 1,-2 0,0-4,-1 19,1 1,0-1,-1 1,0-1,0 1,0 0,0-1,-1 1,1 0,-1 0,1 2,1 0,-1 0,0 0,1 1,-1-1,0 0,0 1,0-1,1 0,-1 1,0-1,0 1,0-1,0 1,0-1,0 1,0 0,0 0,0-1,-1 1,1 0,-3 1,0 0,-1 0,1 0,0 0,1 1,-1 0,0 0,0 0,1 0,-1 0,1 1,0 0,0-1,0 1,0 0,-34 37,2 1,2 2,2 1,2 1,-8 19,-24 44,4 2,4 2,6 2,-23 91,58-163,2 0,-1 22,9-54,1 0,1 0,-1 0,2 0,-1 0,1 0,1 0,0 0,0 0,1 0,0-1,4 8,-5-14,-1 0,1 0,0 0,0-1,0 1,0-1,0 0,1 1,-1-1,1 0,0 0,-1-1,1 1,0 0,0-1,0 0,0 0,0 0,0 0,1 0,-1 0,0-1,0 0,1 0,-1 0,0 0,1 0,6-2,1 1,-1-2,0 0,-1 0,1-1,0 0,-1 0,5-4,19-12,-2-1,-1-1,0-2,-2-1,-1-1,21-27,14-22,-4-2,4-15,1-7,25-55,-65 106,-1-1,-2-1,-2-1,2-19,-18 62,0 1,-1-1,0 0,0 0,-1 1,0-1,0-7,0 14,0 1,-1-1,1 0,0 1,0-1,0 0,-1 1,1-1,0 1,-1-1,1 1,0-1,-1 0,1 1,-1-1,1 1,-1 0,1-1,-1 1,1-1,-1 1,1 0,-1-1,1 1,-1 0,0 0,1-1,-1 1,0 0,1 0,-1 0,-2 0,1 1,-1-1,0 1,1 0,-1 0,1 0,0 0,-1 1,1-1,0 0,0 1,0 0,-2 1,-15 14,0 1,1 1,1 1,0 1,-3 8,-80 127,25-25,5 2,6 4,6 2,-21 86,62-165,2 2,2 10,10-54,1 0,0 1,2-1,0 0,1 1,1-1,1 0,0 0,2 1,-4-14,0 0,1-1,0 0,0 1,0-1,0 0,1 0,-1 0,1 0,0 0,0-1,1 0,-1 1,1-1,0 0,-1-1,1 1,1-1,-1 1,0-1,0 0,2-1,1 1,0-1,1 0,-1 0,1-1,0 0,-1 0,1-1,-1 0,1 0,-1-1,0 0,0 0,6-3,11-6,-1 0,-1-1,0-1,-1-1,-1 0,17-16,10-13,-2-2,12-18,19-29,-4-4,-4-3,-5-3,-4-2,-4-3,-5-2,-6-2,7-35,-37 98,-1 0,3-41,-14 80,0-1,-1 0,-1 0,0 0,0 1,-1-1,0 0,-1 0,0 1,-1-1,3 9,-1-1,1 1,-1 0,1 0,-1 0,0-1,0 1,0 0,0 0,0 0,0 0,0 0,0 1,0-1,0 0,0 0,0 1,-1-1,1 1,0-1,-1 1,1-1,0 1,-1 0,1 0,0-1,-1 1,1 0,-1 0,1 0,0 1,-1-1,1 0,0 1,-1-1,1 0,0 1,-1-1,1 1,0 0,0 0,0-1,-11 7,1 1,1 0,0 0,0 1,0 0,1 1,-7 10,-31 40,2 2,3 2,-23 49,6 4,-34 101,61-132,3 1,-14 79,36-132,1 1,2 0,1 1,2-1,2 0,1 0,2 1,6 28,-8-54,0-1,1 0,0 0,0 0,1 0,0 0,1-1,0 0,0 0,1 0,0 0,0-1,0 0,1 0,0-1,1 0,0 0,-1-1,8 4,-6-6,1 0,-1 0,1-1,-1 0,1 0,0-1,0 0,0-1,0 0,-1-1,1 0,0 0,0-1,-1-1,1 1,-1-2,0 1,9-5,9-6,0-1,-2-1,1-1,-2-1,-1-1,0-1,-1-1,-1-1,11-16,10-17,-3-2,-2-1,22-48,-21 31,-3-2,-3-1,-4-1,-3-1,-4-2,-3 0,0-30,-16 90,0 0,-2 0,0-1,-2 1,-1-6,3 26,0-1,0 0,-1 1,1-1,-1 0,1 1,-1-1,0 1,0-1,0 1,0 0,-1-1,1 1,-1 0,1 0,-1 0,0 0,0 0,0 0,0 1,0-1,0 0,0 1,0 0,-1-1,0 1,-1 1,1 0,-1 1,1-1,-1 1,1 0,-1 0,1 0,0 1,-1-1,1 1,0-1,0 1,0 0,0 0,1 1,-1-1,1 1,-1-1,-1 3,-15 16,0 1,1 1,2 0,-11 21,-57 114,43-72,4 2,3 1,5 2,3 0,5 2,2 7,15-68,2 1,0-1,3 12,-1-33,1-1,1 1,0-1,0 0,1 1,0-1,0-1,1 1,1 0,0-1,3 4,-6-9,1 0,0-1,0 1,0-1,1 0,-1 0,1-1,0 1,0-1,0 1,0-1,0 0,0-1,0 1,1-1,-1 0,1 0,-1 0,1 0,-1-1,1 0,0 0,-1 0,1-1,-1 1,1-1,-1 0,1 0,-1-1,0 1,0-1,1 0,0-1,13-6,-1-1,0-1,0 0,-2-1,1-1,-2 0,6-7,21-25,-3-1,-2-2,-2-1,-3-2,-1-1,3-13,18-48,-5-1,13-63,-34 97,-4 0,-3-1,-2-16,-14 86,-2 1,1-1,-1 0,0 1,-1-1,-2-9,3 19,0 1,0-1,0 0,0 1,0-1,-1 0,1 1,0-1,0 1,0-1,-1 0,1 1,0-1,-1 1,1-1,0 1,-1-1,1 1,-1-1,1 1,-1-1,1 1,-1 0,1-1,-1 1,0 0,1-1,-1 1,1 0,-1 0,0 0,1-1,-1 1,1 0,-1 0,0 0,1 0,-1 0,0 0,1 0,-1 0,0 1,1-1,-1 0,0 0,1 0,-1 1,1-1,-1 0,1 1,-1-1,1 0,-1 1,1-1,-7 6,1 0,0 0,1 0,-1 0,1 1,1 0,-1 0,1 1,-1 3,-36 82,34-76,-21 56,3 1,3 1,4 0,3 2,-3 55,16-101,1 0,1 0,2 2,-1-23,1 0,-1 0,1-1,1 1,0 0,1-1,-1 1,2-1,-1 0,5 5,-6-10,0 0,0-1,0 0,0 1,0-1,1 0,0-1,-1 1,1-1,0 1,0-1,0 0,1-1,-1 1,0-1,1 0,-1 0,1 0,-1 0,1-1,-1 0,1 0,0 0,-1-1,1 1,-1-1,1 0,-1 0,3-1,7-4,0 1,0-2,-1 0,1 0,-1-1,-1-1,0 0,8-8,15-17,-2-1,-1-1,-2-2,-2-1,-1-1,19-41,3-16,-4-2,15-57,-37 92,-2-2,-3 0,3-34,-19 66,-2 33,0 1,0-1,0 1,0-1,0 1,0-1,0 1,0-1,-1 1,1 0,0-1,0 1,0-1,0 1,-1-1,1 1,0 0,0-1,-1 1,1-1,0 1,-1 0,1-1,-1 1,1 0,0 0,-1-1,0 1,-1 1,-1 1,1 0,0 0,-1-1,1 1,0 1,0-1,0 0,0 0,1 1,-1-1,1 1,-1 0,1-1,0 1,0 1,-35 67,4 2,3 2,-12 53,1 21,-7 74,37-171,2 0,3 1,1 0,3 0,5 33,-4-78,2 1,-1 0,1-1,1 1,-1-1,1 0,1 0,0 0,0 0,0-1,1 1,0-1,2 2,-5-7,0 0,1 0,-1 0,0-1,1 1,-1-1,1 1,0-1,-1 0,1 0,0 0,0 0,-1-1,1 1,0-1,2 0,0 0,-1 0,1-1,-1 0,1 0,-1 0,0 0,1-1,-1 0,0 0,0 0,0 0,0-1,2-1,7-7,0 0,-1-1,0 0,0-1,-2 0,7-10,10-19,18-36,7-28,-5-3,31-103,-15 0,-6-18,-44 157,-16 63,-6 18,-7 23,1 1,1 1,-9 33,11-31,-32 91,6 1,5 1,6 2,-4 82,26-104,5-99,0-1,1 1,1 0,-1-1,1 1,1-1,0 1,0-1,0 0,2 1,-4-7,0 0,-1-1,1 1,1-1,-1 1,0-1,0 0,0 1,1-1,-1 0,1 0,-1 0,1 0,-1 0,1 0,0 0,-1 0,1-1,0 1,0-1,-1 1,1-1,0 0,0 0,0 0,0 0,1 0,1-1,0 0,0 0,0-1,0 0,0 1,0-2,-1 1,1 0,-1-1,1 1,-1-1,0 0,12-12,0-1,-1 0,0-1,-2 0,0-1,-1-1,1-3,21-45,8-32,-26 62,147-405,-116 308,-31 95,-14 38,-7 23,-6 16,-111 373,94-296,5 2,-4 73,25-169,1 0,0 1,2 0,1-1,0 1,2-1,2 9,-5-28,0-1,1 1,-1 0,1-1,0 1,-1-1,1 1,0-1,0 1,0-1,0 0,0 1,0-1,0 0,1 0,-1 0,0 0,1 0,-1 0,1 0,-1 0,0-1,0 0,1 0,-1 0,0 0,0 0,1 0,-1 0,0 0,0-1,1 1,-1 0,0-1,0 1,0-1,1 1,-1-1,0 0,0 1,0-1,6-5,0 0,-1 0,0 0,0-1,-1 0,5-6,21-38,-2-1,-1-1,-4-1,14-43,13-61,-3-15,-47 168,21-75,-5-1,4-50,-18 107,-1-1,-2 0,0 0,-2 0,-1 0,-1 0,0 1,-2 0,-1 0,-10-21,10 25,1-1,0 0,2 0,0 0,1-1,2 1,0-1,1-7,-2-25,2 51,0 0,0 0,-1 0,1-1,-1 1,0 0,0 0,0 0,-1 0,1 0,-1 0,1 1,-1-1,0 0,0 1,0-1,-1 1,1 0,0 0,-1 0,1 0,-1 0,0 0,0 1,0-1,0 1,-9-3,-1 0,1 0,-1 2,0-1,-13 1,8-1,-527-53,-313 17,446 48,-90 27,171-11,294-24,53-4,70-6,156 2,26 13,247 25,-123-7,1127 0,-1485-26,-27 1,0 0,1 1,-1-1,0 1,0 1,1-1,-1 1,0 1,0-1,0 1,6 3,-12-5,-1 1,1-1,-1 1,1-1,-1 1,1-1,-1 1,1-1,-1 1,0-1,0 1,1 0,-1-1,0 1,0 0,1-1,-1 1,0 0,0-1,0 1,0 0,0-1,0 1,0 0,0-1,-1 1,1 0,0-1,0 1,0 0,-1-1,1 1,0-1,-1 1,-14 24,11-20,-17 27,0 2,3 0,0 1,3 1,1 1,-4 16,3 5,2 0,3 2,-2 54,5 11,8 126,5-173,2-2,4 1,19 64,-26-124,1 0,0 0,8 15,-13-29,1 0,-1 0,1 0,-1-1,1 1,0 0,0-1,0 1,0-1,1 0,-1 1,1-1,-1-1,1 1,0 0,0 0,0-1,0 0,0 0,0 0,0 0,0 0,3 0,7-4,-16-5,2 6,-1 1,1 0,0 0,-1 0,0 0,1 0,-1 0,1 0,-1 1,0-1,0 0,1 1,-2-1,-14 1,1 1,0 1,0 0,0 1,0 0,0 2,0 0,-55 12,-130 13,-74-4,-209-3,327-17,-522 3,463-18,1-9,-28-14,229 29,-13-1,0-1,1-1,-17-7,20-1,23 14,-1-1,1 1,0-1,0 1,0 0,-1-1,1 1,0-1,0 1,0-1,0 1,0-1,0 1,0-1,0 1,0 0,0-1,0 1,0-1,0 1,0-1,0 1,0-1,1 1,-1 0,0-1,0 1,1-1,-1 1,0-1,3-1,0 0,0-1,0 1,0 0,0 0,0 0,1 1,-1-1,1 1,2-1,41-12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9:53.26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0 276,'16'-4,"1"0,0 1,0 0,0 1,0 1,29-3,788-55,8 42,-783 16,908-8,1110-21,-4-73,-1826 76,-212 20,-46 6,-54 7,41-1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2:03.37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4 750,'0'0,"-1"0,1 1,0-1,0 0,-1 0,1 1,0-1,0 0,-1 0,1 1,0-1,0 0,0 1,0-1,0 0,-1 1,1-1,0 0,0 1,0-1,0 0,0 1,0-1,0 0,0 1,0-1,0 0,0 1,0-1,0 0,1 1,-1-1,0 0,0 1,0-1,0 0,0 0,1 1,-1-1,0 0,0 0,1 1,-1-1,0 0,0 0,1 1,-1-1,0 0,1 0,-1 0,0 0,1 0,-1 1,0-1,1 0,-1 0,0 0,1 0,-1 0,26 4,-23-3,65 3,0-2,1-4,32-6,206-33,-283 37,276-48,128-47,-242 46,-2-8,143-71,-303 121,-5 4,-1-1,0 0,-1-2,0 0,0-1,-1 0,-1-2,0 0,1-2,-15 14,0 0,0 0,0 0,0 0,0 0,0 0,0 0,0 0,-1 0,1-1,-1 1,1 0,-1 0,1-1,-1 1,0 0,1-1,-1 1,0-1,0 1,0 0,0-1,0 1,0 0,-1-1,1 1,0 0,-1-1,1 1,-1-1,-1 0,-1-1,0 1,1-1,-1 1,0 0,0 0,0 0,0 0,-4-1,4 2,0-1,0 0,0 1,-1-1,2-1,-1 1,0 0,0-1,-1-2,3 4,1 0,0-1,0 1,0 0,0 0,0-1,0 1,0 0,0 0,0 0,1-1,-1 1,1 0,-1 0,1 0,-1-1,1 1,-1 0,1 0,0 0,0 0,-1 0,1 0,0 1,0-1,0 0,0 0,0 1,0-1,1 0,34-24,-35 24,36-12,-34 13,0-1,0 1,0-1,0 0,0 0,0 0,0 0,0 0,0-1,-1 0,1 1,-1-1,1 0,-1 0,0 0,1 0,-1-1,0 1,0-1,6-17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2:04.56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0 431,'4'3,"1"0,-1 0,0 0,1 0,0-1,0 0,0 0,0 0,0 0,0-1,2 0,63 8,-47-7,39 2,-1-4,0-1,0-4,-1-2,1-3,-1-3,-1-2,77-25,-2-5,58-33,-46 13,115-73,-256 136,0-1,-1 0,1 0,-1 0,0 0,0-1,0 0,1-1,-5 5,1-1,-1 1,0 0,0-1,0 1,0 0,0-1,1 1,-1-1,0 1,0 0,0-1,0 1,0 0,0-1,0 1,0-1,0 1,-1 0,1-1,0 1,0 0,0-1,0 1,0 0,-1-1,1 1,0 0,0-1,0 1,-1 0,1 0,0-1,-1 1,-23-9,-1 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2:06.53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627 20,'0'-1,"0"0,1 0,-1 0,0 0,1 0,-1 0,1 0,0 0,-1 0,1 0,0 1,-1-1,1 0,0 0,0 1,-1-1,1 1,0-1,0 0,0 1,0 0,0-1,0 1,0 0,0-1,0 1,0 0,0 0,0 0,0 0,0 0,1 0,-1 0,39 1,-14 6,-1 0,0 2,0 0,-1 2,0 0,-1 2,0 1,0 1,10 8,-1 2,0 1,-2 1,24 30,-45-47,-1 1,0 0,0 0,-1 1,0 0,-1 1,-1-1,2 7,-5-15,-1 0,0 0,0 1,0-1,-1 0,1 0,-1 0,0 1,0-1,-1 0,1 0,-1 0,0 1,0-1,0 0,-1 0,1 0,-1-1,0 1,0 0,-1-1,1 1,0-1,-1 0,0 1,0-1,0-1,0 1,-1 0,2-1,0-1,0 1,-1-1,1 1,-1-1,1 0,-1 0,1 0,-1 0,1 0,-1-1,0 1,0-1,1 0,-1 1,0-1,0-1,1 1,-1 0,0-1,1 1,-2-1,0-1,0 0,0 0,1 0,-1-1,0 1,1-1,0 0,0 0,0 0,0-1,0 1,0-1,1 0,-7-10,1 0,0-1,2-1,0 1,0-1,-2-14,-7-54,14 64,-2 1,-1-1,0 1,-1 0,-1 1,-1-1,0 1,-7-11,10 25,1 0,0 0,-1 0,0 1,0-1,0 1,0 0,-1 0,1 0,-1 1,0 0,0 0,1 0,-1 0,0 1,-1 0,1 0,0 0,0 1,0-1,-1 1,1 0,0 1,0-1,0 1,-1 0,-1 2,-16 2,1 2,0 0,1 1,-1 2,-11 7,-5 5,1 1,2 2,0 1,2 2,1 2,1 0,2 2,-14 20,10-7,2 0,1 2,3 1,2 2,2 0,-7 27,29-74,-18 67,18-68,1 0,-1 0,1 0,-1 0,1 0,0 1,0-1,0 0,0 0,1 0,-1 0,0 0,1 0,0 0,-1 0,1 0,0 0,0 0,0 0,0 0,0 0,1-1,-1 1,0 0,1-1,-1 1,1-1,0 0,0 1,0-1,0-1,0 0,0 0,0 0,0 0,0 0,0 0,-1 0,1 0,0-1,0 1,0-1,0 0,0 1,-1-1,1 0,0 0,-1 0,1 0,0 0,-1-1,2 0,33-34,-33 33,26-33,-1-1,-2-1,-2-1,1-6,80-170,-73 146,-15 34,26-61,-39 86,0 0,-1 0,-1 0,0 0,0-1,-1 1,0-1,-1 0,0 10,0-1,0 1,0 0,0 0,0 0,0 0,-1 0,1 0,0 0,-1 0,1 0,0 0,-1 0,1 0,-1 0,0 0,1 0,-1 0,0 0,0 1,1-1,-1 0,0 0,0 1,0-1,0 1,0-1,-1 0,0 1,0 0,-1-1,1 1,0 0,-1 0,1 1,0-1,-1 0,1 1,0-1,0 1,0 0,-2 0,-8 5,1 0,-1 0,1 1,-8 6,-16 15,1 2,1 1,2 2,1 1,2 1,1 2,2 0,1 2,-12 29,14-22,2 1,3 1,1 1,2 0,3 1,2 0,2 0,1 27,5-65,0-4,0-1,0 1,1-1,0 1,1-1,0 1,0-1,0 0,1 1,0-1,1 0,-1 0,5 7,-7-14,1 1,-1-1,1 1,-1-1,1 1,-1-1,1 0,0 1,-1-1,1 0,0 0,-1 1,1-1,0 0,-1 0,1 0,0 0,-1 0,1 0,0 0,0 0,-1 0,1 0,0 0,-1 0,1 0,0-1,-1 1,1 0,0 0,-1-1,1 1,-1-1,1 1,0 0,-1-1,1 1,-1-1,1 1,-1-1,0 0,1 1,-1-1,1 1,-1-1,0 0,1 0,18-34,-18 33,95-222,-39 86,31-46,-67 143,-19 29,-13 21,-18 24,4-3,-27 32,-29 48,80-108,-1 0,1 0,0 0,0 0,-1 0,1 0,1 1,-1-1,0 0,0 1,1-1,-1 1,1-1,0 1,0-3,0 1,1-1,-1 1,0-1,1 1,-1-1,0 0,1 1,-1-1,1 1,-1-1,0 0,1 0,-1 1,1-1,-1 0,1 0,-1 1,1-1,-1 0,1 0,-1 0,1 0,-1 0,1 0,-1 0,1 0,-1 0,1 0,0 0,-1 0,1 0,-1 0,1-1,-1 1,11-3,0-1,-1 1,0-2,0 0,4-3,154-88,-30 16,111-45,-238 120,0 0,0 1,0 0,0 1,1 0,0 1,-1 0,4 0,-14 2,-1 0,1 0,0 0,0 0,-1 0,1 0,0 0,-1 0,1 0,0 0,0 0,-1 0,1 1,0-1,-1 0,1 0,-1 1,1-1,0 1,-1-1,1 0,-1 1,1-1,-1 1,1-1,-1 1,1 0,-1-1,0 1,1-1,-1 1,0 0,1-1,-1 1,0 0,0-1,0 1,0 0,1-1,-1 1,0 0,0 0,0-1,0 1,-1 0,1-1,0 1,0 0,0-1,-1 1,1 0,0-1,0 1,-1 0,1-1,-23 37,22-37,-14 19,-1-2,0 0,-1-1,-1-1,-1 0,0-2,-1 0,0-1,-1-1,0-1,0-1,-1-1,-3 0,18-6,16-5,15-4,10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29:58.772"/>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21811 490,'9'-23,"-2"1,0-1,-2 0,0-1,-2 1,1-22,-3 34,-1 0,-1 0,1-1,-2 1,0 0,0 0,-1 1,0-1,-1 0,0 1,0 0,-1 0,-1 0,0 1,-3-5,7 11,-1 0,1 0,-1 1,1-1,-1 1,0-1,0 1,0 0,0 0,0 0,0 0,-1 1,1-1,-1 1,1 0,-1 0,0 0,1 0,-1 1,0 0,1-1,-1 1,0 1,0-1,1 0,-1 1,0 0,1 0,-1 0,1 0,-1 1,1-1,0 1,-3 1,-4 4,1 0,-1 1,1 0,1 0,-1 1,2 0,-1 0,1 1,0 0,-4 10,-8 19,1 2,2 0,2 1,1 0,3 1,-3 26,-3 53,-1 92,16-23,21 163,-14-275,-4-59,-1-13,0-1,-1 1,1-1,-1 1,-1-1,1 1,-1 0,0-1,0 1,-1-1,0 0,-1 3,-8 0</inkml:trace>
  <inkml:trace contextRef="#ctx0" brushRef="#br0" timeOffset="323.52">21067 977,'31'0,"27"0,21 5,15 1,4-1,-1 4,-8 0,-20-1</inkml:trace>
  <inkml:trace contextRef="#ctx0" brushRef="#br0" timeOffset="706.117">22017 1029,'19'-12,"1"2,1 0,0 1,0 2,1 0,0 1,0 1,0 1,6 0,-22 3,1 1,0 0,0 0,0 1,0 0,0 0,0 0,0 1,-1 0,1 0,-1 1,1 0,-1 0,0 0,0 1,-1 0,1 0,-1 1,1-1,-1 1,-1 0,1 0,-1 1,0 0,0-1,-1 1,1 0,-1 1,-1-1,1 1,0 3,-2-8,0 0,0 1,0-1,-1 1,1-1,-1 0,1 1,-1-1,0 1,0-1,0 1,0-1,0 1,-1-1,1 0,-1 1,0-1,0 0,1 1,-2-1,1 0,0 0,0 0,-1 0,1 0,-1 0,1 0,-1 0,0 0,0-1,0 1,0-1,0 0,-2 2,-7 2,-1-1,1 0,-1 0,0-1,0 0,-8-1,-8 4,17-4,-83 18,-43 18,110-29,1 1,0 1,1 1,0 1,1 1,0 2,-7 6,29-21,0 1,0-1,0 1,0-1,0 1,0 0,1-1,-1 1,1 0,-1 0,1 0,0 0,0 0,0 1,0-1,0 0,0 1,1-1,-1 0,1 1,-1-1,1 1,0-1,0 0,0 1,0-1,1 2,0-2,1 0,-1 0,1 0,0 0,0 0,0 0,0-1,0 1,0-1,0 0,1 1,-1-1,0 0,1 0,-1 0,1-1,-1 1,1-1,-1 1,1-1,-1 0,1 0,0 0,-1 0,3-1,11 1,-1-2,1 0,-1 0,0-2,0 0,0-1,0 0,5-4,23-12,0-2,1-4,-3 2,2 1,0 3,-39 19,-1 1,0 0,0-1,1 2,-1-1,1 0,-1 1,1-1,-1 1,1 0,-1 0,1 0,-1 1,1-1,-1 1,0 0,1 0,-1 0,0 0,1 1,-1 0,6 3,-1 2,1-1,-1 1,0 0,-1 1,2 1,35 33,-32-34,2 0,-1 0,1-2,0 1,11 2,21 5</inkml:trace>
  <inkml:trace contextRef="#ctx0" brushRef="#br0" timeOffset="1037.788">22786 1055,'-13'4,"-18"11,-11 10,-9 11,6 8,14 4,17 8,23 3,20-4,18-7,13-12,10-17,7-15,-2-17,-5-16,-9-11,-16 1</inkml:trace>
  <inkml:trace contextRef="#ctx0" brushRef="#br0" timeOffset="1373.456">23171 1132,'0'30,"0"24,4 15,2 5,0-2,-2-3,-5-15,-3-16</inkml:trace>
  <inkml:trace contextRef="#ctx0" brushRef="#br0" timeOffset="1374.456">22888 926,'18'0,"9"4,1 2</inkml:trace>
  <inkml:trace contextRef="#ctx0" brushRef="#br0" timeOffset="1688.756">23479 490,'4'56,"2"42,-1 33,0 22,-2 1,-1-7,-1-21,4-26,1-31</inkml:trace>
  <inkml:trace contextRef="#ctx0" brushRef="#br0" timeOffset="2025.496">23812 1311,'5'44,"5"22,1 6,-1-11</inkml:trace>
  <inkml:trace contextRef="#ctx0" brushRef="#br0" timeOffset="2026.496">23555 952,'0'0</inkml:trace>
  <inkml:trace contextRef="#ctx0" brushRef="#br0" timeOffset="2425.269">24017 1029,'179'-6,"73"-16,-227 20,-13 2,-1-1,1 0,-1-1,0 0,1-1,-1 0,0-1,-1 0,5-3,-15 7,0 0,0 0,0 0,0 0,1 0,-1 0,0 0,0 0,0 0,0 0,1-1,-1 1,0 0,0 0,0 0,0 0,0 0,1 0,-1-1,0 1,0 0,0 0,0 0,0 0,0-1,0 1,0 0,0 0,0 0,0 0,0-1,0 1,0 0,0 0,0 0,0-1,0 1,0 0,0 0,0 0,0 0,0-1,0 1,0 0,0 0,0 0,0 0,0-1,0 1,-1 0,1 0,0 0,0 0,-14-5,-18 4,26 1,-1 1,0 1,0-1,1 1,-1 1,1-1,0 1,0 0,0 0,0 1,0 0,0 0,1 0,0 1,0 0,0 0,-2 3,1 1,0 1,0 0,1-1,0 2,1-1,0 0,1 1,0 0,1 0,-1 6,0 10,2 0,0 0,2 0,1 0,1 0,1 0,1 0,7 17,6 0,0-16</inkml:trace>
  <inkml:trace contextRef="#ctx0" brushRef="#br0" timeOffset="2890.511">24787 1132,'62'-2,"-26"1,0 1,0 2,21 4,-54-6,0 1,-1-1,1 1,0 0,0 0,0 0,-1 0,1 1,0-1,-1 1,1-1,-1 1,0 0,0 0,0 0,1 1,-3-2,1 0,-1 0,1 0,-1 1,1-1,-1 0,0 1,0-1,0 0,0 1,0-1,0 0,0 0,0 1,0-1,0 0,-1 1,1-1,-1 0,1 0,-1 1,1-1,-1 0,0 0,1 0,-1 0,0 0,0 0,0 0,0 0,0 0,0 0,0-1,0 1,0 0,-41 32,-1-3,-2-1,-1-2,0-2,-6 0,-21 12,34-10,39-27,-1 1,1-1,-1 1,1-1,0 1,-1-1,1 1,0-1,-1 1,1 0,0-1,-1 1,1 0,0-1,0 1,0 0,0-1,0 1,0 0,0-1,0 1,0 0,0 0,1 0,-1 0,1 0,0-1,0 1,-1 0,1 0,0-1,0 1,0 0,0-1,0 1,0-1,0 1,0-1,0 1,0-1,0 0,0 0,0 1,1-1,61 12,1-2,0-4,0-2,1-3,31-4,-93 3,-1 0,1 0,0 0,-1-1,1 1,-1-1,1 1,-1-1,1 0,-1 0,1 0,-1 0,0 0,0-1,1 1,-1-1,0 1,0-1,0 0,-1 0,1 0,0 0,-1 0,2-2,2-12</inkml:trace>
  <inkml:trace contextRef="#ctx0" brushRef="#br0" timeOffset="3205.566">25172 1105,'9'0,"11"-4,16-2,14 1,12 1,5 0,-6 2,-8 1,-13 1</inkml:trace>
  <inkml:trace contextRef="#ctx0" brushRef="#br0" timeOffset="3537.969">25506 1157,'-5'48,"-1"24,1 9,0-4,6-17,3-17</inkml:trace>
  <inkml:trace contextRef="#ctx0" brushRef="#br0" timeOffset="3538.969">25839 1208,'-4'35,"-2"20,0 10,-3-2,0-8,-3-12,1-15</inkml:trace>
  <inkml:trace contextRef="#ctx0" brushRef="#br0" timeOffset="3870.093">25660 952,'22'13,"11"9,4 9,6 8,-6-2</inkml:trace>
  <inkml:trace contextRef="#ctx0" brushRef="#br0" timeOffset="4208.056">26276 1234,'-19'1,"1"0,0 1,0 1,0 1,0 0,0 1,1 1,0 1,0 0,0 2,11-6,0 0,0 0,0 1,1 0,0 0,-1 0,1 1,1 0,-1 0,1 0,-1 0,2 1,-1 0,1 0,-1 0,2 0,-1 0,1 0,0 1,0-1,0 1,1 0,0 0,1-1,0 1,0 0,0 0,0 0,2 0,0 0,0-1,0 1,0 0,1-1,0 1,1-1,0 0,0 0,0-1,0 1,1-1,0 0,0 0,0 0,1-1,0 1,0-1,0-1,0 1,0-1,1 0,-1-1,1 1,0-2,0 1,0 0,0-1,1 0,2 0,0 0,0 0,-1 0,1-1,0-1,-1 0,1 0,0-1,-1 0,1-1,-1 0,0 0,0-1,0 0,0 0,-1-1,0-1,0 1,0-1,-1-1,2 0,-6 3,0 0,0 0,-1 0,1 0,-1 0,0-1,0 1,0-1,-1 0,1 1,-1-1,0 0,-1 0,1 0,-1 1,0-1,0 0,0 0,-1 0,0 0,0 0,-4-13,0 1,-1 0,-1 0,-1 1,-2-3,-23-55,30 60</inkml:trace>
  <inkml:trace contextRef="#ctx0" brushRef="#br0" timeOffset="4541.24">26480 1388,'3'3,"1"0,0 1,-1-1,1 0,0-1,0 1,1-1,-1 0,0 0,1 0,-1 0,1-1,0 0,0 0,-1 0,1 0,0-1,0 0,0 0,0 0,-1-1,1 1,0-1,0 0,1-1,11-5,0 0,0-1,0-1,-1-1,0 0,0-2,55-31,-69 42,0 0,0 0,0 0,0 0,0 1,0-1,0 1,1-1,-1 1,0 0,1 0,-1 0,0 0,0 0,1 0,-1 1,0-1,0 1,1-1,-1 1,0 0,0 0,0 0,0 0,0 0,0 1,-1-1,1 0,0 1,0 0,-1-1,1 1,-1 0,0 0,1 0,-1 0,0 0,0 0,0 0,-1 0,1 1,5 13,-1 0,-1 0,-1 0,0 1,0 9,0-7,4 43,-5-35,1 0,2 0,0-1,4 8,-9-33,0 0,0-1,0 1,1 0,-1 0,0 0,0 0,1-1,-1 1,0 0,1 0,-1-1,1 1,-1 0,1 0,-1-1,1 1,-1-1,1 1,0 0,-1-1,1 1,0-1,0 0,-1 1,1-1,0 0,0 1,-1-1,1 0,0 0,0 1,0-1,0 0,0 0,-1 0,1 0,0 0,0-1,0 1,0 0,-1 0,1 0,0-1,0 1,0 0,15-13</inkml:trace>
  <inkml:trace contextRef="#ctx0" brushRef="#br1" timeOffset="208519.749">4698 13370,'8'0,"13"-4,19-7,21-4,25-10,21-9,18-7,10-5,-1-4,-6-2,-24 8</inkml:trace>
  <inkml:trace contextRef="#ctx0" brushRef="#br1" timeOffset="206405.231">1619 13626,'9'0,"11"-4,16-6,23-10,24-11,23-8,17-11,12-5,6-7,-9 3,-13 7,-22 13,-24 12,-29 11,-25 18,-17 7</inkml:trace>
  <inkml:trace contextRef="#ctx0" brushRef="#br1" timeOffset="206737.126">2261 13472,'0'39,"4"31,6 20,6 13,8 6,5-2,-2-11,-2-17,-1-22,0-25,-3-18</inkml:trace>
  <inkml:trace contextRef="#ctx0" brushRef="#br1" timeOffset="207072.013">2671 13575,'-9'48,"-2"29,4 14,8 5,13-5,12-14,11-19,12-25,11-22,4-22,-1-13,-1-11,-8-4,-8 0,-17 7,-12 9</inkml:trace>
  <inkml:trace contextRef="#ctx0" brushRef="#br1" timeOffset="207406.767">2671 14011,'31'-22,"18"-15,14-11,1-2,-10 4,-15 5,-18 10,-13 9</inkml:trace>
  <inkml:trace contextRef="#ctx0" brushRef="#br1" timeOffset="207407.767">2543 13754,'26'-22,"22"-15,16-11,9-6,7-2,-3-1,-5 2,-14 9</inkml:trace>
  <inkml:trace contextRef="#ctx0" brushRef="#br1" timeOffset="207743.102">3261 13267,'8'44,"4"27,4 19,3 7,3 1,2-8,1-15,2-16,-1-18,1-15,3-18,2-17,-1-13,0-7,-2-2,-2-1,-5 6</inkml:trace>
  <inkml:trace contextRef="#ctx0" brushRef="#br1" timeOffset="208088.075">3697 13087,'-10'34,"2"0,1 1,2-1,1 1,2 1,1-1,2 0,1 0,5 25,-2-32,1 1,0-2,2 1,2-1,0 0,2-1,0-1,2 1,1-2,1 0,1-1,2 1,-12-17,0 0,0-1,0 1,1-1,0-1,0 0,0 0,1 0,0-1,0 0,0-1,0 0,0 0,1-1,0 0,3-1,1 0,-1-1,0 0,0-1,0-1,0 0,0-1,0 0,-1-1,6-2,9-6,-1 0,-1-2,0-1,-1 0,0-2,-2-1,0-1,-1-1,17-20,-22 21</inkml:trace>
  <inkml:trace contextRef="#ctx0" brushRef="#br1" timeOffset="211502.53">8392 12959,'-13'1,"0"0,0 1,0 1,0 0,0 1,1 0,-1 1,1 1,0 0,1 0,-1 1,1 0,1 1,-1 1,2 0,-7 6,-2 3,2 1,0 1,1 0,1 1,0 0,2 1,1 1,-2 7,4-6,1 0,1 0,1 0,2 1,0 0,1 14,2-29,1-1,1 0,0 0,0 1,1-1,0 0,0 0,1-1,2 3,-3-6,0-1,0 0,1 0,-1 0,1 0,0-1,1 1,-1-1,0 0,1 0,0 0,0 0,0-1,0 1,0-1,0 0,5 1,-2-1,1 0,-1-1,1-1,-1 1,1-1,-1 0,1-1,-1 0,0 0,1 0,-1-1,0 0,0-1,0 0,0 0,0 0,0-1,-1 0,0 0,2-2,12-8,-1-1,-1-2,0 1,-1-2,10-14,-11 12,-2-1,0 0,-1-1,-1-1,-2 0,0 0,-1-1,-1-1,0-8,-6 23,0 0,-1 0,0 0,-1 0,0-1,0 1,-1 0,-1 0,0 0,0 0,-2-3,1 7,1-1,-2 1,1 0,-1 0,0 0,0 0,0 1,-1 0,0 0,0 0,0 0,-1 1,1 0,-1 0,0 0,-1 1,-2-1,-61-20,45 17,12 3</inkml:trace>
  <inkml:trace contextRef="#ctx0" brushRef="#br1" timeOffset="211840.813">8623 12985,'4'118,"6"-1,22 105,-30-208,0-1,0 0,1-1,1 1,3 7,-4-18,-1-8,-1-14,-9-86,1 18,3-21,5 82,0-1,2 1,1 1,1-1,1 1,3-5,-7 25,0 0,0 0,1 1,0-1,0 1,0-1,1 1,-1 0,1 0,0 1,1-1,-1 1,1 0,0 0,0 0,4-1,-2 2,0 0,1 0,-1 1,1 0,0 0,0 1,0 0,-1 0,1 1,0 0,0 0,5 1,30 5</inkml:trace>
  <inkml:trace contextRef="#ctx0" brushRef="#br1" timeOffset="212393.635">9086 12934,'23'158,"-17"-99,3-1,16 53,-25-110,14 35,-14-36,1 1,-1-1,0 1,0-1,0 1,1-1,-1 0,0 1,0-1,1 1,-1-1,0 0,1 1,-1-1,0 0,1 1,-1-1,0 0,1 1,-1-1,1 0,-1 0,1 0,-1 1,1-1,-1 0,1 0,-1 0,1 0,-1 0,1 0,-1 0,1 0,-1 0,1 0,-1 0,1 0,-1-1,0 1,1 0,-1 0,1 0,-1-1,1 1,-1 0,0 0,1-1,-1 1,1 0,-1-1,0 1,1 0,-1-1,0 1,0-1,1 1,-1-1,0 1,0-1,0 1,1 0,-1-1,0 1,0-1,0 1,0-1,10-26,-1-1,-2 0,0 0,-2-1,-1 1,-1-26,6-23,-6 48,-3 19,1 0,0-1,1 1,0 0,1 1,0-1,0 0,1 1,0-1,1 1,0 0,-4 8,-1 1,1-1,-1 1,1-1,-1 1,1-1,-1 1,1-1,-1 1,1 0,0 0,-1-1,1 1,0 0,-1 0,1 0,0-1,-1 1,1 0,0 0,0 0,-1 0,1 0,0 0,-1 1,1-1,0 0,-1 0,1 0,0 1,-1-1,1 0,0 1,-1-1,1 1,-1-1,1 0,-1 1,1-1,-1 1,1-1,-1 1,0 0,1-1,-1 1,1-1,-1 1,0 0,20 36,-19-34,20 47,-12-26,2 0,0-1,1 0,1-1,1 0,13 15,-26-36,0 1,0-1,0 0,0 1,0-1,0 0,0 0,1 1,-1-1,1 0,-1 0,0-1,1 1,0 0,-1 0,1-1,-1 1,1-1,0 1,-1-1,1 0,0 0,-1 1,1-1,0 0,0-1,-1 1,1 0,0 0,-1-1,1 1,0-1,-1 0,1 1,-1-1,1 0,-1 0,1 0,-1 0,0 0,1 0,-1 0,0 0,0-1,0 1,0 0,0-1,0 1,0-1,0 1,-1-1,1-1,7-13,-1 0,-1-1,0 0,-1 0,-1-2,1-1,-4 15,18-46,-19 51,0-1,0 0,0 1,0-1,0 0,1 1,-1-1,0 0,0 1,1-1,-1 1,0-1,1 1,-1-1,1 1,-1-1,1 1,-1-1,1 1,-1 0,1-1,-1 1,1 0,-1-1,1 1,0 0,-1 0,1-1,0 1,-1 0,1 0,0 0,-1 0,1 0,-1 0,1 0,0 0,-1 0,1 0,0 1,-1-1,1 0,0 0,-1 0,1 1,-1-1,1 0,-1 1,1-1,-1 1,1-1,-1 1,1-1,-1 1,1-1,-1 1,0-1,1 1,-1-1,0 1,1-1,-1 1,0 0,0-1,0 1,1 0,38 85,-25-51,3 0,2 2,-12-26,0 0,1 0,0-1,1 0,0-1,0 1,1-2,2 2,12 6</inkml:trace>
  <inkml:trace contextRef="#ctx0" brushRef="#br1" timeOffset="213138.219">9855 13087,'44'-41,"-4"14,2 2,15-5,-41 22,0 1,1 0,0 1,0 1,1 0,-1 2,18-2,-31 5,0 1,0-1,-1 1,1 0,0 0,0 0,-1 0,1 1,-1-1,0 1,1 0,-1 0,0 0,0 1,0-1,0 1,-1 0,1-1,-1 1,1 0,-1 1,0-1,0 0,0 1,-1-1,1 1,-1-1,0 1,0 0,2 6,1 0,-2 1,0-1,0 1,-1 0,0-1,-1 1,0 0,-1 0,0 0,0-7,0 0,-1 1,0-1,1 0,-1 0,0 0,-1 0,1-1,-1 1,0-1,0 1,0-1,0 0,0 0,-1 0,0-1,1 1,-1-1,-4 2,-11 6,-1-2,0 0,-17 4,-5 2,17-4,-1 1,-13 9,32-16,0 0,1 1,0-1,0 1,0 0,1 1,-1-1,1 1,0 0,1 0,-3 5,6-10,0 1,1-1,-1 0,0 1,1-1,-1 1,1-1,0 1,-1-1,1 1,0-1,0 1,0 0,0-1,0 1,0-1,0 1,1-1,-1 1,1-1,-1 1,1-1,-1 1,1-1,0 1,0-1,-1 0,1 0,0 1,0-1,1 0,-1 0,0 0,0 0,0 0,1 0,-1 0,0-1,1 1,-1 0,1-1,-1 1,1-1,-1 0,1 1,-1-1,1 0,7 2,0 0,0 0,0-1,0-1,0 1,0-2,7 0,3-2,0-1,0 0,-1-2,0 0,0-1,0-1,-1-1,0 0,11-9,5-6,-1-2,-1 0,-1-2,0-3,1-3</inkml:trace>
  <inkml:trace contextRef="#ctx0" brushRef="#br1" timeOffset="213475.158">10342 12882,'5'-4,"9"-6,8-6,12-4,10-4,5-1,4 3,-3 6,-5 4,-11 2,-11 1</inkml:trace>
  <inkml:trace contextRef="#ctx0" brushRef="#br1" timeOffset="213807.39">10599 12754,'0'31,"5"22,5 12,1 7,3 1,4-8,3-11,2-14,-3-15</inkml:trace>
  <inkml:trace contextRef="#ctx0" brushRef="#br1" timeOffset="213808.39">10855 12805,'5'26,"1"22,4 11,0 1,3-7,-5-11,-4-14</inkml:trace>
  <inkml:trace contextRef="#ctx0" brushRef="#br1" timeOffset="214128.417">10701 12574,'18'4,"9"7,1 0</inkml:trace>
  <inkml:trace contextRef="#ctx0" brushRef="#br1" timeOffset="214470.215">11112 12780,'35'72,"-16"-30,1-1,2-2,1 0,24 29,-45-66,-1 0,1 1,0-1,-1 0,1 0,0 0,0-1,0 1,1 0,-1-1,0 1,1-1,-1 0,1 0,-1 0,1 0,-1 0,1 0,0-1,-1 1,1-1,0 0,0 0,1 0,-1-1,0-1,0 0,0 0,0 0,0 0,-1 0,1 0,-1-1,1 1,-1-1,0 0,0 1,0-1,0 0,-1 0,1 0,-1-1,0 1,0-2,10-29,-1-1,-3-1,0 1,-3-1,0 0,-3 0,-2-31,1 67,0 0,0 0,1-1,-1 1,0 0,0 0,1 0,-1 0,0-1,0 1,1 0,-1 0,0 0,0 0,1 0,-1 0,0 0,1 0,-1 0,0 0,0 0,1 0,-1 0,0 0,1 0,-1 0,0 0,0 0,1 0,-1 0,0 0,1 1,-1-1,0 0,0 0,0 0,1 1,-1-1,0 0,0 0,0 0,1 1,-1-1,0 0,0 0,0 1,0-1,0 0,1 0,26 21,25 16,-44-34,0-1,0 1,0-2,1 1,-1-1,0 0,1 0,-1-1,1-1,-1 1,1-1,-1-1,0 1,1-1,-1-1,0 0,0 0,-1 0,1-1,-1 0,1-1,3-1,-1-2,0 1,0-1,0-1,-1 0,0 0,-1-1,0 0,-1 0,0-1,0 0,-1 0,4-10,-9 18,0 1,0 0,0 0,0-1,0 1,0-1,-1 1,1-1,-1 1,0-1,0 1,0-1,0 1,0-1,-1 1,1-1,-1 1,1-1,-1 1,0-1,0 1,0 0,0 0,0-1,-1 1,1 0,-1 0,1 0,-1 0,0 1,0-1,0 0,0 1,0-1,0 1,0 0,0-1,-1 1,1 0,0 1,-1-1,1 0,-1 1,0-1,0 1,-1-1,0 1,0 0,0 0,0 0,0 0,0 1,0-1,0 1,1 0,-1 0,0 1,1-1,-1 1,0 0,1 0,0 0,0 0,-1 0,1 1,0 0,1-1,-1 1,1 0,-1 0,1 1,0-1,0 0,0 2,-1 3,0 0,1 1,0 0,0-1,1 1,0 0,1 0,0 0,0-1,1 1,0 0,0 0,1-1,0 1,1-1,0 1,0-1,1 0,0 0,0 0,1-1,0 0,1 0,2 4,3 2,0-1,1 0,0 0,1-1,0-1,1 0,0-1,0 0,1-1,0-1,0 0,12 2,-11-5,0 0,0-2,1 0,-1 0,1-2,5 0,-16 0,0 0,-1-1,1 1,-1-1,0 0,1-1,-1 1,0-1,1 0,-1 0,0-1,-1 0,1 0,0 0,-1 0,0 0,1-1,-1 0,-1 0,3-2,0-8</inkml:trace>
  <inkml:trace contextRef="#ctx0" brushRef="#br1" timeOffset="209770.936">6442 13036,'5'9,"5"16,6 16,8 15,6 15,0 9,-3-1,-3-9,-5-12,-6-17</inkml:trace>
  <inkml:trace contextRef="#ctx0" brushRef="#br1" timeOffset="210104.45">6366 12677,'8'4,"4"2</inkml:trace>
  <inkml:trace contextRef="#ctx0" brushRef="#br1" timeOffset="210424.676">6776 13292,'3'9,"0"0,1 0,1-1,-1 1,1-1,2 1,-7-8,1 0,0 0,0 0,0 0,0 0,0 0,0 0,0 0,0 0,0-1,0 1,0-1,1 1,-1 0,0-1,0 0,1 1,-1-1,1 0,0 0,-1-1,0 1,1-1,-1 1,0-1,0 1,0-1,1 0,-1 0,0 0,0 0,0 0,0 0,-1 0,1 0,0 0,0 0,0 0,-1-1,1 1,-1 0,1 0,-1-2,12-27,-3-1,0 0,-2 0,-1-1,-1-11,18-79,-21 113,0 0,0 1,1-1,1 1,-1-1,1 1,1 1,-1-1,4-3,-8 11,1-1,0 0,-1 1,1-1,0 1,-1-1,1 1,0 0,0-1,0 1,-1 0,1 0,0-1,0 1,0 0,0 0,-1 0,1 0,0 0,0 0,0 0,0 0,0 0,-1 1,1-1,0 0,0 0,0 1,-1-1,1 1,0-1,0 1,-1-1,1 1,0-1,-1 1,1-1,-1 1,1 0,-1-1,1 1,-1 0,1 0,-1-1,0 1,1 0,-1 0,0 0,21 47,-19-42,34 105,14 40,-41-129,1-1,1 1,1-1,0-1,9 9,-18-25,0 1,1-1,0 0,-1-1,1 1,1-1,-1 1,0-1,1-1,1 2,-5-4,0 1,1-1,-1 0,1 0,-1 1,0-1,1 0,-1 0,1 0,-1 0,1-1,-1 1,0 0,1-1,-1 1,0-1,1 1,-1-1,0 1,1-1,-1 0,0 0,0 0,0 0,0 0,0 0,0 0,0 0,0 0,0 0,-1 0,1-1,0 1,-1 0,1 0,-1-1,1 1,11-27</inkml:trace>
  <inkml:trace contextRef="#ctx0" brushRef="#br1" timeOffset="210773.648">7649 12061,'-14'4,"-16"11,-13 20,-3 21,6 27,19 22,22 23,19 17,19 4,8 0,4-4,-7-14,-10-20,-11-25,-14-27,-9-23</inkml:trace>
  <inkml:trace contextRef="#ctx0" brushRef="#br1" timeOffset="211109.692">7289 13241,'26'-26,"22"-13,20-9,12 0,5-1,1-1,-13 9</inkml:trace>
  <inkml:trace contextRef="#ctx0" brushRef="#br1" timeOffset="-212024.303">7366 14114,'-16'16,"1"1,0 1,1 0,1 1,1 0,0 1,1 1,2 0,0 0,1 0,1 1,1 1,2-5,1 0,1-1,0 1,1 0,1 0,1 0,0 0,1 0,1-1,1 1,1-1,0 0,1 0,1 0,5 9,-8-18,1 0,0 0,0-1,1 1,0-1,0 0,0-1,1 1,0-2,1 1,-1-1,1 0,0 0,0-1,0 0,1 0,0-1,-1 0,1-1,0 0,0 0,1-1,-1 0,0 0,0-1,1-1,-1 1,0-2,0 1,0-1,0 0,0-1,0 0,-1-1,1 0,-1 0,0-1,0 1,3-5,1 0,0-1,-1 0,0-1,0 0,-1 0,-1-1,0-1,-1 0,0 0,-1 0,0-1,-1 0,-1-1,0 1,2-14,-5 20,0-1,-1 1,0-1,0 1,-1-1,0 1,-1-1,1 1,-2 0,1-1,-1 1,-1 0,1 0,-1 0,-1 0,0 0,0 1,0-1,-1 1,0 1,0-1,-1 0,1 1,-2 0,1 1,-1-1,1 1,-8-3,1 1,-1 1,1 1,-1 1,0 0,0 0,0 2,-1-1,1 2,-1 0,1 1,-1 0,0 1,1 1,0 0,-1 1,1 1,0 0,0 1,1 0,-13 7,-14 10</inkml:trace>
  <inkml:trace contextRef="#ctx0" brushRef="#br1" timeOffset="-211422.967">7033 15088,'14'-5,"-1"0,2 1,-1 0,0 1,1 1,0 1,9-1,15-2,58-4,-1 4,1 3,-1 5,1 5,23 7,-58-9,-65-8,0 1,-1-1,1 1,0 0,0-1,0 2,0-1,0 0,-1 1,1-1,0 1,0 0,-2 1,-6 3,0 2,0 0,0 0,0 1,1 0,1 1,0 0,0 1,-2 2,-20 27,-20 36,41-59,-77 123,7 4,6 4,6 2,7 4,-36 141,79-230,3 2,3 0,-2 38,12-71,1 1,1 0,2-1,2 1,1-1,1 0,2 0,1 0,0-8</inkml:trace>
  <inkml:trace contextRef="#ctx0" brushRef="#br1" timeOffset="-210971.306">7058 15063,'-4'4,"-6"7,-6 13,-9 16,-12 28,-14 32,-12 35,-7 33,-9 32,-1 17,5 6,7-4,10-22,15-31,14-36,22-43,20-51,9-30</inkml:trace>
  <inkml:trace contextRef="#ctx0" brushRef="#br1" timeOffset="-207849.298">8367 14960,'5'-3,"0"0,0 1,0-1,0 1,0 0,1 0,-1 1,0-1,1 1,0 1,-1-1,1 1,2 0,13-3,238-24,56 9,-58 5,354-44,-610 57,26-3,0 0,0-2,-1-2,9-3,-34 10,1 0,0-1,-1 0,1 1,-1-1,1 0,-1 0,0 1,1-1,-1 0,0-1,1 1,-1 0,0 0,0 0,0-1,1 0,-2 1,0 0,0 0,0 0,0 1,0-1,0 0,0 0,0 1,-1-1,1 0,0 0,0 1,0-1,-1 0,1 1,-1-1,1 0,0 1,-1-1,1 0,-1 1,1-1,-1 1,0-1,0 0,-6-4,0 0,-1 0,1 1,-1 0,-6-2,8 4,-22-11,-103-43,115 50,0 1,0 1,0 1,-1 0,0 1,0 0,-2 2,19-1,0 1,-1 0,1 0,0 0,0 0,0 0,-1 0,1 0,0 0,0-1,-1 1,1 0,0 0,0 0,0 0,-1 0,1 0,0 0,0 0,-1 0,1 1,0-1,0 0,0 0,-1 0,1 0,0 0,0 0,0 0,-1 0,1 1,0-1,0 0,0 0,0 0,-1 0,1 1,0-1,0 0,0 0,0 0,0 1,0-1,0 0,0 0,-1 0,1 1,0-1,0 0,0 0,0 1,0-1,0 0,0 0,0 0,0 1,1-1,-1 0,0 0,0 1,16 12,29 10,-5-9,-27-10,0 0,0 0,-1 1,0 1,0 0,-1 1,0 0,0 1,0 0,0 1,-9-7,-1 0,0-1,0 1,1 0,-1-1,0 1,-1 0,1 0,0 0,-1 0,1 0,-1 0,1 0,-1 0,0 0,0 0,0 0,0 0,0 0,-1 0,1 0,0 0,-1 0,0 0,1 0,-1 0,0 0,0 0,0-1,0 1,0 0,-1-1,1 1,0 0,-1-1,1 0,-1 1,0-1,1 0,-3 1,-9 8,-1-1,0 0,-1-1,-12 5,15-7,-12 6,12-5,0-1,-1 0,0-1,0 0,-8 1,14-6</inkml:trace>
  <inkml:trace contextRef="#ctx0" brushRef="#br1" timeOffset="-207114.827">11138 14678,'-19'30,"2"0,1 1,2 1,1 0,1 1,2 1,2-1,1 1,1 1,2 2,2-20,2 0,0 0,1-1,1 1,1 0,2 7,-4-19,0-1,1 1,0 0,0-1,0 1,1-1,-1 0,1 1,0-1,0-1,1 2,-2-4,0 1,0 0,0-1,0 0,1 1,-1-1,0 0,1 0,-1 0,0-1,1 1,-1 0,1-1,-1 0,1 1,0-1,-1 0,1-1,-1 1,1 0,1-1,3-1,1-1,-1 0,-1 0,1 0,0-1,-1 0,0 0,0-1,0 1,0-2,-1 1,0 0,0-1,0 0,-1 0,0 0,2-5,6-9,-1-1,-1-1,-1 1,-1-1,0-4,-3 6,0 0,-1 0,-2-1,0 1,0-1,-3-15,1 28,0 1,-1-1,0 1,-1-1,1 1,-1-1,-1 1,0 0,0 0,0 0,-1 1,1-1,-2 1,1 0,-1 0,0 0,0 1,0-1,-6-3,9 8,1-1,0 1,-1 0,1 0,-1 0,1 0,-1 0,0 0,1 0,-1 1,0-1,1 1,-1-1,0 1,0-1,0 1,0 0,1 0,-1 0,0 0,0 0,0 1,0-1,1 0,-1 1,0 0,0-1,1 1,-1 0,0 0,1 0,-1 0,1 0,-1 0,1 0,-1 0,1 1,-1 0,-4 16</inkml:trace>
  <inkml:trace contextRef="#ctx0" brushRef="#br1" timeOffset="-206749.516">11856 14627,'-19'11,"1"1,1 1,0 0,0 1,2 1,-1 1,2 0,0 1,1 0,1 1,1 1,0 0,2 0,0 1,1 0,1 1,-2 8,7-20,1 0,-1 0,1 0,1 1,0-1,0 0,1 0,1 6,-2-13,0 0,1 0,-1 0,1 0,-1 0,1 0,0 0,0 0,-1 0,1 0,1-1,-1 1,0 0,0-1,1 1,-1-1,0 1,1-1,0 0,-1 0,1 1,0-1,0 0,-1-1,1 1,0 0,0 0,0-1,0 1,0-1,0 0,0 1,0-1,0 0,0 0,0-1,0 1,0 0,0-1,1 1,7-4,-1 1,0-1,0-1,0 0,-1 0,1-1,-1 0,-1 0,1-1,-1 0,0 0,3-5,17-20,-2-2,5-11,-14 22,-2 0,-1-1,-1-1,1-5,-10 23,-1 1,1-1,-1 0,-1 1,1-1,-1 0,0 0,-1 0,0 0,0 0,0 0,-1 0,0 0,0 0,-1 0,0 0,0 0,-2-4,-8-3,3 10</inkml:trace>
  <inkml:trace contextRef="#ctx0" brushRef="#br1" timeOffset="-206401.428">12472 14499,'-5'1,"0"0,1 0,-1 0,1 1,-1 0,1 0,0 0,-1 0,1 1,0-1,1 1,-1 0,0 1,-1 1,-47 51,40-40,1 1,0 0,1 0,1 1,0 1,1-1,-1 10,6-19,1 0,0 0,1 0,0 0,0 0,1 0,0 0,1 4,0-8,0 0,0 0,0-1,1 1,-1 0,1-1,0 1,1-1,-1 1,1-1,0 0,0 0,0 0,1-1,0 2,0-2,0-1,-1 1,1-1,0 0,1 0,-1 0,0 0,0-1,1 0,-1 1,1-2,-1 1,1-1,-1 1,1-1,0 0,-1-1,1 1,-1-1,1 0,-1 0,1 0,-1-1,0 0,0 0,1 0,-1 0,-1 0,5-3,6-5,0 0,-1 0,0-1,0-1,-1 0,-1-1,5-6,-5 4,-1 1,-1-2,-1 1,0-1,-1 0,0-1,-2 0,3-9,-7 20,1 1,-1-1,0 1,-1-1,1 0,-1 1,0-1,-1 1,1-1,-1 0,0 1,0-1,-1 1,0-1,0 1,0 0,0 0,-1 0,0 0,0 0,0 1,-1-1,0 1,0 0,0 0,0 0,0 1,-2-2,1 3,0-1,0 1,0 0,0 0,0 0,0 1,0 0,-1 0,1 0,0 0,-1 1,1 0,-1 0,1 1,0-1,-1 1,1 1,0-1,0 0,-3 2,-5 3,1-1,-1 2,1-1,1 2,-1 0,1 0,-4 5,-22 21</inkml:trace>
  <inkml:trace contextRef="#ctx0" brushRef="#br1" timeOffset="-205402.426">10625 16371,'82'-160,"86"-122,-117 208,3 1,3 3,4 3,37-31,-97 96,11-10,0 0,1 1,0 1,1 0,0 0,0 2,1-1,0 2,7-2,-20 8,0 0,1 1,-1-1,0 1,1 0,-1 0,0 0,1 0,-1 0,0 0,1 1,-1-1,0 1,0-1,0 1,1 0,-1 0,0 0,0 0,0 0,0 1,0-1,-1 1,1-1,0 1,-1 0,1-1,-1 1,1 0,-1 0,0 0,0 0,0 0,1 2,1 5,0 0,0 1,-1 0,0-1,-1 1,0 0,0 8,-2 31,-1 0,-3-1,-7 31,-38 151,14-71,10-7,56-248,3 1,5 2,4 1,3 3,5 1,3 3,4 2,34-34,-57 77,3 1,13-9,-34 34,0 0,2 2,-1 0,2 1,-1 1,1 0,2 1,-15 7,0 0,0 0,1 0,-1 1,1-1,-1 2,1-1,0 1,-1 0,1 0,-1 0,7 2,-9 0,0-1,0 0,-1 1,1 0,-1 0,1 0,-1 0,0 0,0 1,0-1,0 1,0 0,-1 0,1 0,-1 0,0 0,0 1,0-1,0 1,-1-1,2 5,2 7,-2 1,1 0,-2-1,0 2,-1-1,-1 0,0 0,-1 0,-1 0,-3 12,-7 34,-4-1,-3 4,15-53,-79 239,82-250,1 1,-1-1,1 1,-1-1,1 1,0 0,0-1,-1 1,1 0,0-1,1 1,-1 0,0-1,0 1,1 1,0-3,-1 0,0 1,1-1,-1 0,1 0,-1 0,1 1,-1-1,0 0,1 0,-1 0,1 0,-1 0,1 0,-1 0,1 0,-1 0,1 0,-1 0,1 0,-1 0,1-1,-1 1,0 0,1 0,-1 0,1-1,-1 1,0 0,1-1,-1 1,1 0,40-38,171-210,35-38,-196 231,2 2,3 3,2 2,45-27,-92 68,0 0,1 1,0 1,0-1,1 2,-1 0,1 0,-9 4,-1-1,0 0,1 1,-1 0,1 0,-1 0,0 0,1 0,-1 1,0-1,1 1,-1 0,0 0,0 0,1 1,-1-1,0 1,0 0,-1 0,1 0,0 0,-1 0,1 0,-1 1,0-1,1 1,-1 0,1 2,2 5,0-1,-1 2,0-1,-1 0,0 1,0 0,-1-1,-1 1,0 0,0 10,-1 21,-3 0,-2 10,3-40,-73 503,73-495,2-13,-1 0,0 0,0 0,-1 0,1 0,-4 5,-1-3</inkml:trace>
  <inkml:trace contextRef="#ctx0" brushRef="#br1" timeOffset="-155250.535">16782 4416,'0'-1,"-1"1,1 0,0-1,-1 1,1 0,-1-1,1 1,0 0,-1-1,1 1,-1 0,1 0,-1 0,1-1,-1 1,0 0,1 0,-1 0,1 0,-1 0,1 0,-1 0,1 0,-1 0,1 0,-1 1,1-1,-1 0,1 0,-1 0,1 1,-1-1,1 0,-1 0,1 1,-1-1,1 0,0 1,-1-1,1 1,0-1,-1 1,-24 15,10-3,1 1,1 1,0 0,1 1,0 0,2 1,0 0,1 1,0 0,2 0,0 1,1 0,1 0,1 0,-2 19,5-32,1 0,0 0,0 0,0 0,1 1,0-1,0 0,1 0,-1 0,1 0,0-1,1 1,0-1,0 1,0-1,0 0,4 4,-4-6,0 0,1-1,-1 1,1-1,0 1,0-1,0 0,0 0,0-1,0 1,1-1,-1 0,0 0,1-1,-1 1,1-1,-1 0,1 0,-1 0,0-1,1 0,-1 0,1 0,2-1,8-3,0-1,-1 0,0-1,0-1,-1 0,0-1,0 0,-1-1,-1 0,1-1,-1 0,-1-1,2-4,-5 8,-1 0,0-1,0 0,-1 0,0 0,0-1,-1 1,-1-1,1 0,-2 0,1-1,-2 1,1 0,-1-1,-1 1,0-1,0 1,-1-1,0 1,-2-3,1 6,-1 0,0 1,0-1,-1 1,0 0,0 0,0 1,-1-1,1 1,-2 0,1 0,0 0,-1 1,0 0,0 0,0 0,0 1,-1 0,1 0,-1 1,0 0,0 0,-5-1,-19-2</inkml:trace>
  <inkml:trace contextRef="#ctx0" brushRef="#br1" timeOffset="-153568.161">17398 4313,'-4'1,"-1"1,1-1,0 1,0 0,0 0,0 0,0 1,1-1,-1 1,1 0,-1 0,1 0,0 0,-1 3,-5 3,-9 8,2 1,0 1,1 0,1 1,1 0,1 1,0 2,7-14,1 1,0-1,0 1,1 0,0 0,1 0,0 0,0 0,1 0,1 1,0-1,0 0,1 1,0-1,1 0,0 0,3 9,-3-15,-1 0,1 1,0-1,1 0,-1 0,1-1,0 1,-1 0,2-1,-1 0,0 0,1 0,-1 0,1 0,0-1,0 1,0-1,0 0,2 0,0 0,0-1,0 0,1 0,-1 0,0-1,0 0,0 0,1-1,-1 0,0 0,0 0,0-1,1 0,7-3,0-1,-1 0,0 0,0-2,0 0,-1 0,-1-1,1 0,-1-1,-1 0,8-10,-9 8,0-1,-1 0,-1-1,0 1,-1-1,0-1,-1 1,-1-1,0 0,-1 0,-1 0,0-2,-1 11,-1 0,0 0,0 0,0 0,-1 0,0 1,0-1,0 0,-1 0,0 1,0-1,-1 1,1-1,-1 1,0 0,-1 0,1 0,-1 1,0-1,0 1,0 0,-1 0,1 0,-1 1,0-1,0 1,0 0,-1 1,1-1,-1 1,-4-1,3 1,4 1,7 1,7 2</inkml:trace>
  <inkml:trace contextRef="#ctx0" brushRef="#br1" timeOffset="-153220.249">18014 4287,'-23'16,"1"1,0 1,2 1,0 0,1 2,-12 17,25-30,-1 1,1-1,1 1,0 0,0 1,1 0,0-1,1 1,0 0,0 1,1-1,0 0,1 1,0-1,1 1,0-1,1 1,0-1,1 1,-2-7,1 0,0 0,1-1,-1 1,1 0,-1-1,1 1,0-1,1 1,-1-1,0 0,1 0,0 0,-1-1,1 1,1 0,-1-1,0 0,0 0,4 2,-2-3,1 1,-1-1,1 0,-1 0,1 0,0-1,-1 0,1 0,0 0,-1-1,1 0,-1 0,4-1,7-3,0 0,0-2,-1 0,0 0,0-2,0 0,-1 0,-1-1,5-5,-5 3,-1-1,-1-1,0 1,0-2,-1 0,-1 0,-1 0,0-1,-1-1,2-6,-7 17,-1 0,1 1,-1-1,-1 0,1 0,-1 0,0 0,0 0,0 0,-1 0,0 0,0 0,-1 0,0-2,-1 4,1-1,-1 1,1 0,-1 0,-1 0,1 0,0 0,-1 1,0 0,0-1,0 1,0 1,0-1,-1 1,1-1,-1 1,1 1,-1-1,-2 0,-7-2,0 1,-1 1,1 0,0 1,-1 0,1 1,-1 1,1 0,-1 1,-8 3,-28 7</inkml:trace>
  <inkml:trace contextRef="#ctx0" brushRef="#br1" timeOffset="-152197.111">16115 6263,'1'-13,"1"1,0-1,1 0,0 1,1 0,0 0,3-4,4-15,28-72,5 2,4 3,4 1,5 3,3 2,5 4,3 2,58-55,-107 120,1 1,1 1,1 1,0 1,1 1,21-11,-42 26,1-1,-1 1,1 0,0-1,0 1,-1 1,1-1,0 0,0 1,0-1,-1 1,1 0,0 0,0 0,0 0,0 1,0-1,0 1,-1-1,1 1,0 0,0 0,0 1,0 0,-1 1,0-1,0 1,0-1,0 1,0 0,-1-1,1 1,-1 0,0 0,0 0,0 0,0 1,0-1,-1 0,1 0,-1 3,1 17,-1 0,-1 0,-2-1,0 1,-3 8,-20 83,-5-2,-10 12,2-6,-18 101,55-213,1 0,0 0,1 0,-1 0,1 0,0 1,1-1,0 0,0 2,-1-8,0 1,0-1,0 0,0 1,0-1,1 0,-1 1,0-1,0 0,0 0,0 1,1-1,-1 0,0 0,0 0,0 1,1-1,-1 0,0 0,1 0,-1 0,0 1,0-1,1 0,-1 0,0 0,1 0,-1 0,0 0,1 0,-1 0,0 0,0 0,1 0,-1 0,0 0,1 0,-1 0,0 0,1 0,-1 0,0-1,0 1,1 0,-1 0,0 0,0 0,1-1,21-28,105-222,-14 25,-59 131,19-22,-49 84,0 1,2 1,2 1,0 1,3 1,-24 21,0 2,1-1,0 1,0 0,0 1,1 0,1-1,-9 4,1 1,0-1,-1 1,1-1,0 1,0 0,-1-1,1 1,0 0,0 0,-1 0,1 1,0-1,0 0,-1 1,1-1,0 1,0-1,-1 1,1 0,-1-1,1 1,-1 0,1 0,-1 1,1-1,-1 0,0 0,0 0,0 1,0-1,0 1,0-1,0 1,0-1,0 1,-1 0,1-1,0 1,1 7,1 0,-1 0,0 0,-1 0,0 0,-1 1,0-1,0 0,-2 6,-16 87,12-73,-26 107,-12 70,42-201,2 1,-1 0,1 0,0 0,0 0,1 5,-1-10,0 0,0-1,0 1,1-1,-1 1,0-1,0 1,1 0,-1-1,0 1,0-1,1 1,-1-1,1 0,-1 1,1-1,-1 1,0-1,1 0,-1 1,1-1,-1 0,1 1,0-1,-1 0,1 0,0 0,1 0,-1 0,0 0,1-1,-1 1,0 0,1-1,-1 1,0-1,0 1,1-1,-1 0,0 1,0-1,0 0,0 0,0 0,23-20,-2 0,0-2,-2-1,0 0,1-6,25-28,204-235,-192 232,2 3,3 2,41-25,-23 29,-74 49,0-1,0 1,0 1,0 0,0 0,0 0,1 1,-1 0,0 0,1 1,0 0,-4 0,-1 1,1-1,-1 1,0 0,1 0,-1 0,0 1,0-1,0 1,0 0,0 0,0 0,0 0,0 0,-1 1,1-1,-1 1,0 0,0 0,0 0,0 0,0 0,-1 0,1 0,-1 0,0 1,0-1,0 0,0 1,-1-1,3 15,0 0,-1 0,-2 0,1 1,-2 4,-10 92,-5-1,-5-2,-22 66,16-66,18-70,8-30,-1-1,0 1,-1-1,0 1,0-1,-2 0,1 0,-2-1,1 1,-1-1,6-10,-1 1,1-1,0 0,-1 1,1-1,0 0,-1 0,1 1,0-1,-1 0,1 0,0 0,-1 1,1-1,-1 0,1 0,0 0,-1 0,1 0,-1 0,1 0,-1 0,1 0,0 0,-1 0,1 0,-1 0,1 0,-1 0,1 0,0-1,-1 1,1 0,0 0,-1 0,1-1,0 1,-1 0,1-1,0 1,-1 0,1 0,-11-16,10 14,-13-25</inkml:trace>
  <inkml:trace contextRef="#ctx0" brushRef="#br1" timeOffset="-177074.882">13113 8546,'-7'4,"1"0,0 1,0 0,1 0,-1 0,1 1,0 0,1 0,0 0,-1 0,2 1,-3 4,-8 18,2 0,-3 14,12-32,-17 47,3 2,3 0,-3 32,14-67,0 0,2 0,0 1,2-1,1 0,0 0,2 0,1 0,9 23,-13-43,1 0,0 0,1 0,-1-1,1 1,0-1,0 1,0-1,1 0,0 0,0 0,0-1,0 0,0 1,1-1,2 1,-3-2,0-1,1 1,-1-1,0 0,0-1,1 1,-1-1,0 0,1 0,-1 0,0 0,0-1,1 0,-1 0,0 0,0 0,0-1,0 1,0-1,2-2,7-4,0 0,-1-1,0-1,-1 0,0-1,0 0,-1 0,-1-1,0-1,0 1,-2-1,1-1,-2 1,4-10,-2 2,0-1,-1 0,-1-1,-1 0,-1 0,-1 0,-1 0,-1 0,-2-8,1 19,-1-1,0 1,-1 0,-1 0,0 0,0 0,-1 0,-1 0,0 1,0 0,-1 0,-1 0,0 1,0 0,-1 1,0-1,-1 1,0 1,0 0,-1 0,0 1,0 0,-1 0,0 1,0 1,-1 0,1 1,-9-3,4 2,10 1</inkml:trace>
  <inkml:trace contextRef="#ctx0" brushRef="#br1" timeOffset="-176624.465">13678 8675,'-14'8,"1"0,0 1,0 1,1 0,0 1,1 0,0 1,1 0,0 1,1 0,1 0,0 1,-6 15,1-1,1 2,1 0,2 0,1 1,2 0,-1 14,5-21,0 0,2 0,0 0,2-1,1 1,1 0,0-1,9 23,-10-37,1 0,0 0,0-1,1 1,0-1,0 0,1 0,0-1,1 1,6 4,-8-7,0-2,1 1,-1 0,1-1,0 0,0-1,0 1,1-1,-1 0,0-1,1 1,-1-1,1-1,0 1,-1-1,6 0,-1-1,-1-1,0 1,0-2,1 1,-1-1,-1-1,1 0,0 0,-1-1,0 0,5-4,0-2,0 0,0 0,-2-2,1 1,-2-2,9-11,-1-4,0-2,-2 0,-1-1,-1 0,-2-1,5-25,-8 22,-1-1,-2 0,-2-1,0-29,-4 44,-2-1,0 1,-2 0,0 0,-2 0,0 1,-1-1,-4-6,6 21,1 1,-1-1,0 1,-1-1,0 1,0 1,-1-1,1 1,-1 0,-1 0,0 0,4 3,0 1,0 0,0 0,-1 0,1 0,0 1,-1 0,1-1,-1 1,0 0,1 1,-1-1,0 1,0-1,1 1,-1 0,0 1,0-1,1 1,-1-1,0 1,1 0,-1 0,0 1,0 0,2-1,0 0,0 0,0 0,0 1,0-1,1 1,-1-1,0 1,1 0,-1 0,1 0,-1-1,1 1,0 1,0-1,0 0,0 0,0 0,1 1,-1-1,1 0,-1 1,1-1,0 24</inkml:trace>
  <inkml:trace contextRef="#ctx0" brushRef="#br1" timeOffset="-176238.781">14525 8649,'-11'1,"0"0,0 1,0 0,1 1,-1 1,1 0,0 0,0 0,0 2,1-1,0 1,0 0,0 1,1 0,0 1,0 0,-1 1,-10 13,0 1,1 0,1 2,1 0,-9 20,16-24,0 0,1 0,2 1,0 0,1 0,1 0,1 1,1-1,2 1,0 0,1 4,0-17,0 0,1 0,0-1,1 1,0-1,1 1,-1-1,2 0,-1 0,1-1,1 1,1 1,-2-5,0 1,1-1,-1 0,1-1,0 1,1-1,-1 0,1-1,-1 1,1-1,0-1,1 1,-1-1,0 0,0-1,1 0,3 0,5 0,-1-2,1 1,-1-2,0 0,0-1,1 0,-2-1,1-1,0-1,-1 0,0 0,-1-2,1 0,-1 0,10-9,1-2,-2-1,0-1,-1 0,-1-2,-1 0,-1-1,12-21,-17 22,-1 0,-1 0,-1-1,-1-1,-1 0,-1 0,-2 0,0-1,0-13,-5 30,1-1,-2 0,1 1,-1-1,-1 1,0-1,0 1,-1 0,0-1,0 1,-1 1,-2-4,2 6,-1 0,1 0,-1 0,-1 1,1-1,-1 1,1 0,-2 1,1 0,0 0,-1 0,0 0,1 1,-2 1,1-1,0 1,-2 0,-6-2,-1 1,0 1,1 1,-1 0,0 1,0 1,1 0,-1 1,0 1,-3 2,-13 3,0 2,1 2,0 1,-10 6,-25 17</inkml:trace>
  <inkml:trace contextRef="#ctx0" brushRef="#br1" timeOffset="-175055.134">12472 10496,'1'-11,"0"0,1 0,0 0,1 0,0 0,0 1,6-10,3-13,27-76,4 2,5 2,5 2,4 2,4 3,10-5,-55 82,0 0,1 1,1 1,1 1,1 0,1 2,0 0,3 0,-20 13,1 0,-1 0,1 1,0 0,0-1,0 2,1-1,-1 1,0 0,0 0,1 0,-1 1,1-1,-1 1,1 1,-1-1,0 1,1 0,-1 0,0 1,1-1,-1 1,0 0,0 1,-1-1,1 1,0 0,-1 0,0 0,1 1,-1 0,-1-1,1 1,0 1,-1-1,0 0,0 1,-1 0,1 0,1 3,7 16,-2 1,0 0,-2 0,0 0,-2 1,-1 0,-1 0,0 17,-2 48,-9 75,-32 183,5-76,33-235,4-30,4-19,5-24,26-109,-6 22,5 1,16-27,-37 112,1 0,2 1,2 1,1 0,1 2,2 0,1 2,2 0,7-4,-21 23,-1 0,1 1,1 1,0 0,0 1,1 0,11-3,-22 9,0 0,0 1,1 0,-1-1,0 2,1-1,-1 0,1 1,-1 0,0 0,1 0,-1 1,1-1,-1 1,0 0,1 0,-1 1,0-1,0 1,0 0,0 0,0 0,0 1,-1-1,1 1,-1 0,0 0,0 0,3 4,-1 1,0 1,0 0,-1 0,0 0,-1 1,0-1,0 1,-1 0,-1-1,1 1,-1 0,-1 0,0 0,-1 6,-2 26,-3-1,-8 35,13-70,-31 116,18-74,2 1,1 4,12-34,8-26,14-30,-23 36,15-27,65-118,42-50,-94 155,2 1,2 1,1 2,2 1,2 2,36-27,-63 54,0 0,1 0,0 1,0 0,1 1,0 1,0-1,0 2,0 0,0 0,7 0,-14 3,1 0,0 0,0 1,0-1,-1 1,1 1,0-1,-1 1,1 0,-1 0,1 0,-1 1,0 0,0 0,0 0,-1 1,1-1,-1 1,0 0,0 1,0-1,0 1,-1-1,0 1,1 2,8 14,-2 0,-1 1,0 0,-1 0,-2 1,0 0,-1 1,8 59,-1 28,-7-60,2 31,-5-40,2 0,2 0,1 0,3-1,6 17,-5-35,-10-22,-1-1,0 1,0-1,0 1,1-1,-1 0,0 1,1-1,-1 1,0-1,1 0,-1 0,0 1,1-1,-1 0,1 1,-1-1,1 0,-1 0,0 0,1 0,-1 1,1-1,-1 0,1 0,-1 0,1 0,-1 0,1 0,-1 0,1 0,-1 0,1-1,-1 1,1 0,-1 0,1 0,-1 0,0-1,1 1,-1 0,10-13</inkml:trace>
  <inkml:trace contextRef="#ctx0" brushRef="#br1" timeOffset="180977.476">2183 1260,'36'-8,"56"-16,-86 22,0 0,-1-1,1 0,0 1,-1-2,0 1,0-1,0 1,0-1,-1-1,1 1,2-5,-6 8,0 0,0 0,0 0,-1 0,1-1,0 1,-1 0,1 0,-1-1,0 1,1 0,-1 0,0-1,0 1,0 0,0-1,0 1,0 0,0-1,0 1,-1 0,1-1,0 1,-1 0,1 0,-1-1,1 1,-1 0,0 0,1 0,-1 0,0 0,0 0,0 0,0 0,0 0,0 0,0 0,0 1,0-1,0 0,-1 1,1-1,0 1,0-1,-1 1,1 0,0-1,-1 1,1 0,-8-2,0-1,0 2,0-1,0 1,0 1,-7 0,8 0,0 1,1 0,-1 0,0 1,1 0,-1 1,1 0,0 0,-1 0,2 1,-1 0,0 0,1 1,0-1,0 2,0-1,0 1,1-1,0 2,1-2,1-1,0 1,1 0,-1 1,1-1,0 0,0 1,1-1,-1 1,1 0,1-1,-1 1,1 0,0 0,0-1,0 1,1 0,0 0,0-1,1 1,-1-1,1 1,0-1,1 0,-1 0,2 1,5 10,2 0,0-1,1 0,0-1,2 0,-1-1,1-1,1 0,0-1,1 0,0-2,1 0,0 0,0-2,6 2,24 6</inkml:trace>
  <inkml:trace contextRef="#ctx0" brushRef="#br1" timeOffset="181312.54">2696 1388,'-4'-22,"-2"-16,1-14,0-8,7-1,6 4,6 13,11 13,8 12,4 10,4 10,-1 9,-6 4</inkml:trace>
  <inkml:trace contextRef="#ctx0" brushRef="#br1" timeOffset="181845.431">1029 2235,'-86'55,"12"-8,-7 10,58-39,1 0,1 2,1 0,1 1,-7 11,21-25,0 0,1 0,-1 0,1 0,1 1,0-1,0 1,0 1,2-6,1 0,-1-1,1 1,0-1,0 1,0-1,0 1,0 0,1-1,-1 1,1-1,-1 1,1-1,0 1,0-1,0 0,1 1,-1-1,0 0,1 0,-1 0,1 0,0 0,0 0,0-1,0 1,1 0,5 4,1-1,-1-1,1 1,0-1,0-1,1 0,-1 0,1-1,0 0,1 0,103 5,-91-7,165-4,-102 1,82 6,-163-3,8 1,0 1,0 0,0 0,0 1,0 1,-11-3,0-1,0 1,-1-1,1 1,0 0,0 0,0 0,-1 0,1 0,-1 0,1 0,-1 1,1-1,-1 1,0-1,1 1,-1-1,0 1,0 0,0-1,0 1,-1 0,1 0,0 0,-1 0,1 0,-1 0,0 0,1 0,-1 0,0 0,0 0,-1-1,1 1,0 1,-2 4,-1 0,0-1,0 1,0-1,-1 0,1 0,-1 0,-1 0,1-1,-1 0,0 0,-1 0,-2 2,-16 12,-1-1,-15 7,35-21,-45 26,0-2,-53 20,81-39,0-1,0-1,0-1,-1-1,1-1,-1-1,-1-1,-16-1,38 0,0-1,0 0,0 0,0 0,0 0,0 0,0 0,0-1,0 1,0-1,0 1,0-1,0 0,1 1,-1-1,0 0,0 0,1 0,-1-1,1 1,-1 0,1-1,-1 1,1-1,0 1,0-1,0 1,0-1,0 0,0 0,0 0,0 0,3-23</inkml:trace>
  <inkml:trace contextRef="#ctx0" brushRef="#br1" timeOffset="182226.446">1722 2569,'40'-40,"-24"25,0 0,-1-1,-1-1,0 0,-1-1,-1 0,9-19,-20 36,0-1,-1 1,1-1,0 1,0-1,-1 1,1-1,-1 1,0-1,1 0,-1 1,0-1,0 0,0 1,0-1,0 0,0 1,-1-1,1 0,0 1,-1-1,0 1,1-1,-1 1,0-1,0 1,1-1,-1 1,0 0,0-1,-1 1,1 0,0 0,0 0,-1 0,1 0,0 0,-1 0,1 0,-1 1,1-1,-1 0,0 1,1-1,-1 1,1 0,-1 0,0-1,-1 1,-8-1,0 1,0 0,-1 0,1 1,0 1,0 0,-1 0,-7 4,0 0,0 1,1 1,0 0,1 2,0 0,0 1,1 0,1 2,0-1,-5 7,14-12,-1 0,1 0,1 1,-1 0,1 0,0 1,1-1,0 1,1 0,-1 0,1 3,2-5,0-1,0 1,1-1,-1 1,2-1,-1 1,1 0,0-1,0 1,1-1,0 0,0 1,0-1,1 0,0 0,0-1,2 3,1 1,1 0,0-1,1 0,0 0,0-1,0 0,1-1,0 1,1-2,-1 1,1-1,0-1,1 0,-1 0,1-1,-1 0,1-1,9 1,-2-1,-1-1,0 0,1-1,-1-1,1 0,-1-1,0-1,0-1,0-1,-1 0,10-5,30-18</inkml:trace>
  <inkml:trace contextRef="#ctx0" brushRef="#br1" timeOffset="182610.574">2158 2286,'0'32,"4"113,-3-126,2 0,0-1,1 1,1-1,1 1,3 4,-9-22,0 1,0-1,1 0,-1 0,1 1,-1-1,1 0,-1 0,1 0,0 0,0 0,-1 0,1 0,0 0,0 0,0 0,0 0,0-1,0 1,0 0,1-1,-1 1,0-1,0 1,0-1,1 1,-1-2,0 0,0 1,0-1,1 0,-1 0,0 1,0-1,0 0,0 0,-1 0,1 0,0 0,0-1,-1 1,1 0,0 0,-1 0,1-1,-1 1,1 0,5-18,0 1,-2-1,1-7,-3 17,44-209,-46 217,0 1,0-1,0 0,0 1,0-1,0 0,0 1,1-1,-1 0,0 1,0-1,1 0,-1 1,0-1,1 1,-1-1,1 0,-1 1,1-1,-1 1,1-1,-1 1,1 0,-1-1,1 1,0 0,-1-1,1 1,11 14,8 50,-14-46,1 5,1-1,1 0,1-1,2 0,12 19,-20-35,-1 0,2 0,-1 0,1-1,-1 0,1 0,1 0,-1 0,0-1,1 0,2 1,-4-2,0-1,0 0,1 0,-1 0,0-1,0 1,1-1,-1 0,0 0,1-1,-1 1,0-1,0 0,1 0,-1-1,0 1,0-1,0 0,34-22,-6-7</inkml:trace>
  <inkml:trace contextRef="#ctx0" brushRef="#br1" timeOffset="183410.779">2748 2157,'-17'13,"-8"5,2 1,-18 19,34-32,2 1,-1 0,1 0,0 0,0 0,1 1,0 0,0 0,1 0,0 1,-1 6,3-13,0 0,0 1,1-1,0 0,-1 1,1-1,0 0,0 1,0-1,0 0,1 1,-1-1,1 0,-1 1,1-1,0 0,0 0,0 0,0 1,0-1,1 0,-1-1,1 3,1-3,-1 1,1-1,-1 0,1 1,-1-1,1 0,-1-1,1 1,0 0,0-1,-1 1,1-1,0 0,0 0,-1 0,1 0,1-1,7 0,0-1,0-1,-1 0,1 0,0-1,-1 0,0-1,0 0,3-3,6-7,-1-1,0-1,-1 0,-1-2,-1 0,-1 0,0-1,3-9,-12 29,-1 12,0 25,-3-28,61 359,-1-9,-58-339,0 0,-1 1,-1 0,-1-1,-1 1,-1-1,-1 1,0-1,-2 0,0 0,3-16,1-1,-1 0,0 1,0-1,0 0,0 0,-1 0,1 0,-1 0,1-1,-1 1,0-1,0 0,0 0,-1 0,1 0,0 0,-1-1,1 1,-1-1,0 0,1 0,-1-1,0 1,0-1,1 0,-1 1,0-2,0 1,1 0,-1-1,0 0,-2 0,-11-3,1-1,0-1,0 0,0-1,1 0,-14-10,4 2,1-2,0 0,1-2,0-1,2 0,1-2,-6-7,19 19,0 1,1-1,0 0,1 0,0-1,1 0,0 1,0-2,0-4,3 9,0-1,0 1,1-1,0 1,1-1,-1 1,1 0,1-1,-1 1,1 0,1 0,-1 0,1 0,0 0,2-2,5-6,0-1,2 1,-1 1,2 0,0 1,1 0,10-7,29-19,31-17,-16 11,-10 5,-2-3,49-49,-84 72,-1-1,-1-1,-1-1,-2 0,0-1,-1-1,-1 0,6-18,-18 38,-1 1,1-1,-1 1,0-1,0 0,-1 1,1-1,-1 0,0 0,0 0,-1 1,1-1,-1 0,0 1,-1-1,1 0,-1 1,1 0,-1-1,-1 1,-1-3,2 5,0-1,0 1,-1 0,1 0,-1 0,1 0,-1 1,0-1,1 1,-1-1,0 1,0 0,0 0,0 0,0 1,-1-1,1 1,0-1,0 1,0 0,0 0,-1 1,1-1,0 1,0-1,0 1,0 0,0 0,0 0,0 1,0-1,-1 2,-2-1,1 1,-1 0,1 0,0 1,0-1,0 1,0 0,1 0,-1 1,1 0,0-1,1 1,-1 1,1-1,0 0,0 1,0-1,1 1,0 0,0 0,1 0,0 0,0 0,0 1,0-1,1 0,1 5,0-2,0 0,1-1,0 0,0 1,1-1,0 0,1 0,0-1,0 1,0-1,1 0,0 0,1 0,-1-1,1 1,1-1,-1-1,1 1,7 3,5 2,0-1,0 0,1-2,0 0,1-2,0 0,0-1,14 1,-17-3,0-1,0-2,0 1,0-2,0 0,0-1,-1-1,1-1,-1 0,11-5,-22 6,0 0,0 0,0 0,-1 0,1-1,-1 0,0 0,0-1,0 1,-1-1,0 0,1-1,11-22</inkml:trace>
  <inkml:trace contextRef="#ctx0" brushRef="#br1" timeOffset="184397.495">2 4082,'2'-2,"-1"0,0 0,0 0,1 0,-1 0,1 0,0 0,-1 1,1-1,0 0,0 1,0 0,0-1,0 1,0 0,1 0,-1 0,2 0,7-5,61-37,-14 9,-2-2,39-33,-83 57,-12 7,-24 12,-5 6,1 2,0 1,1 2,1 0,1 2,1 1,-15 16,30-28,0 0,1 1,0 0,1 1,0-1,0 1,2 1,-1-1,1 1,1 0,0 0,1 1,0-1,1 1,0 0,1-1,0 1,1 0,1 0,1 7,-2-16,1 1,0-1,0 1,0-1,0 0,1 0,0 0,0 0,0 0,0 0,1 0,-1-1,1 1,0-1,0 1,0-1,1 0,-1-1,1 1,-1 0,1-1,0 0,0 0,3 1,0-1,-1-1,1 0,0 0,-1-1,1 0,0 0,-1 0,1-1,-1 0,1 0,-1-1,1 0,-1 0,0 0,0-1,3-1,74-45,-63 35,1 2,0 0,23-8,-43 19,1 0,0 0,0 0,0 1,0-1,0 1,0-1,0 1,0 0,0 0,0 0,1 0,-1 0,0 0,0 1,0-1,0 0,0 1,0 0,0 0,0-1,-1 1,1 0,1 1,-1 0,-1 0,1 1,0-1,-1 0,0 1,0-1,1 1,-1-1,-1 1,1-1,0 1,-1 0,1-1,-1 1,0 0,0 1,0 10,-1 1,0 0,-1 0,-1-1,0 1,-2 3,-5 9,0 0,-2-1,0 0,-2 0,-1-2,-1 0,-8 8,16-21,0-1,-1 0,0 0,-1-1,0 0,-1-1,0 0,0 0,0-1,-1-1,0 0,-1-1,1 0,-1-1,0 0,-10 1,19-4,0-1,1 0,-1 0,0 0,0-1,0 1,0-1,0 0,1 0,-1 0,0-1,1 1,-1-1,1 0,0 0,-1 0,1 0,0-1,0 1,0-1,1 0,-1 0,1 0,-1 0,1 0,0 0,0-1,0 1,1-1,-1 1,0-4,-12-37</inkml:trace>
  <inkml:trace contextRef="#ctx0" brushRef="#br1" timeOffset="184733.933">567 3723,'0'4,"4"2,6-5,11-2,9-6,13-6,4-4,3-5,-8-3,-10 4</inkml:trace>
  <inkml:trace contextRef="#ctx0" brushRef="#br1" timeOffset="185100.707">696 3774,'9'30,"6"20,7 4,2-1,2-11,-3-16,-6-13</inkml:trace>
  <inkml:trace contextRef="#ctx0" brushRef="#br1" timeOffset="185445.201">875 3415,'1'55,"2"-1,9 51,-7-79,1-1,1 0,1 0,1 0,1-1,1 0,1 0,-8-18,0 1,0-1,1 0,-1 0,1-1,1 1,-1-1,1 0,0 0,0-1,2 1,-6-4,0 0,0 0,0 0,1-1,-1 1,0-1,0 1,1-1,-1 0,0 0,0 0,1 0,-1 0,0 0,1-1,-1 1,0-1,0 0,0 1,0-1,0 0,1 0,-2-1,1 1,0 0,0-1,0 1,-1-1,1 1,0-1,-1 0,0 0,1 1,-1-1,0 0,0 0,0-1,0 1,6-12,-1 0,-1-1,0 0,0 0,-2 0,0 0,-1-1,1-8,-3 24,0 0,0 0,0 0,0 0,0 0,0 0,0 0,0-1,0 1,0 0,0 0,0 0,0 0,0 0,0 0,1 0,-1 0,0 0,0 0,0 0,0-1,0 1,0 0,0 0,0 0,1 0,-1 0,0 0,0 0,0 0,0 0,0 0,0 0,0 0,1 0,-1 0,0 0,0 0,0 0,0 0,0 0,0 1,0-1,0 0,1 0,-1 0,0 0,0 0,0 0,0 0,0 0,0 0,0 0,0 0,0 1,0-1,0 0,0 0,0 0,1 0,-1 0,0 0,0 0,0 0,0 1,11 12,16 27,-19-27,15 21,2-2,1-1,1-1,2-1,1-1,17 11,-12-14</inkml:trace>
  <inkml:trace contextRef="#ctx0" brushRef="#br1" timeOffset="186231.578">1953 3646,'3'61,"3"1,3-1,2-1,3 0,2-1,3 0,13 22,-30-76,1 5,1-1,0 1,0-1,1 0,0 0,1-1,4 6,-10-14,0 0,0 0,0-1,0 1,1 0,-1 0,0 0,0 0,0-1,0 1,0 0,0 0,0 0,1 0,-1 0,0-1,0 1,0 0,0 0,1 0,-1 0,0 0,0 0,0 0,0 0,1 0,-1 0,0 0,0 0,0 0,1 0,-1 0,0 0,0 0,0 0,1 0,-1 0,0 0,0 0,0 0,0 0,1 0,-1 0,0 0,0 0,0 0,0 1,1-1,-1 0,0 0,0 0,0 0,0 0,0 1,0-1,0 0,1 0,-1 0,-6-18,-26-50,-31-47,34 65,2-1,2-1,-13-42,36 90,1 0,0 1,0-1,0 0,0 0,1 0,-1 0,1 0,0 0,0 0,1-1,-1 1,2-3,-2 6,0 1,1-1,-1 0,1 1,-1-1,1 0,-1 1,1-1,-1 1,1-1,-1 1,1-1,0 1,-1 0,1-1,0 1,-1 0,1-1,0 1,0 0,-1 0,1 0,0 0,0 0,0 0,2 0,0 0,0 0,0 1,0 0,0 0,0 0,0 0,0 0,0 0,0 1,27 16,-2 0,0 2,-1 1,-1 1,-2 2,0 0,-1 1,-1 2,-2 0,-1 1,4 9,-16-25,-1 0,0 0,0 0,-2 1,0 0,0 0,1 9,-4-17,-1-1,1 1,-1 0,0 0,0 0,-1 0,1-1,-1 1,0 0,-1 0,1-1,-1 1,0-1,0 1,0-1,0 0,-1 0,0 0,0 0,0 0,0-1,-4 3,-18 12,-1-1,0-2,-2 0,1-2,-2-1,-24 6,1 2,42-16,8-3,0 0,0 0,0 0,0 0,0 0,0-1,-1 1,1-1,0 0,0 1,-1-1,1 0,0 0,-1-1,-1-2</inkml:trace>
  <inkml:trace contextRef="#ctx0" brushRef="#br1" timeOffset="186583.475">2414 3825,'5'5,"0"9,5 12,5 10,0 7,-3 2,-4-4,-6-8,-10-18,-2-13</inkml:trace>
  <inkml:trace contextRef="#ctx0" brushRef="#br1" timeOffset="186914.971">2363 3723,'13'0,"9"4,9 2,-1 0</inkml:trace>
  <inkml:trace contextRef="#ctx0" brushRef="#br1" timeOffset="187232.934">2594 3774,'-13'17,"0"11,7 4,12-3,11-2,10-1,9-5,4-2,-1 0,-8 2,-17 1,-15 1,-17 2,-9 0,-9 1,-7-5,-1-1,8-4</inkml:trace>
  <inkml:trace contextRef="#ctx0" brushRef="#br1" timeOffset="187582.256">3005 3697,'-9'0,"-11"5,-7 9,-4 12,0 10,5 7,7 10,11 5,16-4,19-6,13-12,15-16,5-15,-3-14,-6-13,-8-13,-16-3,-12 3</inkml:trace>
  <inkml:trace contextRef="#ctx0" brushRef="#br1" timeOffset="187583.256">2825 3568,'5'-4,"0"3,1 1</inkml:trace>
  <inkml:trace contextRef="#ctx0" brushRef="#br1" timeOffset="188169.056">3235 3697,'0'5,"5"9,0 12,5 14,5 9,-1 5,3-2,-3-6,-3-10</inkml:trace>
  <inkml:trace contextRef="#ctx0" brushRef="#br1" timeOffset="188563.924">3415 3671,'4'18,"6"18,6 21,4 18,8 10,3-2,1-5,-1-17,-5-18</inkml:trace>
  <inkml:trace contextRef="#ctx0" brushRef="#br1" timeOffset="188897.035">3390 3749,'21'-11,"0"2,1 1,0 0,0 2,1 0,9 0,-25 5,0-1,1 2,-1-1,0 1,0 0,0 1,0-1,0 1,0 1,0-1,0 1,0 1,-1-1,1 1,-1 0,0 1,1-1,-1 1,-1 0,1 1,-1-1,3 4,-6-5,0 0,0-1,0 1,0 0,-1 0,1 0,-1 0,0 0,0 0,0 0,0 1,-1-1,1 0,-1 0,0 1,0-1,0 0,-1 3,0 0,-1 1,1-1,-2 0,1 0,0-1,-1 1,0 0,-1-1,-2 4,-6 6,-1 0,0-1,-1 0,0-1,-1-1,-2 0,-84 55,89-61,0 1,0-2,0 0,-1 0,0-1,0-1,-11 2,23-4,0-1,0 0,-1 1,1-1,0 0,-1 0,1 0,0 0,0 0,-1 0,1-1,0 1,0 0,-1-1,1 1,0-1,0 1,0-1,0 1,-1-1,1 0,0 1,0-1,0 0,0 0,1 0,-1 0,0 0,0 0,1 0,-1 0,0 0,1 0,-1-1,1 1,-1 0,1 0,0-1,-1 0,2-23</inkml:trace>
  <inkml:trace contextRef="#ctx0" brushRef="#br1" timeOffset="189235.359">3748 3107,'9'39,"3"31,3 16,9 11,4 2,1-2,1-10,-1-14,-5-21</inkml:trace>
  <inkml:trace contextRef="#ctx0" brushRef="#br1" timeOffset="189596.97">4082 3646,'0'-5,"0"4,0 1</inkml:trace>
  <inkml:trace contextRef="#ctx0" brushRef="#br1" timeOffset="189929.407">4082 3518,'0'4,"4"11,2 10,4 11,1 3,2 4,-1-1,-2-8</inkml:trace>
  <inkml:trace contextRef="#ctx0" brushRef="#br1" timeOffset="190262.694">4031 3286,'4'5,"6"9,2 4</inkml:trace>
  <inkml:trace contextRef="#ctx0" brushRef="#br1" timeOffset="190618.931">4339 3646,'5'-54,"-5"39,1 0,1 1,0-1,1 1,0 0,1-1,1 1,4-7,-9 20,0 1,0-1,1 1,-1-1,0 1,1 0,-1-1,0 1,1-1,-1 1,1 0,-1-1,1 1,-1 0,0 0,1-1,-1 1,1 0,-1 0,1 0,-1 0,1 0,0 0,-1-1,1 1,-1 0,1 0,-1 1,1-1,-1 0,1 0,0 0,17 13,13 29,-26-35,2 4,2-1,-1 0,1 0,1-1,0 0,0 0,1-1,10 6,-17-12,1 1,-1-1,1 1,0-1,0-1,0 1,0-1,0 1,0-2,1 1,-1 0,0-1,0 0,1 0,-1-1,0 0,0 1,0-2,0 1,0-1,0 1,0-1,0-1,0 1,-3 1,1 0,-1-1,0 1,0-1,1 0,-1 1,0-1,0 0,-1 0,1 0,0 0,-1-1,1 1,-1 0,0-1,0 1,0-1,0 1,0-1,0 1,-1-1,1 0,-1 1,0-1,1 0,-1 0,-1 1,1-1,0 0,-1 1,1-1,-1 0,0 1,0-1,0 1,0-1,0 1,-1-1,1 1,-2-1,-1-4,-1 0,-1 1,1-1,-1 1,0 1,0-1,-1 1,1 0,-1 1,0-1,-1 1,-6-2,10 4,1 1,-1 0,0 0,1 0,-1 1,0-1,0 1,0 0,1 0,-1 0,0 1,0-1,0 1,1 0,-1 0,0 0,1 1,-3 0,5-1,-1 1,0-1,1 0,-1 1,1-1,-1 1,1 0,0 0,0-1,0 1,0 0,0 0,0 0,0 0,1 0,-1 0,1 0,-1 0,1 0,0 0,0 0,0 1,0-1,0 0,0 0,0 0,1 0,-1 0,1 0,0 0,0 0,-1 0,1 0,1 0,6 15,0-1,2 0,0 0,0-1,1 0,1-1,1-1,0 0,7 5,1 0,1-1,0-1,1-1,1-1,1-2,1 1,-8-6,1 0,0 0,1-2,0-1,-1 0,1-1,-9-2,0-1,0 1,0-2,-1 1,1-2,0 1,-1-2,1 1,-1-1,0-1,9-4,11-9</inkml:trace>
  <inkml:trace contextRef="#ctx0" brushRef="#br1" timeOffset="179077.889">747 1055,'4'17,"6"28,6 28,0 28,1 14,3 4,-2-3,-5-19,-4-20,-3-24</inkml:trace>
  <inkml:trace contextRef="#ctx0" brushRef="#br1" timeOffset="179416.198">593 1029,'35'-13,"24"0,16 6,8 10,-6 12,-12 12,-16 11,-17 7,-23 5,-21 3,-22-4,-14-1,-12-8,-4-12,4-11,8-11,17-13,15-4</inkml:trace>
  <inkml:trace contextRef="#ctx0" brushRef="#br1" timeOffset="179959.789">1131 1671,'13'-1,"0"-1,-1 0,1-1,0 0,-1-1,0 0,0-1,9-5,88-52,-91 50,0 0,0-2,-1 0,2-4,-14 13,-1 0,1 1,-1-1,0-1,0 1,-1-1,1 1,-1-1,-1 0,1 0,-1 0,0 0,0-1,-1 1,0-1,0 0,-1 5,0-1,0 1,0 0,-1 0,1-1,-1 1,0 0,0 0,0 0,0 0,0 0,0 0,0 0,-1 0,1 0,-1 0,1 1,-1-1,0 0,0 1,1 0,-1-1,0 1,0 0,-1 0,1 0,0 0,0 0,0 1,0-1,-1 1,1-1,0 1,-1 0,1 0,0 0,-2 0,-9 0,1 1,-1 0,1 0,0 1,0 1,-9 2,3 2,0-1,1 2,0 0,0 2,1-1,0 2,0 0,1 1,1 1,0 0,-9 12,18-19,0-1,0 1,1 0,0 0,1 1,-1-1,1 1,0 0,1 0,0 0,0 0,0 0,1 0,0 1,0-1,1 0,0 1,0-1,1 0,0 1,0-1,1 0,0 0,0 0,1 0,0 0,0-1,0 1,1-1,0 1,4 3,1 1,0 0,1-1,1 0,0 0,0-2,1 1,0-1,1-1,-1 0,1-1,1 0,-1-1,1-1,2 0,-6-1,0 0,0-1,1-1,-1 0,0 0,1-1,-1 0,1-1,-1 0,1-1,-1 0,0-1,0 0,0 0,0-1,-1 0,1-1,-1 0,6-5,15-17</inkml:trace>
  <inkml:trace contextRef="#ctx0" brushRef="#br1" timeOffset="180299.048">1542 1311,'18'-9,"14"-7,15-1,8 3,-1 3,-6 4,-10 3</inkml:trace>
  <inkml:trace contextRef="#ctx0" brushRef="#br1" timeOffset="180632.734">1773 1208,'4'22,"2"16,4 14,0 8,3 6,0 1,1-7,3-9,-2-13</inkml:trace>
  <inkml:trace contextRef="#ctx0" brushRef="#br1" timeOffset="-201433.276">5159 8700,'1'-1,"1"1,-1-1,0 0,0 0,0 0,0 0,-1 0,1 0,0 0,0 0,0 0,-1 0,1 0,-1 0,1-1,-1 1,1 0,-1 0,0-1,1 1,-1 0,0-1,0 1,0 0,0-1,0 1,-1 0,1 0,0-1,0 1,-1 0,1-1,-1 1,1 0,-1-1,-1 1,1 0,-1 0,0 0,0 0,1 0,-1 1,0-1,0 0,0 1,0 0,0-1,0 1,0 0,0 0,0 0,0 0,0 0,1 0,-1 1,0-1,0 1,0-1,0 1,-1 0,-19 8,0 1,0 1,1 1,0 1,-16 14,-21 19,-14 17,38-32,-29 35,55-57,0 1,1 0,0 1,0-1,1 1,1 1,0-1,0 1,-1 8,5-16,0 0,1 0,-1-1,1 1,0 0,0 0,1-1,-1 1,1 0,0 0,0-1,0 1,0-1,0 1,1-1,0 1,0-1,0 0,0 0,0 0,1 0,-1 0,1 0,0-1,-1 1,1-1,1 0,-1 0,0 0,0 0,1 0,-1-1,1 0,1 1,12 4,0-1,0-1,0 0,1-2,-1 0,1 0,0-2,51-1,0-4,27-6,-42 3,0 3,1 2,0 2,15 4,-65-3,-1 1,1-1,0 1,-1 0,1 0,0 1,-1 0,0 0,1 0,-1 0,0 0,0 1,3 2,-6-3,0-1,0 1,0 0,0 0,0 0,0 0,0 0,0 0,-1 0,1 0,-1 0,0 0,0 0,0 0,0 0,0 0,0 0,0 0,0 0,-1 0,1 0,-1 0,0 0,0 0,1 0,-1 0,0 0,-1 0,1-1,0 1,-1 1,-13 18,-1 0,0-2,-1 1,-1-2,-1 0,-19 13,-41 26,-13 6,90-62,-54 35,-2-3,-2-1,38-22,1 0,-1-2,-1 0,0-2,0 0,0-2,-9 1,27-5,1 0,-1 0,0 0,1 0,-1-1,1 1,-1-1,0 0,1-1,0 1,-1-1,-1-1,4 2,1 0,-1 0,1 0,0 0,0-1,-1 1,1 0,0-1,0 1,0-1,1 1,-1-1,0 1,0-1,1 0,-1 1,1-1,0 0,-1 1,1-1,0 0,0 0,0 1,0-1,0 0,0 1,1-1,-1 0,1 0,-1 1,1-1,-1 1,2-2,23-41,10 0</inkml:trace>
  <inkml:trace contextRef="#ctx0" brushRef="#br1" timeOffset="-201099.252">5622 8777,'-2'0,"0"1,1-1,-1 1,0 0,1 0,-1-1,1 1,-1 0,1 1,-1-1,1 0,0 0,0 1,-1-1,1 0,0 1,0-1,0 1,1-1,-2 3,-15 34,10-15,1-1,1 2,2-1,0 0,1 1,1-1,1 1,2-1,0 1,1-1,2 2,-2-6,2-1,0 1,1-1,1-1,0 1,1-1,1 0,1-1,0 0,1 0,1-1,1-1,13 13,-19-22,1 1,0-1,0 0,1-1,-1 0,1 0,0-1,0 0,0-1,0 0,1 0,-1-1,0 0,1-1,-1 0,1 0,-1-1,1-1,-1 1,0-1,0-1,0 0,0 0,0-1,0 0,-1 0,0-1,0 0,0 0,0-1,-1 0,0-1,-1 1,1-1,-1-1,0 1,3-8,-7 13,-1 0,0-1,0 1,0 0,0-1,-1 1,1-1,-1 0,1 1,-1-1,0 1,0-1,0 1,0-1,-1 0,1 1,-1-1,1 1,-1-1,0 1,0 0,0-1,0 1,-1 0,1-1,0 1,-1 0,0 0,1 0,-1 1,0-1,0 0,0 1,0-1,0 1,-1-1,-1 0,-29-17</inkml:trace>
  <inkml:trace contextRef="#ctx0" brushRef="#br1" timeOffset="-200779.194">5570 9213,'18'-4,"14"-11,10-6,7-5,4-6,2-2,-9 0,-12 2,-16 1,-20 3,-10 5</inkml:trace>
  <inkml:trace contextRef="#ctx0" brushRef="#br1" timeOffset="-200415.409">5416 8879,'40'-21,"25"-13,15-3,3-1,0 2,-5 3,-16 6</inkml:trace>
  <inkml:trace contextRef="#ctx0" brushRef="#br1" timeOffset="-200414.409">6263 8494,'-9'53,"-7"34,-1 25,3 10,3 2,4-11,12-16,9-25,15-24,12-26,12-24,10-16,3-15,-2-1,-10 1,-11 6,-17 7,-13 8</inkml:trace>
  <inkml:trace contextRef="#ctx0" brushRef="#br1" timeOffset="-200080.432">6724 8521,'-10'132,"1"-27,9-105,-4 228,5-191,2-1,2 0,1 0,1 0,5 7,-10-37,0 0,0 0,1 0,-1 0,1 0,1-1,-1 1,1-1,0 0,0 0,1-1,-1 1,1-1,0 0,1 0,-1 0,2 0,0-1,1 0,-1 0,1-1,0 0,0 0,0-1,-1 0,2 0,-1-1,0 0,0-1,3 0,23-5,-1-2,0-1,0-2,-1-1,26-14,-44 20,101-50,-78 34</inkml:trace>
  <inkml:trace contextRef="#ctx0" brushRef="#br1" timeOffset="-199270.094">7494 8931,'0'0</inkml:trace>
  <inkml:trace contextRef="#ctx0" brushRef="#br1" timeOffset="-198899.546">7494 8931,'10'15,"-6"-8,0-1,0 0,1 0,0 0,0-1,2 2,-5-5,1 0,0 0,0-1,0 1,0-1,0 0,0 1,1-2,-1 1,0 0,1 0,-1-1,0 0,1 0,-1 0,1 0,25-4,0-1,0-1,-1-2,0-1,-1-1,0-1,0-2,40-14,77-25,135-31,-199 65,1 3,1 3,-1 5,37 2,-97 5,-15 1,0-1,1 0,-1 0,0 0,0-1,1 0,-1 0,0-1,0 1,0-1,5-3,2-5</inkml:trace>
  <inkml:trace contextRef="#ctx0" brushRef="#br1" timeOffset="-192695.191">9984 7648,'-9'6,"0"0,1 1,-1 1,2-1,-1 1,1 0,0 1,1 0,0 0,1 0,-4 7,-3 5,-10 15,1 2,3 0,1 1,-10 37,20-56,2 1,0-1,1 1,2 1,0-1,1 0,1 1,1-1,1 0,3 14,-4-28,1 0,0-1,0 1,1-1,0 1,0-1,0 0,1 0,0-1,0 1,0-1,1 0,-1 0,3 1,-4-3,2 0,-1-1,0 1,1-1,-1 0,1 0,-1 0,1-1,0 1,0-1,0 0,0-1,0 1,0-1,0 0,0 0,0-1,0 0,3 0,8-4,-1 1,0-2,-1 0,1-1,-1-1,-1 0,1 0,-1-2,-1 1,0-2,0 0,-1 0,-1-1,1 0,4-8,4-7,-1-1,-2-1,0 0,-2-1,-1 0,-2-1,0-3,-5 14,-1 0,-1-1,-1 0,-1 0,-1 0,-1 0,-1 0,0 0,-2 0,-2-7,4 21,-1-1,0 1,0 0,0 1,-1-1,0 0,-1 1,1-1,-1 1,-1 0,1 0,-1 1,0-1,0 1,0 0,-1 1,0-1,0 1,0 0,0 0,-1 1,0 0,1 0,-1 1,0-1,0 2,0-1,-1 1,1 0,-6 0,7 1,-1-1,1 2,0-1,-1 1,1 0,0 0,0 1,0-1,0 2,0-1,0 0,0 1,1 0,-1 1,-3 2,-10 12</inkml:trace>
  <inkml:trace contextRef="#ctx0" brushRef="#br1" timeOffset="-191851.244">9599 8675,'82'15,"24"-10,0-5,0-5,50-10,71-4,-217 19,47-1,-54 1,-1 0,1 1,0-1,-1 0,1 1,-1 0,1-1,0 1,-1 0,0 0,1 1,-1-1,0 0,1 1,-1 0,0-1,1 3,-3-2,0 0,0-1,0 1,0 0,0 0,0 0,-1 0,1 0,-1 0,1 0,-1 0,0 0,0-1,0 1,0 0,0 0,0-1,0 1,-1-1,1 1,0-1,-1 0,1 1,-2-1,-6 10,0 4,0 0,0 1,2 0,0 0,0 1,2 0,0 0,0 4,-6 40,-2 46,9-68,-47 747,42-581,5-156,-2-24</inkml:trace>
  <inkml:trace contextRef="#ctx0" brushRef="#br1" timeOffset="-191463.83">9599 8700,'0'13,"-5"18,-5 24,-6 31,-4 29,-3 28,2 22,0 20,4 12,9 0,6-13,8-24,7-30,1-34,3-32,-1-28</inkml:trace>
  <inkml:trace contextRef="#ctx0" brushRef="#br1" timeOffset="-190065.279">9547 8751,'0'0,"0"0,1 0,-1-1,0 1,0 0,0 0,0-1,0 1,0 0,0 0,0-1,0 1,0 0,0 0,0-1,0 1,0 0,0 0,0-1,0 1,0 0,-1 0,1-1,0 1,0 0,0 0,0 0,0-1,-1 1,1 0,0 0,0 0,0-1,-1 1,1 0,0 0,0 0,0 0,-1 0,1 0,0 0,0-1,-1 1,1 0,0 0,0 0,-1 0,1 0,0 0,-1 0,1 0,0 0,0 0,-1 1,1-1,0 0,0 0,0 0,-1 0,1 0,-13 15,-3 27,2 1,1 0,2 1,-3 38,-2 1,-59 326,26-123,-43 113,83-373,9-26,0 0,0 0,0 0,0 0,0 0,0 0,0 1,0-1,0 0,-1 0,1 0,0 0,0 0,0 0,0 0,0 0,0 0,0 0,0 1,0-1,-1 0,1 0,0 0,0 0,0 0,0 0,0 0,0 0,0 0,-1 0,1 0,0 0,0 0,0 0,0 0,0 0,0 0,-1 0,1 0,0 0,0 0,0 0,0-1,0 1,0 0,0 0,0 0,-1 0,1 0,0 0,0 0,0 0,0 0,0 0,0-1,0 1,0 0,0 0,0 0,0 0,0 0,0 0,0 0,0-1,0 1,0 0,0 0,0 0,0 0,0 0,-4-41,4 31,-1-1,0 0,0 0,-1 0,-1 0,0 0,0 1,-1-1,0 1,-1 0,0 0,0 0,-1 1,-1 0,0 0,-3-3,-1 1,-2 0,1 0,-1 1,-1 1,0 0,0 1,-1 1,0 0,-13-4,-30-6,-1 3,0 2,-1 3,-1 2,-9 3,61 3,-144-6,-1 7,-139 19,234-8,58-11,0 1,0-1,0 0,0 1,0-1,0 1,0 0,0-1,0 1,0-1,0 1,0 0,1 0,-1 0,0-1,1 1,-1 0,0 0,1 1,0-1,0 0,0 0,0 0,0-1,1 1,-1 0,0 0,1 0,-1 0,1 0,-1 0,1 0,0-1,-1 1,1 0,-1-1,1 1,0 0,0-1,0 1,-1-1,1 1,0-1,0 1,0-1,1 1,26 12,4-2</inkml:trace>
  <inkml:trace contextRef="#ctx0" brushRef="#br1" timeOffset="-189594.562">8470 10137,'-31'1,"1"2,0 1,0 1,0 2,0 1,-11 5,-28 14,1 2,-1 4,-13 9,-12 11,68-37,1 1,1 1,1 1,0 2,-9 11,30-30,0 0,0 0,0 1,1-1,-1 1,1-1,-1 1,1 0,0 0,0-1,0 2,1-4,0 1,0 0,0 0,0-1,0 1,0 0,0 0,0-1,0 1,0 0,0-1,1 1,-1 0,0 0,1-1,-1 1,0 0,1-1,-1 1,1-1,-1 1,1-1,-1 1,1-1,-1 1,1-1,-1 1,4 0,0 0,-1 1,1-1,0-1,0 1,-1-1,1 1,0-1,0 0,0 0,-1-1,1 1,0-1,0 0,0 0,23-6,0-1,0-1,-1-2,-1 0,11-8,123-78,-136 83,137-98,43-46,3-2,-148 118</inkml:trace>
  <inkml:trace contextRef="#ctx0" brushRef="#br1" timeOffset="-188831.097">10368 8726,'31'54,"65"115,124 239,-34 4,-164-362,-22-49,0-1,1 1,-1 0,0 0,1 0,-1-1,1 1,-1 0,1-1,-1 1,1 0,-1-1,1 1,-1-1,1 1,0 0,0-1,-1 0,1 1,0-1,0 1,0-1,7-11,1-39,-9 43,7-53,41-302,-29 253,6 0,14-32,9-3,13-14,-35 98,2 2,3 1,35-49,-63 101,1 1,0-1,-1 1,2-1,-1 1,0 0,1 1,0-1,0 1,0 0,-4 3,-1-1,0 1,1 0,-1 0,1 0,-1-1,1 1,-1 0,1 0,-1 0,0 0,1 0,-1 0,1 0,-1 0,1 0,-1 0,1 0,-1 0,1 0,-1 1,1-1,-1 0,0 0,1 0,-1 1,1-1,-1 0,0 1,1-1,-1 0,0 1,1-1,-1 0,0 1,1-1,-1 2,1 1,-1-1,0 0,1 1,-1-1,0 0,0 1,0-1,-1 0,1 1,-1-1,1 0,-1 1,-8 29</inkml:trace>
  <inkml:trace contextRef="#ctx0" brushRef="#br1" timeOffset="-188429.728">11266 8828,'0'-1,"0"-1,1 1,-1 0,1-1,0 1,-1 0,1 0,0-1,0 1,0 0,0 0,0 0,0 0,0 0,0 0,0 0,1 1,-1-1,0 0,0 1,2-1,33-14,-31 13,30-11,0 2,1 2,0 1,1 1,0 3,0 1,0 1,8 2,-39 1,-1 0,1 0,0 0,-1 0,1 1,-1 0,0 0,3 2,-7-4,-1 0,1 1,-1-1,1 0,-1 0,1 1,-1-1,0 0,1 1,-1-1,0 1,1-1,-1 0,0 1,0-1,1 1,-1-1,0 1,0-1,0 1,1-1,-1 1,0-1,0 1,0-1,0 1,0-1,0 1,0-1,0 1,0-1,0 1,-2 0,1 1,0-1,0 1,0-1,-1 0,1 1,-1-1,1 0,-1 0,1 0,-1 0,0-1,0 1,1 0,-2-1,-59 22,-2-3,0-2,-1-4,0-2,-22-2,34-7,28-6,24 3,1 1,0 0,-1 0,1 0,0 0,-1-1,1 1,0 0,-1 0,1 0,0-1,-1 1,1 0,0-1,0 1,-1 0,1-1,0 1,0 0,0-1,0 1,-1 0,1-1,0 1,0-1,0 1,0 0,0-1,0 1,0-1,0 1,0 0,0-1,0 1,0-1,0 1,1 0,-1-1,0 1,0 0,0-1,12-14</inkml:trace>
  <inkml:trace contextRef="#ctx0" brushRef="#br1" timeOffset="-167490.274">5314 5133,'-20'2,"0"0,0 0,0 2,1 1,-1 0,1 2,1 0,-1 1,1 0,1 2,-8 5,-15 11,0 3,2 1,1 2,0 4,0 0,2 1,2 2,1 2,-13 23,34-46,0 1,0 0,2 1,1 0,0 0,2 1,0 0,1 0,1 0,1 0,0 22,3-34,0 0,1 0,0 0,0 0,1-1,0 1,1 0,0-1,0 0,1 0,0 0,0 0,1-1,0 1,1-1,1 1,0 0,1-1,1 0,-1-1,1 0,0 0,1-1,-1 0,1-1,0 0,0 0,0-1,2 0,18 2,0-1,0-1,0-1,0-2,1-1,-1-2,0 0,28-8,-5-2,0-2,-1-2,-1-3,41-21,-60 25,-2-2,0-1,-1 0,-1-3,-1 0,-1-2,-1 0,1-4,12-22</inkml:trace>
  <inkml:trace contextRef="#ctx0" brushRef="#br1" timeOffset="-167053.082">6135 5211,'-31'8,"1"2,0 1,0 1,1 2,1 0,0 2,2 1,0 2,0 0,-2 5,15-12,1 1,0 0,1 0,1 1,0 1,1 0,0 0,-4 14,8-17,1 1,0-1,1 1,0 0,1-1,1 1,0 0,1 0,0 0,1 0,0 0,3 6,-3-9,2-1,-1 1,1-1,1 1,0-1,0 0,1-1,0 1,0-1,1 0,0 0,0 0,1-1,0 0,0-1,1 1,0-1,0-1,1 1,-1-2,1 1,0-1,0 0,1-1,-1 0,1-1,-1 0,7 1,3-1,-1 0,0-2,0 0,1-1,-1-1,0 0,0-1,0-2,0 1,-1-2,0-1,0 0,0-1,-1 0,2-3,-6 3,0 0,-1-1,0-1,0 1,-1-2,0 1,-1-2,-1 1,1-1,-2 0,1-2,-5 8,0 0,0-1,-1 1,0 0,0-1,-1 1,0-1,0 0,0 1,-1-1,0 0,-1 1,1-1,-1 0,0 1,-1-1,1 1,-1-1,-1 1,1 0,-1 0,0 0,-1 0,-2-3,-1-1,-1 1,0 1,0-1,-1 1,0 1,0 0,-1 0,0 1,0 0,-1 0,0 1,-9-2,-19-6,-2 1,1 3,-3 1,-43-10,85 17,-21-6,22 7,-1 0,1-1,0 1,-1 0,1 0,-1-1,1 1,0 0,-1-1,1 1,0 0,-1-1,1 1,0-1,-1 1,1 0,0-1,0 1,0-1,-1 1,1-1,0 1,0-1,0 1,0-1,0 1,0-1,0 1,0-1,0 1,0-1,0 1,0-1,1 1,-1-1,9-11</inkml:trace>
  <inkml:trace contextRef="#ctx0" brushRef="#br1" timeOffset="-166268.315">6417 5288,'10'40,"-1"0,-2 1,1 28,1 8,-3-38,7 55,0 48,-15-131,-4-33,-7-40,-31-346,44 400,-1 1,0 0,0 0,1-1,1 1,-1 0,1 0,0 0,1 0,-1 0,2-2,-3 8,1 1,-1-1,0 1,0-1,1 1,-1 0,1-1,-1 1,0-1,1 1,-1 0,1-1,-1 1,1 0,-1-1,1 1,-1 0,1 0,-1 0,1-1,-1 1,1 0,-1 0,1 0,0 0,-1 0,1 0,-1 0,1 0,-1 0,1 0,0 1,-1-1,1 0,-1 0,1 0,-1 1,1-1,-1 0,1 1,20 16,-19-16,60 63,14 22,-40-42,3-2,1-1,2-2,30 20,-54-46,0-2,0-1,1 0,0-1,1-1,0-1,7 2,-22-8,0 0,0 0,0 0,0-1,0 0,0 0,0 0,1-1,-1 1,0-1,-1 0,1-1,0 1,4-3,-6 2,1 0,-1-1,0 1,0-1,0 0,-1 0,1 0,-1 0,0 0,0-1,0 1,0-1,0 1,-1-1,1 0,-1 0,0 1,0-1,-1 0,1 0,-1-2,2-15,-1 0,-2 0,0 0,-1 0,-1 0,-1 0,0 0,-2 1,-1-2,-10-26,-3 0,-1 2,-7-9,-84-120,111 174,0 0,0 0,1 0,-1 0,0 0,1 0,-1 0,0 0,1 0,-1 0,1 0,0 0,-1 0,1 0,0 0,0-1,0 1,0 0,0 0,0 0,0 0,0-1,0 1,0 0,1 0,-1 0,0 0,1 0,-1 0,1 0,0 0,-1 0,1 0,0 0,-1 0,1 0,0 0,0 0,17-6</inkml:trace>
  <inkml:trace contextRef="#ctx0" brushRef="#br1" timeOffset="-165883.741">7443 5005,'-15'1,"1"0,-1 1,1 1,-1 0,1 1,0 0,0 1,1 1,0 0,0 1,0 0,-5 5,13-9,0 0,1 1,-1-1,1 1,-1 0,1 1,0-1,1 1,-1 0,1 0,0 0,0 0,0 0,1 1,0 0,0-1,0 1,1 0,0 0,0-1,0 1,1 0,0 0,0 0,0 0,1 0,0 0,0 0,1 0,-1-1,2 3,1 0,0 0,1-1,0 1,0-1,1 0,-1-1,2 1,-1-1,1 0,0-1,0 1,0-1,1-1,0 1,0-1,0-1,3 1,25 10,1-2,0-2,15 1,-36-7,21 2,-28-5,0 0,0 1,-1-1,1 2,0-1,-1 1,1 0,-1 1,0 0,0 0,-1 1,6 4,-12-8,0 0,-1 0,1 0,0 0,0 0,0 0,-1 1,1-1,-1 0,1 0,-1 1,1-1,-1 0,0 1,0-1,1 1,-1-1,0 0,0 1,0-1,-1 1,1-1,0 1,-1 2,-1-1,1 0,-1 1,1-1,-1 0,0 0,0 0,-1 0,-1 2,-8 7,0 0,-1-1,-14 9,21-17,-17 15,-1-2,-1-1,0-1,-1-1,0-2,-1 0,-11 2,36-13,0 1,0 0,1-1,-1 1,0-1,0 1,0-1,0 0,-1 0,1 0,0 0,0 0,0-1,0 1,0 0,0-1,0 0,1 1,-1-1,0 0,0 0,0 0,1 0,-1 0,-1-2,-5-14</inkml:trace>
  <inkml:trace contextRef="#ctx0" brushRef="#br1" timeOffset="-165320.301">7751 4980,'0'45,"1"-1,2 1,3-1,1 0,2-1,14 42,-17-71,0 0,0-1,1 1,1-2,0 1,1-1,0 0,1-1,0 0,3 2,-4-6,0 0,1 0,0-1,0 0,1-1,0 0,0-1,0 0,0 0,1-1,-1-1,1 0,-1-1,3 0,4-1,0-1,0 0,0-2,0 0,-1-1,1-1,-1-1,0 0,-1-1,1-1,-1 0,-1-2,1 1,-2-2,1 0,-2-1,1 0,-2-1,2-3,-4 5,0-1,-1 0,-1-1,0 0,0-1,-1 0,-1 0,-1 0,0 0,2-12,-5 15,0 0,-1 0,0-1,-1 1,0 0,-1 0,0 0,-1 0,0 0,-1 0,0 0,0 1,-2-1,1 1,-2-2,-1 1,0 0,0 1,-1 0,0 0,-1 1,0 0,0 0,-1 1,0 0,0 1,-6-2,-19-11,-1 2,-34-11,68 28,-16-6</inkml:trace>
  <inkml:trace contextRef="#ctx0" brushRef="#br1" timeOffset="-164937.337">8726 4877,'13'48,"-2"1,-2-1,-2 2,-2 5,6 39,-6-53,20 111,-20-132,0 0,1 0,1-1,1 0,1 0,4 4,-9-17,-1 0,1 0,1-1,-1 0,1 0,0 0,0-1,0 1,0-1,1 0,0-1,0 0,0 1,0-2,5 3,-2-3,0 0,1 0,-1-1,0 0,1-1,-1 0,0-1,1 1,-1-2,6-1,13-4,0-2,-1-1,0-1,-1-2,-1 0,23-16,-24 14,-1-2,-1 0,0-1,5-7,-18 16,-1 0,0-1,0 0,-1 0,0-1,-1 0,0 0,-1 0,0-1,2-8,2-28</inkml:trace>
  <inkml:trace contextRef="#ctx0" brushRef="#br1" timeOffset="-164602.113">9162 4929,'31'-9,"22"-3,21-3,6-4,2 1,-8 0,-21-2,-20 2</inkml:trace>
  <inkml:trace contextRef="#ctx0" brushRef="#br1" timeOffset="-164273.269">9521 4851,'0'66,"0"38,4 24,7 3,4-7,1-17,2-21,2-31,-3-28,-3-19</inkml:trace>
  <inkml:trace contextRef="#ctx0" brushRef="#br1" timeOffset="-162883.405">11677 4031,'-3'0,"1"1,-1 0,1 0,-1 0,1 0,-1 0,1 0,0 1,0-1,0 1,0 0,0-1,0 1,0 0,0 0,1 0,-1 0,1 1,-1-1,0 2,-26 53,26-51,-5 13,0 1,2 1,0-1,1 1,1-1,1 1,1 0,1 16,0-27,0 0,1 0,1 0,-1 0,2 0,-1 0,1-1,1 1,0-1,0 0,1 0,0 0,0-1,1 0,0 0,1 0,-1 0,2-1,0 1,-3-5,0 0,-1 0,1 0,0-1,1 0,-1 0,0 0,1 0,-1-1,1 0,-1 0,1 0,-1-1,1 0,-1 0,1 0,0-1,-1 0,1 0,-1 0,1-1,-1 0,0 0,0 0,0-1,0 1,0-1,0 0,-1-1,1 1,-1-1,2-2,5-4,-1-1,0 0,0 0,-1-1,-1-1,0 1,0-1,-2-1,1 1,-2-1,4-12,-6 15,-1 0,0 0,0 0,-1 0,-1 0,0 0,-1 0,0 0,0 0,-1 0,0 0,-1 0,-4-8,5 13,-1 1,1 0,-1-1,-1 1,1 0,-1 1,1-1,-2 1,1-1,0 1,-1 0,0 1,0-1,0 1,0 0,0 0,-1 1,1-1,-1 1,1 1,-1-1,0 1,0 0,0 0,0 0,0 1,-7 0,1 0,-1 2,1-1,0 1,-1 1,-2 1,-21 7</inkml:trace>
  <inkml:trace contextRef="#ctx0" brushRef="#br1" timeOffset="-162255.518">11497 4826,'171'6,"-1"7,5 9,-158-20,-1-1,1 0,-1-1,1-1,0-1,-17 2,0 0,1 0,-1 0,0 0,1 0,-1 0,0 0,1-1,-1 1,0 0,1 0,-1 0,1 1,-1-1,0 0,1 0,-1 0,0 0,1 0,-1 0,0 0,1 1,-1-1,0 0,1 0,-1 0,0 1,0-1,1 0,-1 1,0-1,0 0,1 0,-1 1,0-1,0 0,0 1,0-1,0 0,1 1,-1-1,0 0,0 1,0-1,0 1,0-1,0 0,0 1,0-1,0 0,0 1,-9 22,5-16,-85 176,15-31,-6 35,24-34,6 3,-3 43,35-114,3 1,4 0,4 1,4 0,3 9,0-95,0 20,2 1,0 0,1-1,1 0,3 7,-4-22,0-9,0-17</inkml:trace>
  <inkml:trace contextRef="#ctx0" brushRef="#br1" timeOffset="-161865.643">11549 4749,'-5'5,"-9"9,-12 16,-10 21,-12 22,-7 30,-6 29,-3 25,7 18,7 9,8 0,12-15,6-22,7-32,12-32,5-29</inkml:trace>
  <inkml:trace contextRef="#ctx0" brushRef="#br1" timeOffset="-161220.842">12087 4980,'1'13,"0"0,1 0,1 0,0-1,1 1,0-1,6 11,4 13,6 23,11 34,4-2,38 70,-68-153,-1 0,1 0,0-1,1 0,3 4,-8-10,0 1,1-1,-1 0,0 0,0 0,0 0,1-1,-1 1,0 0,1 0,-1-1,1 1,-1-1,1 1,-1-1,1 0,-1 1,1-1,-1 0,1 0,0 0,-1 0,1-1,-1 1,1 0,-1-1,1 1,-1-1,1 1,-1-1,0 0,1 1,-1-1,0 0,1 0,9-10,0-1,0 1,-1-2,-1 0,0 0,-1 0,0-1,-1-1,0 0,13-24,14-23,38-70,6 3,42-49,-108 164,-12 14,0 0,0 0,0 0,0 0,0 0,1 1,-1-1,0 0,0 0,0 0,0 0,0 0,0 0,0 0,0 0,0 0,0 0,0 0,0 0,0 1,0-1,1 0,-1 0,0 0,0 0,0 0,0 0,0 0,0 0,0 0,0 0,0 0,0 0,-8 15</inkml:trace>
  <inkml:trace contextRef="#ctx0" brushRef="#br1" timeOffset="-160853.609">12651 5211,'15'-5,"0"0,0 1,0 0,1 2,-1 0,1 0,-1 1,1 1,35-3,-4-2,1-2,0 3,1 2,36 3,-82-1,0 0,0 1,-1-1,1 0,0 1,0 0,0 0,0-1,0 2,-1-1,1 0,0 1,-1-1,1 1,-1 0,0-1,2 3,-4-3,1-1,-1 1,0-1,0 1,0 0,1-1,-1 1,0-1,0 1,0 0,0-1,0 1,0 0,0-1,0 1,-1-1,1 1,0 0,0-1,0 1,-1-1,1 1,0-1,-1 1,1-1,0 1,-1-1,1 1,-28 18,-2-7,-1-1,0-2,-1-1,0-2,0-1,0-1,0-2,-1-1,1-1,-1-2,1-2,0 0,0-3,-11-3,24 2,12 3</inkml:trace>
  <inkml:trace contextRef="#ctx0" brushRef="#br1" timeOffset="-159104.524">11471 4851,'-14'9,"0"-1,0 2,1 0,0 1,1 0,0 1,0 1,-73 93,65-80,-38 52,3 3,3 2,4 3,4 1,-12 40,48-93,8-28,4-21,-3 13,-1-1,1 0,-1 1,1-1,-1 0,0 0,0 0,0 1,0-1,0 0,-1 0,0 1,1-1,-1 0,0 0,0 1,0-1,-1 1,1-1,-1 1,1 0,-1-1,-1 1,0 0,0 0,0 0,0 0,0 0,0 1,-1-1,1 1,-1 0,1 0,-1 0,1 1,-1-1,1 1,-1 0,0 0,-2 0,-20 2,0 0,0 2,1 1,0 1,0 1,-19 9,-41 18,-18 15,77-36,-14 5,-10 5,0 2,2 3,-45 32,81-48,13-8,23-11,4-7</inkml:trace>
  <inkml:trace contextRef="#ctx0" brushRef="#br1" timeOffset="-158769.783">10599 5647,'-31'27,"-2"-1,-1-2,-1-1,-5 0,-29 19,-33 25,295-177,44-11,-130 68,-59 28</inkml:trace>
  <inkml:trace contextRef="#ctx0" brushRef="#br1" timeOffset="-158022.457">13703 3851,'13'-5,"27"0,31-5,40-5,31-8,22-5,14-6,-2-2,-13 1,-26 6,-49 9,-40 7</inkml:trace>
  <inkml:trace contextRef="#ctx0" brushRef="#br1" timeOffset="-156735.463">13703 3825,'-2'-3,"-1"0,1-1,0 0,0 1,0-1,0 0,1 0,-1 0,1 0,0 0,0 0,1 0,-1-3,-1-61,2 42,-1 4,-1-12,2 1,1-1,1 0,3 1,2-10,-5 34,0 1,1 0,0 0,1 1,-1-1,1 1,1 0,0 0,0 0,4-4,-5 7,0 0,1 0,0 1,-1-1,1 1,0 0,1 1,-1-1,0 1,1 0,-1 1,1-1,0 1,-1 0,1 1,3-1,5 2,0 0,0 1,0 0,-1 1,1 1,-1 0,0 1,0 0,-1 1,1 1,-1-1,0 2,38 18,-49-25,1 0,0 0,-1 0,1 0,0-1,0 1,-1-1,1 1,0-1,0 0,0 1,0-1,0 0,-1 0,1-1,2 1,-4 0,1-1,-1 1,1-1,-1 1,1-1,-1 1,1-1,-1 1,0-1,1 0,-1 1,0-1,1 0,-1 1,0-1,0 1,0-1,1 0,-1 1,0-1,0 0,0 0,0 1,0-1,-1 0,1 1,0-1,0 0,0 1,-3-11,0 1,-1-1,0 1,-1 0,0 0,-2-3,-1-9,0 0,1 0,1-1,2 1,0-1,1-1,1 1,1 0,2 0,2-18,-2 27,1-1,0 0,1 1,1 0,1 0,0 0,0 0,1 1,1 0,0 0,1 1,1 0,0 0,0 1,1 0,0 0,6-2,-12 9,2 0,-1 0,0 1,1 0,0 0,-1 0,1 1,0 0,0 0,1 1,-1-1,0 1,2 0,-5 2,-1-1,1 0,-1 0,0 1,1 0,-1-1,0 1,1 0,-1 0,0 0,0 0,0 1,0-1,0 0,0 1,0 0,-1-1,1 1,0 0,-1 0,0 0,1 0,-1 0,0 0,0 0,0 0,0 1,0-1,-1 0,1 1,-1-1,1 0,-1 1,0 1,1 7,-1-1,0 0,0 0,-1 1,0-1,-2 6,-3 23,6-39,0 0,0 1,0-1,0 0,0 0,0 0,-1 0,1 1,0-1,0 0,0 0,0 0,0 1,0-1,0 0,0 0,0 0,0 0,0 1,0-1,0 0,0 0,0 0,0 1,0-1,0 0,0 0,0 0,1 1,-1-1,0 0,0 0,0 0,0 0,0 0,0 1,1-1,-1 0,0 0,0 0,0 0,0 0,0 0,1 0,-1 1,0-1,0 0,0 0,1 0,-1 0,0 0,0 0,0 0,1 0,-1 0,0 0,0 0,0 0,1 0,-1 0,0 0,0 0,14-15,12-25,64-146,-48 94,28-40,-63 119,1 1,1 1,0 0,0 0,1 0,1 2,0-1,0 1,7-4,-15 11,0 0,0 0,0 1,0-1,0 1,1-1,-1 1,0 0,1 0,-1 1,1-1,0 1,-1 0,1-1,-1 2,1-1,-1 0,1 1,0-1,-1 1,0 0,1 0,-1 1,0-1,1 1,-1-1,0 1,0 0,0 0,0 1,-1-1,1 1,-1-1,1 1,-1 0,0 0,0-1,0 2,1 1,3 7,0 1,-1-1,0 1,-1 0,0 1,-1-1,-1 0,0 1,-1 0,0-1,-1 1,-1 0,-2 12,-5 29,-2 0,-14 43,14-63,0 3,5-23,0 1,2-1,0 1,0 0,2-1,0 6,1-20,0 0,0-1,0 1,0 0,0 0,0-1,0 1,0 0,0-1,0 1,0 0,1-1,-1 1,0 0,1-1,-1 1,0-1,1 1,-1-1,1 1,-1-1,1 1,-1-1,1 1,-1-1,1 1,-1-1,1 0,0 1,-1-1,1 0,0 1,23-8,26-31,-47 35,16-12,8-10,2 1,0 2,2 1,15-8,-37 25,0-1,0 2,1-1,0 1,-1 1,1-1,0 2,6-1,-10 1,-1 2,1-1,0 0,-1 1,1 0,0 0,-1 1,0-1,1 1,-1 1,0-1,0 1,0 0,0 0,2 1,-3 0,1 0,-1 1,0-1,0 0,0 1,-1 0,0 0,0 0,0 1,0-1,-1 1,0-1,0 1,0 0,-1 0,0 0,0-1,0 1,-1 0,0 2,-1 12,0-1,-1 1,-1 0,-1 0,-3 6,6-24,0 1,0-1,1 0,-1 0,1 1,0-1,0 0,0 1,0-1,0 0,0 1,0-1,1 0,-1 1,1-1,0 0,0 0,0 2,1-3,-1 1,1-1,0 0,0 0,0 0,-1 0,1 0,0 0,0 0,0 0,0-1,1 1,-1-1,0 0,0 0,0 1,0-1,0 0,1-1,-1 1,10 0,1 1,0 0,0 0,-1 2,1-1,-1 2,0 0,0 0,6 4,-13-6,0 1,0 0,0 0,-1 0,0 1,1 0,-1 0,-1 0,1 0,-1 0,1 1,-1 0,0-1,-1 1,1 0,-1 0,0 1,-1-1,1 0,-1 1,0-1,0 6,0 1,-1 0,-1 1,0-1,0 0,-2 0,1-1,-2 1,1 0,-1-1,-1 0,0 0,-1 0,0-1,-1 0,0 0,0 0,-1-1,0 0,-1-1,0 1,0-2,-3 2,-12 10</inkml:trace>
  <inkml:trace contextRef="#ctx0" brushRef="#br1" timeOffset="-154403.768">12472 4338,'7'-13,"1"0,1 0,0 1,1 0,0 1,2-1,20-24,133-184,-102 130,4 3,76-76,-120 142,1 1,1 2,7-4,-14 9,-16 13,-1-1,0 0,0 1,0-1,0 0,0 0,0 0,0 1,0-1,-1 0,1 0,0 0,-1-1,1 1,0 0,-1 0,1 0,-1 0,0 0,1-1,-1 1,0 0,0 0,0-1,0 1,-1 0,1 0,-1 0,1 0,-1 0,1 0,-1 0,0 0,0 1,1-1,-1 0,0 0,0 0,0 1,0-1,0 1,0-1,0 0,0 1,-11-5,0 0,0 1,0 1,-8-1,4 0,-43-15,53 13,15 3,17 1,-17 2,-1 1,1 0,-1 0,1 1,-1 0,1 1,-1 0,0 0,0 1,-1 0,1 0,1 2,-5-3,0 0,-1 0,1 0,-1 0,0 1,0-1,0 1,0 0,-1 0,1 0,-1 0,0 1,0-1,-1 0,1 1,-1-1,0 1,0 0,-1-1,1 1,-1 0,0-1,-1 4,-1 6,-1-1,-1 1,0-1,0 0,-1-1,-1 1,0-1,-3 2,-24 61,33-59,7-9</inkml:trace>
  <inkml:trace contextRef="#ctx0" brushRef="#br1" timeOffset="-149384.95">13627 6186,'0'8,"0"17,0 17,0 14,4 10,2 4,4-2,4-8,5-15,3-18,-2-19,0-20,-4-7</inkml:trace>
  <inkml:trace contextRef="#ctx0" brushRef="#br1" timeOffset="-149044.822">13934 6416,'5'27,"5"12,1 4,4-5,2-8,4-15,7-14,-2-7</inkml:trace>
  <inkml:trace contextRef="#ctx0" brushRef="#br1" timeOffset="-149043.822">14396 6365,'4'22,"6"11,6 5,4-4,8-8,8-13,-3-8</inkml:trace>
  <inkml:trace contextRef="#ctx0" brushRef="#br1" timeOffset="-148696.538">14935 6237,'9'22,"2"15,5 7,3 0,3-8,2-10,1-14,-3-12,-6-8</inkml:trace>
  <inkml:trace contextRef="#ctx0" brushRef="#br1" timeOffset="-148365.756">15396 6160,'5'26,"5"13,6 0,4-6,4-10,-3-8</inkml:trace>
  <inkml:trace contextRef="#ctx0" brushRef="#br1" timeOffset="-148364.756">15627 6288,'5'35,"1"12</inkml:trace>
  <inkml:trace contextRef="#ctx0" brushRef="#br1" timeOffset="-147934.532">14447 3364,'8'75,"-1"-25,107 1165,-58 3,-58-1104,1-134,0-9</inkml:trace>
  <inkml:trace contextRef="#ctx0" brushRef="#br1" timeOffset="-146384.584">16115 5108,'0'-1,"-1"0,1 0,0 0,-1 0,1 0,-1 0,1 1,-1-1,0 0,1 0,-1 0,0 1,0-1,1 0,-1 1,0-1,0 0,0 1,0-1,0 1,0 0,0-1,0 1,0 0,0-1,0 1,-35-8,26 6,-37-6,0 2,-1 2,1 2,-1 2,1 2,0 2,0 2,-2 3,-38 10,0 4,2 3,-66 31,81-27,1 3,-44 29,85-45,1 1,1 2,1 1,0 0,2 2,0 1,-9 15,16-11,14-22,12-18,19-29,-1-1,-3-1,-2-2,-1 0,-3-1,-1-1,1-13,-18 58,-1 0,1 0,-1 1,0-1,1 0,-1 0,0 0,0 0,0 1,0-1,0 0,-1 0,1 0,0 1,-1-2,0 2,1 1,-1 0,1-1,0 1,-1 0,1 0,-1 0,1-1,-1 1,1 0,-1 0,1 0,-1 0,1 0,-1 0,1 0,-1 0,1 0,-1 0,1 0,-1 0,1 0,-1 0,1 1,-1-1,1 0,-1 0,1 1,-1-1,1 0,0 0,-1 1,-43 36,39-32,-11 10,-8 7,2 1,1 0,0 2,-3 8,20-28,0-1,1 2,0-1,0 0,0 1,1-1,0 1,0 0,0-1,1 1,0 0,0 0,0 0,1 0,0 0,0 1,0-1,1 0,0 0,0 0,1-1,-1 1,1 0,1 0,-1-1,2 1,0-1,0 0,1 0,-1-1,1 0,0 1,0-1,0-1,1 1,-1-1,1 0,0 0,0-1,0 0,0 0,0 0,1-1,-1 0,1 0,-1 0,5-1,15 1,-1-2,1 0,-1-2,21-4,-2-2,-6 1</inkml:trace>
  <inkml:trace contextRef="#ctx0" brushRef="#br1" timeOffset="-135778.906">16757 6597,'-184'387,"164"-346,3 1,2 1,-7 28,22-70,-1-1,1 1,0 0,-1 0,1 0,0-1,-1 1,1 0,0 0,0 0,0 0,0 0,0-1,0 1,0 0,0 0,0 0,0 0,0 0,0-1,1 1,-1 0,0 0,1 0,-1-1,1 1,-1 0,1 0,-1 0,2-2,-1 0,0 0,1-1,-1 1,0 0,0 0,0 0,0-1,0 1,0-1,0 1,-1-1,1 1,0-1,0 0,26-68,-2-1,11-55,11-35,-37 126,-7 24,-1 0,1 1,1 0,0-1,1 2,0-1,0 0,4-3,-9 12,0 1,0 0,1 0,-1 0,0-1,0 1,0 0,1 0,-1 0,0 0,1 0,-1 0,0-1,0 1,1 0,-1 0,0 0,1 0,-1 0,0 0,0 0,1 0,-1 0,0 0,1 0,-1 0,0 1,0-1,1 0,-1 0,0 0,1 0,-1 0,0 0,0 1,0-1,1 0,-1 0,0 1,11 14,6 23,-16-36,23 58,1-2,4-1,2-1,2-2,2-1,3-2,10 8,-19-29,-19-20,0 0,-1 1,0 0,-1 0,0 1,1 4,-8-16,-1 1,0-1,1 1,-1-1,0 1,1 0,-1-1,0 1,0 0,1-1,-1 1,0 0,0-1,0 1,0 0,0-1,0 1,0 0,0-1,0 1,0 0,0-1,-1 1,1-1,0 1,0 0,-1-1,1 1,0-1,-1 1,1 0,0-1,-1 1,1-1,-1 1,1-1,-1 0,1 1,-1-1,0 1,1-1,-1 0,1 0,-1 1,-29 1,-1-7</inkml:trace>
  <inkml:trace contextRef="#ctx0" brushRef="#br1" timeOffset="-135443.589">16525 7084,'5'0,"9"-5,17 0,10-1,13-3,4 0,7 2,-4 1,-3-2,-12 0</inkml:trace>
  <inkml:trace contextRef="#ctx0" brushRef="#br1" timeOffset="-135080.068">17219 6750,'4'121,"5"-1,13 42,-12-117,-10-45,0 0,0 0,0 1,0-1,-1 0,1 0,0 0,0 0,0 0,0 0,0 1,0-1,0 0,0 0,0 0,0 0,0 0,0 0,0 1,0-1,0 0,0 0,0 0,1 0,-1 0,0 0,0 0,0 1,0-1,0 0,0 0,0 0,0 0,0 0,0 0,0 0,1 0,-1 0,0 0,0 0,0 1,0-1,0 0,0 0,0 0,1 0,-1 0,0 0,0 0,0 0,0 0,0 0,0 0,1 0,-1 0,0 0,0 0,0 0,0 0,0-1,0 1,1 0,-1 0,0 0,0 0,0 0,0 0,0 0,0 0,0 0,2-25,-6-17,-2 1,-1-1,-2 1,-2 1,-6-11,-1-7,3-1,3-1,11 56,0 1,1 0,-1 0,1-1,0 1,0 0,0-1,0 1,1 0,0-1,-1 1,1 0,0 0,0 0,1 0,-1 0,1-1,0 2,0 1,0-1,0 1,0-1,0 1,0-1,0 1,0 0,1 0,-1 0,0 1,1-1,-1 0,1 1,-1 0,1-1,-1 1,0 0,1 0,-1 0,1 1,-1-1,1 1,22 3,1 0,-1 2,-1 1,1 2,-1 0,-1 1,0 1,0 2,-1 0,0 1,-2 1,1 1,-2 1,0 1,-1 0,8 13,-23-27,1 1,-1 0,0 0,0 0,-1 0,0 1,0-1,0 1,0 0,-1-1,0 1,0 0,-1 0,0-1,0 1,0 0,0 0,-1 1,-1-1,0 1,-1-1,1 1,-1-1,-1 0,1 0,-1 0,0-1,0 1,-1-1,0 0,0 0,0-1,0 1,-2 0,-16 9,0 0,-1-1,0-1,-1-2,0 0,-1-2,0 0,0-2,0-1,-1-1,0-1,-1-2,23 0,0-1,0 0,1 0,-1 0,0 0,0-1,1 0,-1 0,0 0,1-1,-1 0,-2-1,-6-8</inkml:trace>
  <inkml:trace contextRef="#ctx0" brushRef="#br1" timeOffset="-134527.461">17731 6647,'8'19,"-2"0,0 1,-1-1,-1 1,1 19,5 20,-4-30,4 22,3-1,3 5,-12-42,1 0,0-1,1 0,0 0,1-1,0 1,1-2,0 1,1-1,6 6,-13-14,0 0,1 0,-1 0,0-1,1 1,-1-1,1 0,-1 1,1-1,0 0,-1-1,1 1,0 0,0-1,-1 1,1-1,0 0,0 0,0 0,2-1,-1 0,0-1,0 1,0-1,0 0,0 0,0 0,-1 0,1-1,-1 1,0-1,0 0,3-3,5-8,0-1,-1 1,0-2,-2 1,0-1,1-3,10-30,-2-1,8-44,-14 49,2 1,1 0,20-37,-19 53</inkml:trace>
  <inkml:trace contextRef="#ctx0" brushRef="#br1" timeOffset="-134194.666">18450 6725,'0'26,"0"22,4 11,2 5,4 0,4-7,5-13,4-18,1-22,-3-26,-4-8</inkml:trace>
  <inkml:trace contextRef="#ctx0" brushRef="#br1" timeOffset="-133862.161">19014 6622,'-2'-2,"-1"0,0 0,0 1,-1-1,1 1,0 0,0-1,-1 2,1-1,-1 0,1 1,0-1,-1 1,1 0,-1 0,1 0,-1 1,1-1,-1 1,1 0,0 0,-1 0,1 1,0-1,0 1,-3 1,-13 7,1 0,0 1,-14 12,9-6,1 2,1 0,0 1,2 1,0 1,0 3,12-17,1 1,0 0,1 0,0 1,0 0,1 0,0 0,1 0,0 0,1 1,0-1,0 1,1 0,1-1,0 1,0 0,2 7,0-11,0 0,0-1,1 0,0 1,0-1,1 0,0-1,0 1,0-1,1 1,-1-1,1-1,0 1,1-1,-1 1,1-2,0 1,0-1,0 1,0-2,1 1,-1-1,1 0,0 0,4 0,13 3,0-1,0-2,0 0,0-1,1-2,19-2,-17-1,1 0,-1-2,1-1,-2-1,1-1,3-4,-14 6,1-1,-1-1,-1-1,0 0,0-1,-1-1,0 0,-1-1,9-11,10-20</inkml:trace>
  <inkml:trace contextRef="#ctx0" brushRef="#br1" timeOffset="-133544.918">19425 6622,'-9'26,"-7"22,-1 16,7 9,9 7,15-7,12-11,11-16,13-16,5-18,8-15,-3-15,-12-10,-14-4,-21-1,-22 6,-23 2,-5 5</inkml:trace>
  <inkml:trace contextRef="#ctx0" brushRef="#br1" timeOffset="-133543.918">19373 6929,'18'-4,"14"-6,10-6,3 1,-7-3,-13-1,-16 1,-10 4</inkml:trace>
  <inkml:trace contextRef="#ctx0" brushRef="#br1" timeOffset="-133210.195">19451 6699,'48'-13,"29"-9,14 0,0-2,-1-4,1-7,-16 3</inkml:trace>
  <inkml:trace contextRef="#ctx0" brushRef="#br1" timeOffset="-129590.308">7597 721,'0'-1,"-1"-1,1 1,0 0,-1-1,0 1,1 0,-1-1,0 1,0 0,0 0,1-1,-1 1,-1 0,1 0,0 0,0 0,0 1,0-1,-1 0,1 0,0 1,-1-1,-34-13,25 13,0 0,-1 0,1 1,0 0,-1 1,1 1,0 0,0 0,0 1,0 0,0 1,1 0,0 1,-1 0,2 0,-1 1,1 1,-8 6,-11 9,0 2,2 1,1 1,1 1,-6 11,13-15,0 1,1 1,2 0,1 2,1-1,1 1,1 1,1 0,-2 19,9-35,0-1,1 1,1 0,0 0,0 0,1-1,1 1,0 0,1-1,0 1,2 4,-1-7,0-1,1 0,-1 0,2 0,-1 0,1-1,0 0,1 0,0-1,0 0,0 0,0 0,1-1,0 0,7 3,0-2,1 0,-1-1,1-1,0 0,0-1,0-1,0 0,0-1,1-1,-1 0,0-2,0 0,1 0,7-3,5-3,0 0,0-2,0-1,-2-1,1-1,-2-2,10-7,-22 13,-1 0,-1-2,0 1,0-1,-1-1,0 0,4-7,9-21</inkml:trace>
  <inkml:trace contextRef="#ctx0" brushRef="#br1" timeOffset="-129174.776">8162 619,'-19'11,"2"1,0 1,0 1,2 0,0 1,0 1,-9 13,10-13,-17 21,2 1,1 1,-20 38,36-54,1 0,0 0,2 1,0 0,2 1,1 0,1 0,1 3,3-21,0-1,1 1,0 0,0 0,1 0,0 0,0 0,1 0,0-1,0 1,0 0,1-1,0 0,0 0,1 0,0 0,0 0,0-1,4 5,-1-5,-1 1,1-2,-1 1,1-1,1 0,-1 0,1 0,-1-1,1-1,0 1,0-1,0-1,0 1,1-1,-1-1,4 0,8 0,0-2,0 0,0-2,-1 0,0-1,1-1,-2-1,1 0,-1-2,0 0,-1-1,13-10,-15 11,-1-1,-1-1,0 0,-1-1,0 0,-1-1,0 0,-1-1,0 0,-2-1,1 0,-2 0,0-1,-1 0,1-3,-5 8,-1 0,0 0,0 0,-1-1,-1 1,0 0,0 0,-1-1,-1 1,0 0,0 1,-1-1,0 1,-1-1,0 1,-1 1,0-1,-1 1,1 0,-2 0,1 1,-1 0,-6-5,4 4,0 1,0 0,-1 0,0 1,0 0,-1 1,0 0,0 1,0 0,0 1,-1 0,0 1,0 1,0 0,0 0,0 1,0 1,0 1,-1 0,-2 0,-5 6</inkml:trace>
  <inkml:trace contextRef="#ctx0" brushRef="#br1" timeOffset="-128573.222">8752 901,'4'0,"6"0,6 0,4 0,8 0,3-5,1-1,-1-4,-5 0</inkml:trace>
  <inkml:trace contextRef="#ctx0" brushRef="#br1" timeOffset="-128158.436">9496 567,'-42'42,"1"2,3 2,2 1,1 2,-2 10,26-41,1 0,1 1,1 0,1 0,0 1,1 0,1 0,1 1,1-1,1 1,1 0,1 0,0-1,2 1,0 0,3 9,-3-23,-1 1,1-1,1 0,-1 0,1 0,0-1,1 1,0-1,0 0,0 0,1 0,-1 0,1-1,1 0,-1 0,1 0,0-1,0 1,0-2,1 1,-1-1,1 0,0 0,0 0,0-1,0 0,1-1,-1 0,0 0,1 0,-1-1,1 0,4-1,8-2,1-1,-1-1,0-1,-1 0,1-2,-1 0,-1-1,1-1,-2-1,15-11,6-7,-1-2,-1-1,-2-2,3-7,-2 1</inkml:trace>
  <inkml:trace contextRef="#ctx0" brushRef="#br1" timeOffset="-127776.678">9984 567,'-5'26,"-1"31,1 27,0 21,2 15,1 4,5-6,3-18,4-31,0-32,-5-34,-4-32,-2-10</inkml:trace>
  <inkml:trace contextRef="#ctx0" brushRef="#br1" timeOffset="-127443.623">9829 823,'7'-14,"0"0,1 0,1 1,0 0,0 0,1 1,1 0,0 1,1 0,0 1,0 0,1 1,0 1,8-4,-11 7,0 0,0 1,0 0,1 1,-1 0,1 0,0 1,0 1,-1 0,1 0,0 1,0 1,0 0,0 0,0 1,0 0,-1 1,1 0,-1 1,0 0,2 2,-8-5,0 1,0 1,0-1,-1 0,1 1,0 0,-1 0,0 0,0 0,0 1,0-1,-1 1,1-1,-1 1,0 0,0 0,0 0,0 0,-1 1,0-1,0 0,0 1,0-1,-1 1,1-1,-1 0,-1 1,1-1,0 1,-1-1,0 1,0-1,-1 3,-3 6,0-1,0 0,-1-1,0 1,-1-1,-1 0,1-1,-2 1,1-2,-2 1,0-1,-51 37,49-38,0 0,0 0,1 1,0 1,1 0,0 0,1 1,-2 2,10-11,0-1,0 1,1 0,-1-1,0 1,1 0,-1-1,1 1,-1 0,1 0,0 0,0-1,-1 1,1 0,1 0,-1 0,0 0,0-1,1 1,-1 0,1 0,-1-1,1 1,1 2,0-1,0 0,1 0,-1-1,1 1,-1 0,1-1,0 1,0-1,0 0,2 1,10 5,1 0,1-1,-1-1,12 3,-22-7,106 24,-63-19</inkml:trace>
  <inkml:trace contextRef="#ctx0" brushRef="#br1" timeOffset="-127109.798">10625 721,'-5'26,"0"22,3 20,8 16,6 11,7-2,3-7,3-20,5-20,3-22,4-24,0-21,-6-16,-8-9,-9 2</inkml:trace>
  <inkml:trace contextRef="#ctx0" brushRef="#br1" timeOffset="-127108.798">10573 1080,'35'-13,"20"-9,6-4,-9 1</inkml:trace>
  <inkml:trace contextRef="#ctx0" brushRef="#br1" timeOffset="-126776.053">10522 695,'35'-9,"20"-7,10 0,2 1,-10 5</inkml:trace>
  <inkml:trace contextRef="#ctx0" brushRef="#br1" timeOffset="-126373.88">11343 644,'-42'104,"5"2,5 2,4 1,-5 61,31-122,7-32,-4-16,-1 0,1 0,0 0,-1 0,1-1,-1 1,1 0,0 0,-1 0,1-1,-1 1,1 0,-1 0,1-1,-1 1,1-1,-1 1,1 0,-1-1,1 1,-1-1,0 1,1-1,-1 1,0-1,1 0,-1 1,0-1,0 0,17-30,-2-1,-1-1,-1 0,-2-1,-2 0,1-10,-1 10,29-151,-13 51,-25 132,1 0,-1 0,0 0,1 0,0 0,-1 0,1 1,0-1,0 0,0 0,0 1,0-1,1 1,-1-1,-1 2,1 0,-1 0,1-1,-1 1,0 0,1 0,-1 0,1 0,-1 0,1 0,-1 0,1 0,-1 0,0 0,1 1,-1-1,1 0,-1 0,0 0,1 0,-1 1,1-1,-1 0,0 0,1 1,-1-1,0 0,1 1,-1-1,0 0,0 1,1-1,-1 0,0 1,0-1,25 54,-18-38,34 66,3-1,4-3,8 5,25 41,-73-111,-4-9,0 1,-1 1,0-1,1 0,-2 1,1-1,-1 1,1 0,-2 0,1 0,-1 0,0 0,0 1,0-1,-1 5,-7 3</inkml:trace>
  <inkml:trace contextRef="#ctx0" brushRef="#br1" timeOffset="-126041.298">11240 1055,'5'-5,"5"-5,14-6,12 1,13-3,7 3,2-2,1 4,-11 2</inkml:trace>
  <inkml:trace contextRef="#ctx0" brushRef="#br1" timeOffset="-125707.965">11625 670,'22'-5,"20"-5,16-6,12 1,2-3,-7 3,-10 3,-18 8,-16 5</inkml:trace>
  <inkml:trace contextRef="#ctx0" brushRef="#br1" timeOffset="-125706.965">11907 721,'0'61,"5"33,5 10,6-9,4-16,3-26,2-26,-3-18</inkml:trace>
  <inkml:trace contextRef="#ctx0" brushRef="#br1" timeOffset="-125371.243">12369 721,'0'66,"0"34,4 4,2-10,4-22,1-23</inkml:trace>
  <inkml:trace contextRef="#ctx0" brushRef="#br1" timeOffset="-125039.033">12729 747,'-32'168,"-1"82,32-241,-2 51,3-57,0 0,0 0,0 0,0 0,1-1,0 1,-1 0,1 0,0 0,0 0,0-1,1 1,-1-1,1 1,-1-1,3 3,-4-5,0 0,1 0,-1 0,0 0,1 0,-1 0,1 0,-1 0,0 0,1 0,-1 0,0 0,1 0,-1-1,1 1,-1 0,0 0,1 0,-1 0,0-1,0 1,1 0,-1 0,0-1,1 1,-1 0,0-1,0 1,0 0,1-1,-1 1,0 0,0-1,0 1,0 0,0-1,1 1,-1 0,0-1,0 1,0-1,0 1,0 0,0-1,5-20,0-22,-2 0,-2 0,-2-4,1 5,0 1,3-1,4-12,-7 52,0 0,0 1,0-1,1 1,-1-1,1 0,-1 1,1-1,0 1,-1-1,1 1,0 0,0-1,0 1,0 0,0 0,0-1,1 1,-1 0,0 1,0 0,0 0,0 0,-1 0,1 0,0 0,0 0,0 0,0 0,-1 0,1 0,0 0,0 1,0-1,-1 0,1 0,0 1,0-1,-1 1,1-1,0 1,-1-1,2 1,5 6,0 0,-1 0,0 1,0-1,3 6,-6-9,8 12,12 18,2-1,1-1,29 27,-48-52,0 0,0-1,1 0,-1-1,1 1,0-2,1 1,0-1,-1 0,1-1,0 0,1 0,-1-1,0 0,1-1,-1 0,1 0,-1-1,8-1,-12 0,0 0,0-1,0 1,0-1,-1 0,1-1,-1 1,1-1,-1 0,0 0,0 0,0 0,0-1,-1 0,0 1,1-1,-1-1,-1 1,1 0,-1-1,1 1,-1-1,0 0,-1 1,1-1,-1 0,0 0,0-1,2-14,0-1,-2 1,0-1,-1 1,-1-1,-2-7,-6-25,-3 0,-3 0,-1 2,-3 0,-2 1,-4-4,24 53,-16-37</inkml:trace>
  <inkml:trace contextRef="#ctx0" brushRef="#br1" timeOffset="-124542.992">13729 541,'-15'13,"1"0,-2-1,-13 7,-23 19,9-2,1 2,2 1,-20 27,48-52,0 0,2 1,0 1,0 0,2 0,0 0,0 1,2 0,0 1,1-1,1 1,-2 18,5-31,1 1,0 0,0 0,0-1,1 1,-1 0,1-1,1 1,-1 0,1-1,0 0,0 1,0-1,1 0,0 0,0 0,0 0,1-1,0 0,0 1,0-1,0 0,0-1,1 1,0-1,-1 0,1 0,1 0,-1-1,0 0,0 0,1 0,0-1,2 1,9 1,0-1,0 0,0-1,0-1,0-1,0 0,0-1,0-1,0-1,0 0,2-2,6-3,1-1,-1-1,-1-2,8-5,-23 13,-1 0,0-1,0 0,-1 0,0-1,0 1,0-2,-1 1,0-1,-1 0,1 0,-2 0,5-9,-7 1,-10 18,5-1,1 1,1 0,-1 0,0 0,0 0,1 0,-1 0,1 0,0 0,0 1,-1 1,0 5,1 0,0 0,0-1,1 1,0 0,1 0,0 0,1 0,-1-1,2 1,-1 0,1-1,0 0,1 0,0 0,0 0,6 6,-7-8,0-1,0 0,1 0,0 0,0 0,1-1,-1 1,1-1,0 0,0-1,0 1,1-1,-1 0,1 0,0-1,0 1,-1-1,2-1,-1 1,0-1,0 0,0 0,1-1,-1 0,2 0,28-9</inkml:trace>
  <inkml:trace contextRef="#ctx0" brushRef="#br1" timeOffset="-123534.47">12933 2440,'209'-82,"29"0,98-19,89-7,84 2,5 22,3 23,2 23,2 22,187 31,-374 9,264 56,-382-38,-2 10,-3 8,48 29,-58-3,-145-60,-53-24,1 0,0 0,0-1,0 0,0 0,0 0,0 0,0 0,0-1,0 0,2 0,-5 0,1 0,-1-1,0 1,0-1,0 1,1-1,-1 0,0 0,0 1,0-1,0 0,0 0,0 0,0 0,-1 0,1 0,0 0,-1-1,1 1,0 0,-1 0,1 0,-1-1,0 1,1 0,-1-1,0 1,0 0,0-1,0 1,0 0,0-1,1-24</inkml:trace>
  <inkml:trace contextRef="#ctx0" brushRef="#br1" timeOffset="-122755.867">15627 413,'-8'-19,"4"10,0 0,-1 0,1 0,-2 1,1-1,-3-1,7 9,-1-1,1 1,0 0,-1-1,1 1,-1 0,1 0,-1 0,0 0,1 1,-1-1,0 0,0 1,1-1,-1 1,0-1,0 1,0 0,0 0,0 0,1 0,-1 0,0 0,0 1,0-1,0 1,1-1,-1 1,0 0,0-1,1 1,-1 0,0 0,0 1,-6 4,0 1,1 0,0 0,0 0,1 1,0 0,0 0,1 0,0 1,0 0,1 0,1 0,-1 1,1-1,1 1,-3 7,1-1,1 1,1-1,0 1,1 0,1 0,0 0,3 9,-2-19,0-1,0 1,1-1,0 0,0 0,1 0,0 0,0 0,0 0,0-1,1 0,0 1,0-2,1 1,0 0,2 2,-3-5,0 1,0-1,0 0,0 0,0 0,1-1,-1 1,0-1,1 0,-1-1,1 1,-1-1,1 1,-1-2,1 1,0 0,-1-1,1 0,-1 0,0 0,1 0,-1-1,4-1,5-4,-1 0,0 0,-1-2,1 1,-1-1,-1-1,0 0,0 0,-1-1,-1 0,0-1,0 0,-1 0,0-1,-1 1,-1-1,2-7,-2 6,0 0,-1-1,-1 0,0 1,-1-1,0 0,-1-1,-1 1,-1 0,0 0,-1 0,0 0,-1 0,-1 1,-1-1,-1-3,2 11,1 0,-1 0,0 1,0-1,-1 1,0 0,0 0,0 1,-1-1,0 1,0 0,0 1,0 0,-1 0,0 0,0 1,0 0,0 0,-1 0,1 1,0 1,-6-2,8 4</inkml:trace>
  <inkml:trace contextRef="#ctx0" brushRef="#br1" timeOffset="-122372.856">16628 79,'-19'6,"0"0,0 2,1 0,0 1,1 0,0 2,0 0,1 1,1 0,0 1,0 1,1 1,1 0,1 0,0 1,1 1,1 0,0 1,1 0,0 4,7-18,0 1,1-1,0 0,0 1,0-1,0 0,1 1,0-1,0 1,0-1,0 1,1-1,0 1,-1-1,2 0,-1 1,0-1,3 3,-3-4,1-1,0 0,0 0,0 0,1 0,-1-1,0 1,1-1,-1 1,1-1,-1 0,1 0,0 0,0 0,-1 0,1-1,0 1,0-1,0 0,0 1,-1-2,1 1,0 0,0 0,0-1,0 0,-1 1,1-1,2-1,15-5,0-1,0 0,-1-1,-1-1,0-1,0-1,-1 0,0-1,0-2,3-3,-1 0,-1-1,-1-1,-1-1,0 0,-1-2,0-2,-12 19,0 0,0 0,-1 0,0 0,0 0,0-1,-1 1,0-1,0 1,0-1,-1 1,0-1,0 1,-1-1,0-2,-1 5,1 0,0 0,-1 0,0 0,0 1,0-1,-1 0,1 1,-1-1,0 1,0 0,0 0,0 0,0 1,-1-1,1 1,-1-1,0 1,0 0,1 1,-1-1,0 1,-2-1,-10-2,0 1,-1 0,1 1,0 1,-1 1,1 0,-1 1,1 1,-1 1,1 0,-10 4,-9 4</inkml:trace>
  <inkml:trace contextRef="#ctx0" brushRef="#br1" timeOffset="-121908.743">17270 131,'-3'5,"0"-1,-1 1,0-1,1 0,-2 0,1 0,0 0,-2 0,-15 15,-10 13,1 2,-21 31,43-54,1 0,0 1,0-1,1 1,1 1,0-1,1 1,0 0,1 0,0 0,0 11,3-20,-1-1,1 0,1 1,-1-1,0 1,1-1,-1 0,1 1,0-1,0 0,1 0,-1 0,1 0,-1 0,1 0,0 0,0 0,0 0,0-1,1 1,0 0,1-1,-1 0,1 0,0 0,0 0,0-1,0 0,0 1,1-1,-1-1,0 1,0-1,1 1,-1-1,4-1,6 0,0-1,0-1,0 0,-1-1,0 0,0-1,0-1,0 0,8-6,-3-1,-1 0,0-1,-1-1,-1-1,0 0,-1-1,-1 0,-1-1,0-1,2-6,-8 15,-1 0,0 0,0-1,-1 0,-1 0,0 0,0-1,-1 1,-1 0,1-1,-2 0,0 1,0-1,-1 1,-1-1,0 1,0-1,-1 1,-4-11,-10-3,1 12</inkml:trace>
  <inkml:trace contextRef="#ctx0" brushRef="#br1" timeOffset="-121542.587">18475 28,'-22'4,"1"1,-1 2,1 0,0 1,0 1,1 1,1 0,0 2,0 0,-15 14,23-18,0 1,1 1,0-1,1 2,0-1,1 1,0 0,0 1,1 0,1 0,0 1,1 0,0 0,1 0,0 0,1 1,-1 12,3-21,1 0,0 1,0-1,0 0,1 0,-1 0,1 0,0 0,1 0,-1 0,1 0,0-1,0 1,1 0,-1-1,1 0,0 1,0-1,1 0,-1-1,1 1,0-1,0 1,0-1,0 0,0-1,1 1,-1-1,1 0,0 0,0 0,0-1,0 1,0-1,0 0,0-1,0 1,12 0,-1 0,1-1,-1-1,0 0,1-2,-1 0,0 0,0-2,0 0,-1 0,4-3,1-2,-1-1,-1 0,1-2,-2 0,0-1,-1 0,0-1,-1-1,12-16,-21 24,-1-1,1 1,-1-1,-1 0,0-1,0 1,-1-1,0 0,0 0,0-4,-3 8,1-1,-1 1,0-1,-1 1,0-1,0 1,0 0,0 0,-1-1,0 1,-1 0,1 0,-1 1,0-1,-1 0,1 1,-1 0,-22-24</inkml:trace>
  <inkml:trace contextRef="#ctx0" brushRef="#br1" timeOffset="-121174.646">19270 207,'-9'5,"-1"-1,1 1,0 1,0-1,0 2,1-1,0 1,0 0,0 1,1 0,1 0,-1 1,1-1,1 1,-1 1,2-1,-1 1,1 0,-1 7,-2 2,2 0,0 0,2 1,0 0,1 0,1 0,0 0,2 0,3 18,-3-29,1-1,0 0,0 1,1-1,1 0,-1-1,1 1,0 0,1-1,0 0,0 0,0-1,1 1,0-1,0 0,1-1,0 1,5 2,-7-5,1 0,-1 0,0-1,1 0,0 0,-1-1,1 1,0-1,0 0,0-1,-1 1,1-1,0-1,0 1,0-1,0 0,0 0,-1 0,1-1,0 0,-1 0,1-1,-1 1,0-1,0-1,0 1,2-2,-3 2,0 0,0 0,0-1,-1 1,1-1,-1 1,0-1,0 0,0-1,0 1,-1 0,0-1,0 1,0-1,-1 0,1 1,-1-1,0 0,0 0,-1 0,0 0,1 0,-2 0,1 0,0 0,-1 0,0 0,0 1,-2-3,0-2,-1 0,0 0,-1 1,0 0,-1 0,1 0,-1 1,-1-1,0 1,0 1,0 0,0 0,-1 0,0 1,-1-1,-22-9,-2 0,1 2,-1 2,-1 1,-16-3,-70-13</inkml:trace>
  <inkml:trace contextRef="#ctx0" brushRef="#br1" timeOffset="-120319.297">15063 1953,'26'-63,"-3"0,-2-1,-3-2,7-56,-13 65,12-79,-6-1,1-139,-20 275,1 0,0-1,0 1,0 0,0 0,0 0,0-1,0 1,0 0,0 0,0-1,1 1,-1 0,1 0,-1 0,1 0,-1 0,1 0,0-1,-1 1,1 0,0 1,0-1,0 0,0 0,0 0,0 0,0 1,0-1,2 1,0 0,0 1,-1-1,1 1,0 0,-1-1,1 1,-1 0,1 1,-1-1,2 2,14 5,5 0,-1-1,2-1,-1 0,0-2,1-1,0-1,0-1,0-2,0 0,-1-1,9-2,50-11,-1-3,45-17,105-39,-228 73,1 0,0 0,0 0,0 0,0 1,0-1,-1 1,1 0,0 0,0 1,0-1,0 1,0 0,1 0,-3 1,0-1,0 0,0 1,0-1,-1 1,1 0,-1 0,1 0,-1-1,0 1,1 0,-1 1,0-1,0 0,-1 0,1 0,0 1,-1-1,1 0,-1 1,0-1,0 0,0 1,9 123,-8 122,-4-129,6 0,8 30,-10-139,0 1,1 0,0-1,1 0,0 1,4 5,-7-16,0 0,0-1,0 1,0 0,0-1,0 1,0 0,0-1,1 1,-1 0,0 0,0-1,0 1,0 0,1-1,-1 1,0 0,0 0,1 0,-1-1,0 1,0 0,1 0,-1 0,0-1,1 1,-1 0,0 0,1 0,-1 0,0 0,1 0,-1 0,0 0,1 0,-1 0,0 0,1 0,-1 0,0 0,1 0,-1 0,0 0,1 1,-1-1,0 0,1 0,-1 0,0 0,0 1,1-1,-1 0,0 0,0 0,1 1,-1-1,0 0,0 1,0-1,0 0,1 0,-1 1,4-20</inkml:trace>
  <inkml:trace contextRef="#ctx0" brushRef="#br1" timeOffset="-119925.866">16603 798,'-5'13,"-9"17,-8 26,-4 25,-6 25,-2 16,5 9,6-4,9-16,5-22,10-34,8-36,8-34,0-32,-2-30,0-24,-2 6</inkml:trace>
  <inkml:trace contextRef="#ctx0" brushRef="#br1" timeOffset="-119585.966">16475 901,'16'-4,"-1"2,1 0,0 1,1 0,-1 2,0 0,0 0,10 3,6 0,40 1,-39-4,0 2,0 1,0 1,8 5,-38-9,0 0,0 0,0 1,0-1,0 1,0 0,-1 0,1 0,-1 0,1 0,-1 0,0 1,0 0,0-1,0 1,0 0,-1 0,1 0,-1 0,0 0,0 0,0 0,0 0,-1 0,1 0,-1 1,1-1,-1 0,0 1,-1 1,0 15,-1 0,-1 0,-1-1,-6 18,1 4,-11 67,2 24,15-99,2 0,1 1,1-1,2 0,1 1,3 6,-6-37,5 19,-6-22,0 1,0-1,0 1,0-1,1 1,-1-1,0 1,0-1,1 1,-1-1,0 1,1-1,-1 0,0 1,1-1,-1 1,1-1,-1 0,0 1,1-1,-1 0,1 0,-1 0,1 1,-1-1,1 0,-1 0,1 0,-1 0,1 0,-1 0,1 0,6-6</inkml:trace>
  <inkml:trace contextRef="#ctx0" brushRef="#br1" timeOffset="-119238.729">17219 926,'-5'4,"-1"11,-4 15,-4 21,-1 18,-1 16,1 10,4-2,4-9,7-17,3-26,6-32,2-18</inkml:trace>
  <inkml:trace contextRef="#ctx0" brushRef="#br1" timeOffset="-118902.13">17091 1055,'2'-9,"0"0,1 0,1 0,-1 1,1-1,1 1,0 0,0 0,0 1,1-1,0 1,1 1,-1-1,1 1,1 0,-1 0,1 1,0 0,0 1,5-2,7-4,2 1,-1 1,1 1,0 0,0 2,1 1,19-1,-33 4,-1 1,1 0,-1 0,1 1,-1 0,1 0,4 2,-11-2,1-1,-1 1,0 0,0 0,0 0,1 0,-1 0,0 1,-1-1,1 1,0-1,0 1,-1 0,1 0,-1 0,1-1,-1 1,0 1,1-1,-1 0,0 0,-1 0,1 1,0-1,-1 0,1 1,-1-1,0 1,0 20,-1 0,-1-1,-2 1,0-1,-1 0,-1 1,-13 63,15-53,1-1,1 1,2-1,2 1,3 24,-2-41,0 1,1-1,0 0,2 0,0 0,0 0,2-1,0 0,0-1,2 0,10 13,6-1</inkml:trace>
  <inkml:trace contextRef="#ctx0" brushRef="#br1" timeOffset="-118568.637">18014 926,'-5'17,"-5"28,-1 33,1 20,2 15,3 2,2-15,1-19,2-29,0-35,1-35,-1-31,-4-29,-1-19,0 7</inkml:trace>
  <inkml:trace contextRef="#ctx0" brushRef="#br1" timeOffset="-118237.213">18014 926,'-1'-1,"0"0,0 0,1 0,-1 0,0 0,1 0,-1 0,1 0,-1 0,1-1,-1 1,1 0,0 0,0 0,0-1,0 1,-1 0,2 0,-1-1,0 1,0 0,0 0,0 0,1-1,-1 1,1 0,-1 0,1 0,-1 0,1 0,0 0,-1 0,1 0,0 0,0 0,0 0,0 0,37-39,-21 26,1 1,1 1,0 0,0 2,1 0,0 1,1 1,5 0,-10 3,0 0,0 2,0 0,0 1,1 0,-1 1,1 1,-1 1,1 0,-1 2,7 1,-19-3,0 0,-1 0,1 0,-1 1,1 0,-1-1,0 1,1 0,-1 1,0-1,0 1,-1-1,1 1,0 0,-1 0,0 0,0 0,0 0,0 1,0-1,-1 1,1-1,-1 1,0 0,0-1,0 1,-1 0,1 0,-1 0,0-1,0 4,-1 14,-1 0,-1 0,-1 0,-1-1,-5 12,-2 18,-5 34,-3 74,18-126,1 1,1-1,2 0,1 1,2-1,5 17,4-10,0-12</inkml:trace>
  <inkml:trace contextRef="#ctx0" brushRef="#br1" timeOffset="-117904.097">19066 1029,'-5'13,"-5"22,-6 22,-8 28,-5 21,-6 10,-2 3,1-10,8-20,7-28,12-35,8-33,4-17</inkml:trace>
  <inkml:trace contextRef="#ctx0" brushRef="#br1" timeOffset="-117570.16">19091 1004,'142'34,"-85"-23,0 4,52 20,-105-33,-1-1,0 1,0-1,0 1,0 0,0 0,0 0,-1 0,1 1,-1-1,1 1,-1 0,0 0,0-1,0 1,0 0,-1 1,1-1,-1 0,0 0,0 1,0-1,0 1,-1-1,1 1,-1-1,0 1,0 2,-2 10,0 0,-1-1,0 0,-1 0,-7 15,6-13,-53 168,8 2,0 43,42-192,0-16</inkml:trace>
  <inkml:trace contextRef="#ctx0" brushRef="#br1" timeOffset="-115537.344">19502 1080,'16'36,"-1"1,-3 1,-1 0,-1 0,-2 1,0 13,4 71,-5 44,-5-128,-1 121,-3-87,3 1,4 0,14 69,-19-142,0 1,0-1,0 1,1-1,-1 0,0 1,1-1,-1 0,1 0,0 1,-1-1,1 0,0 0,0 0,0 0,-1 0,1 0,0 0,1 1,-1-2,0 0,-1 0,1 0,0 0,-1-1,1 1,0 0,-1 0,1-1,0 1,-1 0,1-1,-1 1,1 0,0-1,-1 1,1-1,-1 1,1-1,-1 1,1-1,-1 1,0-1,1 0,-1 1,0-1,29-62,-22 46,25-55,2 2,4 1,3 1,39-48,-58 88,2 1,0 0,2 2,1 1,1 1,1 1,1 1,0 2,2 1,0 2,22-8,-48 22,1-1,0 1,0 0,0 0,0 0,0 1,0 1,0-1,4 1,-10 0,-1 0,1 0,-1 0,1 0,-1 0,0 0,1 0,-1 0,1 1,-1-1,0 0,1 0,-1 0,1 1,-1-1,0 0,1 0,-1 1,0-1,1 0,-1 1,0-1,0 0,1 1,-1-1,0 0,0 1,0-1,0 1,1-1,-1 1,0-1,0 0,0 1,0 0,-7 16,-21 13,28-30,-38 34,-1 0</inkml:trace>
  <inkml:trace contextRef="#ctx0" brushRef="#br1" timeOffset="-115200.383">20015 1799,'11'0,"116"0,13 8,-102-5,0 3,-1 1,1 1,-2 2,32 13,-64-21,1 0,-1 0,0 1,1-1,-1 1,-1 0,1 0,1 1,-4-3,-1 0,1-1,-1 1,1 0,-1-1,1 1,-1 0,1 0,-1 0,0 0,0-1,1 1,-1 0,0 0,0 0,0 0,0 0,0 0,0 0,0 0,0-1,0 1,0 0,-1 0,1 0,0 0,0 0,-1-1,1 1,-1 0,1 0,-1 0,1-1,-1 1,0 0,1-1,-1 1,0-1,1 1,-1 0,0-1,0 0,1 1,-1-1,0 1,0-1,-13 8,1-1,-1-1,0 0,-1-1,1-1,-1 0,-6 1,-115 14,99-15,-8 2,-53 6,1-3,-69-5,165-4,-6 0,1 1,-1-2,1 1,-1-1,1 0,-1 0,1-1,0 1,-1-2,1 1,0-1,0 1,1-2,-5-1,-4-16</inkml:trace>
  <inkml:trace contextRef="#ctx0" brushRef="#br1" timeOffset="-114182.726">15396 926,'0'-1,"0"0,0 0,0 0,-1 0,1 0,0 0,-1 0,1 0,-1 1,1-1,-1 0,0 0,1 0,-1 1,0-1,1 0,-1 1,0-1,0 0,0 1,0-1,1 1,-1 0,0-1,0 1,0 0,0-1,0 1,0 0,0 0,0 0,0 0,0 0,0 0,0 0,0 0,0 0,0 0,0 1,0-1,0 0,-3 1,0 0,0-1,0 1,0 0,1 1,-1-1,0 1,1 0,-1 0,0 1,-5 5,1 1,0 0,0 0,1 1,1 0,0 0,0 0,0 3,-38 96,25-58,-128 318,-54 72,190-421,5-9,1 0,0 0,0 0,1 0,0 3,6-8,6-12,9-14,-12 12,0 0,-1-1,0 1,-1-1,1 0,-2 0,1-1,-1 1,-1-1,1 1,-2-1,1 1,-1-1,-1 1,0-1,0 1,-1-1,0 1,-1 0,0 0,0 0,-1 0,0 0,0 1,-4-4,-2-5,-1 1,0 1,-2 0,0 0,0 1,-1 1,-1 0,0 1,0 1,-2 0,1 1,-7-2,-13-3,1 2,-2 1,0 2,0 1,0 2,-1 2,-17 0,-71 1,-72 7,179-2,-1-1,-34 1,52-1,-1 0,0 1,0-1,1 1,-1-1,0 1,1 0,-1 0,1 0,-1 0,1 1,0-1,-1 1,1-1,0 1,2-1,0 0,-1 0,1-1,0 1,0 0,0 0,0 0,0 0,1 0,-1-1,0 1,0 0,0 0,1 0,-1 0,1-1,-1 1,0 0,1 0,-1-1,1 1,-1 0,1-1,0 1,-1-1,1 1,0-1,-1 1,2 0,23 19,-23-19,24 17,0-3</inkml:trace>
  <inkml:trace contextRef="#ctx0" brushRef="#br1" timeOffset="-113817.39">14191 1799,'0'-2,"-1"0,1 0,-1 0,1 0,-1 0,0 1,0-1,0 0,0 1,0-1,0 0,0 1,0-1,-1 1,1 0,-1-1,1 1,-1 0,1 0,-1 0,0 0,0 0,1 0,-1 1,0-1,0 1,0-1,0 1,0-1,-1 1,-6-2,-1 1,0 0,0 0,1 1,-7 1,-5 1,1 2,0 1,-1 0,1 1,1 2,0 0,0 0,0 2,1 1,1 0,-1 1,1 1,16-12,0 0,0-1,0 1,0-1,1 1,-1 0,0 0,0-1,1 1,-1 0,0 0,1 0,-1 0,1 0,-1 0,1 0,-1 0,1 0,0 0,0 0,-1 0,1 0,0 0,0 0,0 1,0-1,1 0,0 0,0 0,-1 0,1 0,0-1,0 1,0 0,0-1,0 1,1-1,-1 1,0-1,0 1,0-1,0 0,0 0,1 1,-1-1,1 0,63-1,-28-2,0-3,-1-1,10-4,-29 6,0-1,-1 0,0-1,0-1,-1-1,0 0,0-1,2-3,54-33,-31 25</inkml:trace>
  <inkml:trace contextRef="#ctx0" brushRef="#br0" timeOffset="-45664.765">4339 12934,'4'-13,"6"-22,2-5</inkml:trace>
  <inkml:trace contextRef="#ctx0" brushRef="#br0" timeOffset="8820.574">4185 6365,'74'-15,"725"-101,-600 91,1107-109,5 39,-652 49,-255 6,-380 36,-15 4,0-1,1 0,-1-1,0 0,0 0,-1-1,1 0,0 0,-1-1,0 0,0-1,0 0,0-1,-7 5,-1 0,1 1,0-1,-1-1,1 1,-1 0,1 0,-1 0,0 0,1 0,-1 0,0 0,0-1,0 1,0 0,0 0,0 0,0 0,0-1,0 1,0 0,-1 0,1 0,0 0,-1 0,1 0,-1 0,0 0,1 0,-1 0,0 0,1 0,-1 0,0 0,0 0,0 1,0-1,0 0,-41-30,38 29,-34-20,3 6</inkml:trace>
  <inkml:trace contextRef="#ctx0" brushRef="#br0" timeOffset="9421.757">4544 9624,'13'-4,"31"-2,33 0,39 2,40 5,40 3,35 0,35-4,25-7,6-7,-3-5,-22-3,-34-3,-50 3,-66 5,-65 6,-44 4</inkml:trace>
  <inkml:trace contextRef="#ctx0" brushRef="#br0" timeOffset="12040.386">2286 15500,'-12'0,"0"2,0 0,0 0,1 1,-1 1,1 0,-1 0,1 1,1 1,-1 0,1 0,-1 2,-24 17,1 1,-19 21,36-33,1 1,1 0,0 1,2 1,-1 0,2 1,0 0,2 1,-3 6,12-23,0 0,0 0,0 0,0 0,1 0,-1 0,1 1,-1-1,1 0,0 0,0 0,0 0,0 1,0-1,1 0,-1 0,1 0,-1 0,1 0,0 1,0-1,0 0,0-1,0 1,0 0,0 0,1 0,-1-1,1 1,-1-1,1 1,-1-1,1 1,0-1,0 0,0 0,0 0,0 0,0 0,0-1,0 1,0 0,0-1,0 0,1 1,0-1,13 2,0-1,-1-1,1 0,-1 0,1-2,3-1,52-10,26-10,-46 10,-1 2,2 2,29 0,-75 8,-1 1,1 0,0 0,-1 1,1-1,0 1,-1 1,1-1,-1 1,1 0,-1 0,1 1,-4-2,-1 0,1 1,-1-1,1 1,-1-1,0 1,0-1,0 1,1 0,-2 0,1-1,0 1,0 0,0 0,-1 0,1 0,-1 0,0 0,0 0,1 0,-1 0,0 0,-1 0,1 0,0 1,-1-1,1 0,-1-1,1 1,-1 0,0 0,0 0,-1 1,-7 17,-1-1,0-1,-2 0,0 0,-1-1,-1-1,-15 14,-22 19,-42 30,65-56,-2-1,-14 7,35-23,0-1,0-1,-1 0,0 0,0 0,0-1,0-1,0 0,0 0,-9-1,17 0,-1-1,0 0,1 0,-1-1,0 1,1-1,-1 1,1-1,-1 0,1 0,-1 0,1 0,0 0,-1-1,1 1,0-1,0 1,0-1,0 0,0 0,0 0,1 0,-1 0,0 0,1 0,0-1,0 1,0-1,0 1,0-1,0 1,0-1,1 1,-1-1,1 0,0 1,0-1,0 0,0 1,0-1,1 1,-1-1,1 0,0-1,9-38</inkml:trace>
  <inkml:trace contextRef="#ctx0" brushRef="#br0" timeOffset="12614.445">2748 15679,'-17'60,"2"0,4 2,2-1,3 1,2 0,4 29,1-70,0-21,-1 0,0 0,0 0,0 0,0 0,0 0,0 0,0 0,0 0,0 0,0 0,0 0,0 0,0 0,0 0,0 0,0 0,1 0,-1 0,0 0,0 0,0 0,0 0,0 0,0 0,0 0,0 0,0 0,0 0,0 0,0 0,0 0,0 0,0 0,0 0,0 1,0-1,0 0,1 0,-1 0,0 0,3-34,-6-130,-1 87,5-18,6 65,-7 30,0-1,1 1,-1-1,0 1,1-1,-1 1,1 0,-1-1,1 1,-1 0,1-1,-1 1,1 0,-1 0,1-1,-1 1,1 0,-1 0,1 0,-1 0,1 0,0 0,-1 0,1 0,-1 0,1 0,-1 0,1 0,4 2,-1 0,1 0,-1 1,0-1,0 1,0 0,0 0,3 4,4 2,0 0,0 0,1-2,0 1,0-1,1-1,0 0,0-1,0-1,1 0,1 0,-9-3,1 0,0 0,0 0,-1-1,1 0,0-1,0 1,0-1,-1-1,1 1,0-1,-1 0,0-1,1 1,-1-1,0-1,0 1,-1-1,1 0,-1 0,4-4,0-2,0 0,-1-1,0 0,-1 0,0-1,-1 0,0 0,-1-1,0 1,-1-1,1-7,2-10,-2 0,-1 0,-2 0,0-16,-1 81,3 0,1-1,1 1,11 31,-12-45,2 0,0 0,1-1,2-1,0 1,0-1,2-1,1 0,0-1,6 5,-15-18,0 0,0 0,1-1,-1 0,1 0,-1 0,1 0,0-1,1 0,-1 0,0 0,0 0,2-1,20 0</inkml:trace>
  <inkml:trace contextRef="#ctx0" brushRef="#br0" timeOffset="12955.076">3466 15550,'0'6,"0"54,3 1,4 19,-5-63,1-1,1 1,0-1,1 0,1-1,0 1,1-1,1 0,0-1,9 11,-14-21,0 0,0 0,1-1,-1 1,1-1,0 0,0 0,0-1,0 1,1-1,-1 0,0 0,1 0,0 0,-1-1,1 0,0 0,0 0,0-1,0 0,0 0,0 0,-1 0,1-1,0 0,0 0,0 0,-1 0,1-1,0 0,-1 0,1 0,5-3,-1-1,1 1,-1-2,0 1,-1-1,0-1,0 1,-1-1,1-1,-2 1,1-1,-1 0,4-10,-8 17,-1 0,0 0,0 0,0 0,0 0,-1 0,1 0,0 0,-1 0,0 0,1-1,-1 1,0 0,0 0,0-1,0 1,-1 0,1 0,-1 0,1 0,-1 0,0-1,0 1,-12-10</inkml:trace>
  <inkml:trace contextRef="#ctx0" brushRef="#br0" timeOffset="13292.402">3466 15884,'31'-27,"14"-16,8-6,-4 1,-12 4,-15 10,-12 11</inkml:trace>
  <inkml:trace contextRef="#ctx0" brushRef="#br0" timeOffset="13293.402">3363 15653,'40'-26,"25"-18,15-9,8-5,1-6,-14 8</inkml:trace>
  <inkml:trace contextRef="#ctx0" brushRef="#br0" timeOffset="14757.808">20579 2029,'-6'-2,"17"-5,23-5,97-10,1 6,1 5,16 6,-65 1,1345-14,7 54,-801-17,403 4,-9-35,-835 5,167-31,-357 38,117-25,-112 22,1-1,0 1,-1-1,1-1,-1 0,0 0,-1-1,1 0,3-4,-8 6,-1 0,1 0,-1 0,0 0,0-1,-1 1,1-1,-1-1</inkml:trace>
  <inkml:trace contextRef="#ctx0" brushRef="#br0" timeOffset="15293.696">20502 670,'9'-5,"11"0,11-5,19-1,21-2,21 1,21 2,18-6,12-4,-18 1</inkml:trace>
  <inkml:trace contextRef="#ctx0" brushRef="#br0" timeOffset="15676.992">22042 619,'9'0,"15"0,22 0,25 4,25 2,33-5,33-7,24-7,-20 0</inkml:trace>
  <inkml:trace contextRef="#ctx0" brushRef="#br0" timeOffset="16327.846">23966 567,'3712'20,"-3277"-15,-305-4,-136-1</inkml:trace>
  <inkml:trace contextRef="#ctx0" brushRef="#br1" timeOffset="67792.521">23683 8136,'-3'-5,"0"-1,-1 1,2-1,-1 1,1-1,-1 0,2 0,-1 0,1 0,-1 0,1-5,-1-2,-6-33,3 0,2 0,2 0,2 0,2-1,2 1,2 1,2-1,11-31,2 6,3 2,3 0,3 2,2 2,32-45,-29 56,2 2,2 1,2 2,3 1,10-6,-30 32,1 1,1 0,1 2,1 1,0 2,1 1,0 1,2 1,-1 2,29-6,-45 14,0 0,0 1,1 1,-1 1,0 0,1 1,-1 0,0 1,0 1,0 0,0 1,0 1,-1 1,0 0,0 0,1 2,4 4,-1 1,0 1,-1 0,0 1,-2 1,0 0,0 1,-2 1,0 0,8 16,6 16,-1 1,-3 1,-2 1,8 37,-3 6,-4 1,-1 25,-18-103,0 1,2-1,0 0,1 0,1-1,7 14,-11-26,1 0,-1 0,1 0,0-1,1 1,-1-1,1-1,0 1,0 0,1-1,-1 0,1-1,0 1,0-1,0 0,1 0,-1-1,0 0,1 0,4 0,66 21,-63-18,0-1,0 0,0 0,0-2,4 1,-12-3,0 0,0 0,0-1,0 1,0-1,-1-1,1 1,0-1,-1 0,1 0,-1-1,1 0,-1 0,0 0,1-1,3-4,1 0,-2-1,1 0,-1 0,0-1,-1 0,0 0,-1 0,0-1,-1 0,0-1,-1 1,0-1,0 0,-2 0,1 0,-1 0,-1 0,0 0,-1-1,0-22,-1 0,-2 0,-1 1,-2 0,-1 0,-7-19,-4-2,-2 1,-2 0,-2 2,-3 0,-30-42,30 54,-2 2,-1 2,-2 0,-1 2,-2 2,-1 1,-17-10,38 30,-1 1,0 1,-1 1,1 0,-2 1,1 1,-1 0,0 2,0 0,0 1,-1 0,1 2,-1 0,1 1,-1 1,1 1,-1 0,1 2,0 0,0 1,1 0,-1 2,-4 2,-34 18,1 1,2 3,-41 32,64-43,4-4,8-8</inkml:trace>
  <inkml:trace contextRef="#ctx0" brushRef="#br1" timeOffset="68931.552">23735 8212,'2'-1,"-1"0,1 1,0-1,0 0,0 1,0-1,0 1,0 0,0 0,0 0,0 0,0 0,0 0,0 0,0 0,0 1,1 0,12 0,-6-2,0-1,0 0,0 0,-1 0,1-1,-1 0,1-1,-1 0,0 0,4-4,16-12,-1 0,6-7,-7 4,229-191,203-159,-438 356,2 2,-1 0,2 2,0 0,1 2,0 0,0 2,1 0,0 2,11-1,-12 4</inkml:trace>
  <inkml:trace contextRef="#ctx0" brushRef="#br1" timeOffset="70250.394">24787 6519,'-3'0,"-1"-1,1 1,0-1,0 0,0 0,0 0,0-1,0 1,0-1,0 0,0 1,1-1,-1-1,1 1,-1 0,1 0,0-1,0 0,0 1,0-1,0 0,1 0,-1 0,1 0,0 0,0 0,-3-7,1 1,0 0,1-1,0 1,0-1,1 0,0 0,1-4,2-10,1 0,2-1,0 2,2-1,0 0,2 1,0 1,8-14,19-30,2 2,15-15,7-5,4 3,4 3,3 3,3 3,4 4,2 2,3 5,3 3,2 4,40-16,-86 49,1 2,1 3,0 1,1 2,0 2,1 2,20-1,-44 8,0 1,0 1,0 1,0 1,0 1,0 0,-1 2,0 1,0 0,0 2,-1 0,0 1,0 1,-1 1,-1 1,14 11,-2 3,-2 2,0 1,-3 1,0 1,-2 2,-1 0,-2 1,-1 1,2 10,33 80,-6 3,-5 3,-32-96,25 73,252 718,-269-783,-12-26,1-1,-2 1,0 0,-1 0,-1 1,0 3,-3-17,-1 0,0 1,0-1,0 0,-1 1,1-1,-1 0,0 0,0 1,-1-1,1 0,-1 0,0 0,0-1,0 1,0 0,-1-1,0 1,1-1,-1 0,-1 0,1 0,0 0,-1-1,1 1,-1-1,-1 1,-27 12,-1-1,0-1,-1-2,0-1,-9 0,-32 10,-208 68,67-19,-2-9,-67 2,278-60,-61 4,65-6,1 0,-1 0,1 0,-1-1,1 1,0-1,-1 1,1-1,-1 0,1 0,0 0,0 0,0 0,0-1,0 1,0 0,0-1,0 0,0 1,0-1,1 0,-1 0,1 0,-1 0,-3-20</inkml:trace>
  <inkml:trace contextRef="#ctx0" brushRef="#br1" timeOffset="74727.323">22581 12856,'-13'-14,"1"0,1-1,0-1,1 0,0 0,2-1,0 0,1-1,-3-9,-10-38,-10-64,28 120,-13-70,3 0,3-1,4 1,3-2,4 1,4 1,3-1,3 1,10-29,-8 54,3 1,1 0,3 2,3 0,1 2,2 0,3 2,1 1,3 2,2 1,1 1,2 3,39-32,-35 39,2 2,0 2,2 1,1 3,1 2,1 2,0 2,2 3,0 2,0 2,1 2,1 2,-1 3,47 3,-57 3,1 2,-1 1,0 3,0 1,-1 3,-1 1,0 2,24 12,-33-10,-1 0,0 2,-2 2,0 0,-1 2,-1 1,-1 1,-2 1,0 2,16 25,-22-24,0 0,-3 1,0 0,-2 2,-1 0,-2 0,-1 1,-1 0,-2 0,-2 1,0-1,-3 1,-1 0,-3 24,-10 55,-5-1,-5-1,-30 83,-15 77,52-192,3 0,4 2,3-1,4 1,4-1,10 72,-10-142,1 43,-3-53,0 1,0 0,0 0,0-1,0 1,0 0,-1-1,1 1,0 0,-1 0,1-1,0 1,-1-1,1 1,-1 0,1-1,-1 1,1-1,-1 1,1-1,-1 1,0-1,0 1,0-1,0 0,0 0,0 0,0 0,-1 0,1-1,0 1,0 0,0 0,0-1,0 1,0-1,0 1,0-1,0 1,0-1,1 1,-1-1,-1 0,-18-16</inkml:trace>
  <inkml:trace contextRef="#ctx0" brushRef="#br1" timeOffset="75543.89">22452 11958,'-36'-32,"-1"1,-1 2,-2 1,0 3,-2 1,-1 2,-19-6,25 14,0 2,-1 2,-1 1,1 3,-1 0,-1 3,1 1,0 2,-1 2,1 1,0 2,0 2,1 1,0 2,0 2,1 1,1 2,0 2,1 1,1 2,1 1,-2 3,17-10,1 1,0 0,1 2,1-1,0 2,2 0,0 1,1 0,0 1,2 0,0 1,2 0,0 0,2 1,0 0,1 0,1 0,1 1,1 0,2-1,0 1,1 0,1-1,1 1,2 3,3 13,2 0,2-1,1 0,2-1,2-1,1 0,8 9,3 0,2-1,1-2,3-1,1-2,14 10,6 0,1-3,3-3,1-1,3-4,0-3,3-2,0-3,10-1,-64-23,1-1,0 0,0-1,1-1,-1 0,1-1,0-1,13 0,0-6</inkml:trace>
  <inkml:trace contextRef="#ctx0" brushRef="#br1" timeOffset="78084.425">21580 13267,'-4'1,"0"0,0 0,0 1,1-1,-1 1,0 0,1 0,-3 1,-13 7,-45 12,0-2,-2-4,0-2,-1-3,0-3,0-2,-23-4,-115-8,-151-24,202 14,92 10,1 2,-1 3,0 2,0 4,-46 9,85-10,1 2,-1 0,2 1,-1 2,1 0,0 1,1 1,0 1,1 0,0 2,1 0,1 1,0 1,1 1,1 0,0 1,1 1,-32 57,4 2,4 1,3 2,-3 18,11-30,16-43,-5 14,1 0,1 1,3 0,-3 23,12-55,1 0,-1 1,2-1,-1 1,2-1,-1 1,1 0,1-1,-1 0,2 1,-1-1,1 0,1 0,-1 0,2-1,-1 1,1-1,0 0,1 0,0-1,0 0,6 5,2-1,0-1,1-1,0-1,0 0,1 0,0-2,0 0,0-1,1-1,0 0,0-1,48 6,1-2,17-3,-67-4,595 5,2-27,-311 10,544-39,-611 25,-2-10,134-43,-118 6,-3-11,-4-11,102-61,679-390,106-50,-1039 556,-41 20,-1-2,0-3,-2-1,15-13,-53 33,-1-1,0-1,0 1,0-1,-1 0,0 0,-1-1,1 0,-2 0,1 0,-1 0,-1-1,3-10,2-15,-1 0,-2-1,-1-12,1-2,12-125,-5-61,-12 160,-3 0,-4 0,-3 1,-9-29,14 81,-1 0,-1 0,-1 0,-1 1,-1 0,-1 1,-1 0,-2-1,10 17,0-1,0 0,-1 1,0 0,0 0,0 1,-1-1,0 1,0 0,0 1,0-1,0 1,0 0,-1 1,0 0,1 0,-1 0,0 1,0 0,0 0,0 1,0 0,0 0,0 0,0 1,0 0,0 1,-6 1,-22 9,1 1,1 2,0 1,1 2,1 0,0 3,-15 14,-50 44,-44 50,132-121,-91 92,38-37,-25 18,63-62,0-1,-2-1,0-2,0 0,-27 11,1-6</inkml:trace>
  <inkml:trace contextRef="#ctx0" brushRef="#br1" timeOffset="78834.701">21708 13241,'0'0,"0"0,-1 0,1 0,0 0,0 0,-1-1,1 1,0 0,-1 0,1 0,0 0,-1 0,1 0,0 1,0-1,-1 0,1 0,0 0,-1 0,1 0,0 0,0 0,-1 1,1-1,0 0,0 0,-1 0,1 1,0-1,0 0,0 0,-1 0,1 1,0-1,0 0,0 1,0-1,0 0,-1 0,11 11,30 16,-36-25,52 28,2-2,1-3,1-2,0-3,2-3,47 7,3-5,2-5,0-4,40-6,-19-7,0-5,-1-7,0-5,-2-6,28-14,-44 6,-2-5,-2-5,-2-5,-2-4,96-66,-174 102,-1-2,-1-2,-1 0,-1-2,0 0,-2-2,-1-1,8-12,-29 34,1 1,-1 0,0-1,0 0,-1 1,1-1,-1 0,1 0,-1 0,0 0,-1 0,1 0,-1 0,1 0,-1 0,-1-4,0 6,0-1,0 1,0 0,0-1,0 1,-1 0,1 0,-1 0,1 0,-1 0,0 0,0 0,0 1,0-1,0 1,0-1,0 1,-1 0,1 0,-1 0,1 0,0 0,-1 1,1-1,-2 1,-61-12,39 7</inkml:trace>
  <inkml:trace contextRef="#ctx0" brushRef="#br1" timeOffset="80235.783">22067 13216,'-7'-39,"6"35,7 9,6 5,-5-5,1 1,0-1,0-1,0 1,1-1,-1-1,1 0,0 0,0-1,0 0,10 1,11 0,1-1,-1-2,7-1,45-5,0-4,-1-4,-1-3,52-18,45-24,85-43,-57 12,-3-8,-6-9,-3-8,101-85,-257 172,0-2,20-23,-38 28,-19 25,-1 0,1-1,0 1,0 0,0-1,-1 1,1 0,0-1,-1 1,1 0,0 0,-1-1,1 1,0 0,-1 0,1 0,0 0,-1-1,1 1,0 0,-1 0,1 0,-1 0,1 0,0 0,-1 0,1 0,-1 0,1 0,0 0,-1 0,1 0,-18-4,16 1,2-3</inkml:trace>
  <inkml:trace contextRef="#ctx0" brushRef="#br1" timeOffset="82737.145">26455 3184,'0'5,"4"9,2 16,4 20,0 24,-1 21,-3 15,-1 12,-3 2,3-11,1-16,4-24,0-26</inkml:trace>
  <inkml:trace contextRef="#ctx0" brushRef="#br1" timeOffset="83063.432">26429 3851,'68'-10,"1"3,0 4,0 2,0 4,27 5,-82-6,-1 1,1 0,-1 1,1 0,-1 1,5 3,-16-7,1 0,-1 0,0 0,0 0,0 0,0 1,0-1,0 0,-1 1,1 0,0-1,-1 1,1 0,-1 0,0 0,1 0,-1 0,0 0,0 1,0-1,-1 0,1 0,0 1,-1-1,0 0,1 1,-1-1,0 1,0-1,-1 0,1 1,0-1,-1 0,1 1,-1-1,0 0,0 1,0-1,-1 2,-4 5,0-1,-1 1,1-1,-2 0,1-1,-1 0,-1 0,1 0,-1-1,0-1,0 0,-3 1,-19 10,-1-2,-1-2,-4 1,-1-1,-1-1,-1-2,30-7,0-1,-1 1,1-2,-1 1,1-1,-1-1,1 0,0-1,-1 0,-2-1,-10-8</inkml:trace>
  <inkml:trace contextRef="#ctx0" brushRef="#br1" timeOffset="83434.386">27071 3774,'13'-6,"1"0,0 1,1 1,-1 0,1 1,0 1,0 0,0 1,-1 0,1 1,0 1,0 1,2 0,-6 0,1 0,0 1,0 1,-1 0,0 0,0 1,0 0,0 1,-1 1,0-1,0 2,-1-1,0 1,0 1,-1-1,2 4,-9-10,1-1,-1 0,-1 0,1 1,0-1,0 1,0-1,-1 1,1-1,-1 1,1-1,-1 1,0-1,1 1,-1 0,0-1,0 1,0-1,0 1,0 0,-1-1,1 1,0-1,-1 1,1 0,-1-1,0 0,1 1,-1-1,0 1,0-1,0 0,0 1,0-1,0 0,0 0,-1 0,1 0,0 0,-1 0,1 0,-9 5,-1 0,1 0,-1-1,0 0,-7 1,-5 2,-1 3,-104 48,116-52,-1 1,1 0,0 1,0 0,1 0,1 1,0 1,-2 3,11-14,0 1,0 0,0 0,0 0,0 0,0 0,1 0,-1 1,0-1,1 0,-1 0,1 0,0 1,-1-1,1 0,0 1,0-1,-1 0,1 1,0-1,0 0,1 0,-1 1,0-1,0 0,1 1,-1-1,0 0,1 1,1 0,0-1,-1 0,1 1,0-1,0 0,0 0,0 0,0-1,0 1,0 0,0-1,0 1,0-1,1 0,-1 0,1 0,11 1,1-1,0-1,-1 0,15-4,13-7,0-2,0-2,-2-2,0-1,4-5,-20 11,2 0</inkml:trace>
  <inkml:trace contextRef="#ctx0" brushRef="#br1" timeOffset="83763.756">27814 3749,'-11'0,"0"1,0 1,0 0,0 1,1 0,-1 0,1 1,-1 1,-8 4,16-7,0 0,0 0,-1 1,2-1,-1 1,0-1,0 1,1 0,0 0,-1 0,1 0,0 0,1 0,-1 1,1-2,0 1,1-1,0 1,-1 0,1-1,0 1,0-1,0 1,0-1,1 1,-1 0,1-1,-1 1,1-1,0 0,0 1,0-1,1 0,-1 1,0-1,1 0,0 0,6 8,1 0,1-1,-1 0,2-1,-1 0,1-1,0 0,1-1,-1 0,13 4,-11-4,0 0,0 1,0 0,-1 1,0 1,0 0,-1 0,4 5,-13-12,0 0,-1 0,1 0,0 1,-1-1,1 1,-1-1,0 1,0-1,0 1,0 0,0-1,0 1,-1 0,1 0,-1-1,0 1,0 0,0 0,0 0,-1 0,1-1,-1 3,-1-1,0 0,0 0,0 0,-1-1,0 1,1 0,-1-1,0 0,-1 0,1 0,0 0,-1 0,-3 1,-6 4,-1 0,0-2,0 1,0-2,-1 0,0-1,0 0,-3-1,-21-1,9-5</inkml:trace>
  <inkml:trace contextRef="#ctx0" brushRef="#br1" timeOffset="84086.565">28097 3928,'34'-30,"26"-27,-58 54,1-1,0 1,-1-1,1 0,-1 0,0 1,0-1,0 0,-1-1,0 1,0 0,0 0,0-1,0 1,-1-4,0 6,0 0,0 0,0 0,-1 0,1 1,-1-1,1 0,-1 0,1 0,-1 1,0-1,0 0,0 1,0-1,0 0,-1 1,1 0,0-1,-1 1,1 0,-1-1,1 1,-2 0,0-1,-1 1,1-1,-1 1,0 0,0 0,1 1,-1-1,0 1,0 0,0 0,-3 0,-2 1,-1 0,1 1,-1 0,1 0,0 1,0 0,0 1,0 0,-3 2,7-3,0 1,0-1,1 1,-1 0,1 1,-1-1,1 1,1 0,-1-1,1 2,0-1,0 0,0 1,1-1,-1 1,1 0,1 0,-1 0,1 0,0 0,1 0,-1 0,1 0,0 0,1 0,0 0,0 0,0 0,0 0,1 0,0 0,0 0,3 4,0 1,1 0,0 0,1-1,0 0,1 0,0-1,0 0,1-1,0 1,0-1,1-1,0 0,1-1,-1 0,1 0,9 3,-12-7,1 1,1-1,-1 0,0-1,0 0,0-1,1 0,-1 0,0-1,1 0,1-1,38-10</inkml:trace>
  <inkml:trace contextRef="#ctx0" brushRef="#br1" timeOffset="84515.104">28456 3082,'5'4,"5"10,5 21,10 25,4 30,6 24,2 16,-2 3,-2-8,-6-17,-4-22,-10-26,-7-27,-5-20</inkml:trace>
  <inkml:trace contextRef="#ctx0" brushRef="#br1" timeOffset="84832.286">28533 3749,'10'-2,"63"-13,72-4,-125 17,-1 1,1 2,0-1,-1 2,1 1,0 0,-1 2,0 0,14 6,-30-10,0 0,0 0,0 1,0-1,-1 1,1 0,0 0,-1 0,1 0,-1 0,1 0,-1 1,0-1,0 1,0 0,-1-1,1 1,0 0,-1 0,0 0,0 0,0 1,-1-1,0 1,0 0,0-1,0 1,-1-1,0 1,1-1,-1 0,0 1,-1-1,1 0,0 1,-1-1,0 0,-1 1,-8 11,-1 0,0-1,-1-1,0 0,-1 0,-8 4,-16 12,-32 18,56-38,0-2,0 1,-1-2,1 0,-2-1,1 0,-1-1,15-4,0 1,0-1,0 0,0 0,1 0,-1 0,0 0,0 0,0 0,0 0,0 0,0 0,0 0,0 0,1-1,-1 1,0 0,0-1,0 1,0-1,2-11,22-16,5 2</inkml:trace>
  <inkml:trace contextRef="#ctx0" brushRef="#br1" timeOffset="85249.283">29174 3723,'20'-13,"1"2,1 1,0 1,0 0,17-2,-32 8,0 2,0-1,0 1,0 0,0 1,0-1,1 1,-1 1,0 0,0 0,0 0,0 1,0 0,0 0,-1 0,1 1,0 0,-1 1,0-1,4 4,-7-4,1 1,0 0,-1 0,0 0,0 1,0-1,0 1,-1 0,1 0,-1 0,-1 0,1 0,-1 0,0 0,0 1,0-1,-1 0,1 1,-2-1,1 0,0 1,-1-1,0 0,0 0,-1 1,1-1,-2 2,0 1,0 0,-1 0,1-1,-2 1,1-1,-1 0,0 0,0-1,-1 1,0-1,0-1,0 1,-1-1,0 0,0 0,0-1,-3 1,-5 0,0-1,0 0,0-1,-1-1,1 0,-1-1,-11-1,11-1,-1 2,1 0,0 1,0 1,0 0,-9 4,24-7,-1 0,0 1,1-1,-1 1,0-1,1 1,-1 0,1-1,-1 1,1 0,-1 0,1 0,0 0,-1 1,1-1,0 0,0 0,0 1,0-1,0 1,0-1,0 1,1-1,-1 1,0-1,1 1,-1 0,1-1,0 1,0 0,-1 0,1-1,0 1,0 0,1 0,0 1,0-1,1 1,-1 0,1-1,0 1,0-1,0 1,0-1,0 0,0 0,1 0,-1 0,1 0,-1-1,1 1,0-1,0 1,-1-1,3 0,7 3,0-1,0 0,1-1,0 0,-1-1,1 0,0-1,0-1,-1 0,1-1,-1 0,3-1,5-2,0-1,0 0,-1-1,0-2,0 0,-1 0,4-4,-16 8,1 0,0-1,-1 1,0-1,0 0,-1-1,3-4,10-16</inkml:trace>
  <inkml:trace contextRef="#ctx0" brushRef="#br1" timeOffset="85568.594">29713 3261,'0'4,"0"15,0 17,0 24,4 20,2 17,4 11,0-5,3-12,4-16,3-25,-2-22</inkml:trace>
  <inkml:trace contextRef="#ctx0" brushRef="#br1" timeOffset="85901.153">30098 3004,'-4'92,"-2"60,5 27,2 0,1-13,5-26,1-33,3-33,1-31</inkml:trace>
  <inkml:trace contextRef="#ctx0" brushRef="#br1" timeOffset="86367.65">25813 14345,'0'-7,"0"1,-1 0,0 0,0 0,0 0,-1 0,0 0,0 0,0 1,-1-1,0 0,0 1,0 0,-1 0,0 0,0 0,0 1,0-1,-4-2,4 4,0 0,-1 1,1-1,0 1,-1 0,0 0,1 0,-1 1,0 0,0 0,0 0,0 0,0 1,0-1,0 2,0-1,0 0,0 1,0 0,0 0,0 0,0 1,-3 1,-9 6,-1 1,2 0,-1 1,2 1,-1 0,2 1,0 1,0 0,1 1,1 1,1 0,-5 8,-1 4,1 0,1 2,1-1,2 2,1 0,2 0,-1 6,8-25,0-1,0 1,1-1,1 1,0 0,0-1,1 1,1-1,0 1,0-1,1 0,1 0,0 0,0 0,-1-4,1-1,0 0,0-1,0 1,0-1,1 0,0 0,0 0,1 0,-1-1,1 0,0 0,0-1,0 0,0 0,1 0,-1-1,1 0,0 0,-1 0,1-1,0 0,6 0,9-1,0 0,1-2,-1 0,0-2,0 0,-1-1,1-2,-1 0,0-1,-1-1,30-14,-2-3,-1-2,23-18,26-26,-18 6</inkml:trace>
  <inkml:trace contextRef="#ctx0" brushRef="#br1" timeOffset="86715.465">26377 14190,'-13'4,"1"0,-1 1,1 0,0 1,0 0,0 1,1 0,0 1,0 0,1 1,0 0,1 0,0 1,0 1,1-1,-4 8,5-8,0 2,1-1,0 1,0 0,2 0,-1 1,1-1,1 1,1 0,-1 0,2 0,0 0,1 0,0 0,1 0,1 10,-1-19,0 1,0 0,0 0,1 0,0-1,0 1,0-1,0 1,1-1,0 0,0 0,0 0,0 0,0-1,1 1,0-1,0 0,0 0,0 0,0-1,0 1,1-1,-1 0,1 0,0-1,4 2,-1-2,-1 0,1-1,0 0,-1 0,1 0,0-1,-1 0,1-1,-1 0,0 0,1-1,-1 1,0-2,0 1,-1-1,1 0,1-2,4-2,-1-2,0 0,0 0,-1-1,-1 0,0-1,0 0,-1 0,-1-1,0 0,-1 0,0-1,-1 1,-1-1,3-15,-5 21,0 0,-1-1,0 1,-1-1,1 1,-2 0,1-1,-1 1,-1-1,1 1,-2 0,1 0,-1 0,0 0,0 0,-1 1,0-1,-1 1,0 0,0 0,0 1,-1-1,1 1,-2 1,1-1,-1 1,0 0,-1 0,-3-2,-1 1,0 0,0 1,0 1,-1 0,-10-2</inkml:trace>
  <inkml:trace contextRef="#ctx0" brushRef="#br1" timeOffset="87232.436">26891 14088,'-10'118,"0"-22,9-83,-1 43,3 41,0-81,1 0,0-1,1 1,1-1,0 1,1-1,1 0,4 7,-9-19,1-1,-1 1,1 0,-1-1,1 1,0-1,0 1,0-1,0 0,0 0,1 0,-1 0,1 0,-1 0,1-1,0 1,0-1,0 0,-1 0,1 0,3 1,-3-2,0 0,1-1,-1 1,1-1,-1 1,0-1,0 0,1-1,-1 1,0 0,0-1,0 1,0-1,-1 0,1 0,2-2,7-8,-1 1,0-1,-1-1,0 0,-1-1,-1 1,4-8,6-19,-1 0,-2-1,0-10,-7 26,1 7,0 20,8 32,-5-8,-7-19,0-1,1-1,-1 1,1-1,0 0,0 0,0 0,1-1,0 0,0-1,0 1,0-1,0-1,1 1,-1-1,1 0,0-1,0 0,-1 0,1-1,0 0,0 0,0-1,-2 1,-1-1,0 0,1 0,-1 0,0-1,0 1,0-1,0 0,0-1,-1 1,1-1,-1 0,1 0,-1 0,0-1,0 0,-1 1,1-1,-1-1,1 1,-2 0,1-1,0 0,-1 1,0-1,0 0,0 0,0 0,-1-1,0 1,0 0,-1 0,1-1,-1 0,0-4,-1 0,0 0,-1 0,0 0,0 0,-1 0,0 1,-1-1,0 1,-4-6,-9-15,-1 0,-10-9,-10-13</inkml:trace>
  <inkml:trace contextRef="#ctx0" brushRef="#br1" timeOffset="87834.167">27481 13395,'4'1,"1"0,-1 0,0 0,0 0,0 1,0 0,0-1,0 1,0 1,0-1,-1 1,1-1,-1 1,0 0,0 0,0 1,0-1,0 1,-1-1,1 1,9 15,-1-1,0 2,3 9,10 28,-2 1,-3 1,10 50,26 187,-20-95,-23-148,-5-36,-3-24,-4-30,-12-37,6 46,1-1,2 1,1-1,1 0,1 1,1-2,0 24,0-1,0 0,1 0,0 1,0-1,1 1,0 0,0-1,0 1,0 0,1 1,0-1,1 1,-1 0,1 0,0 0,0 0,0 1,1 0,0 0,0 1,0-1,0 1,0 0,1 1,-1 0,2 0,1-1,0 1,1 0,-1 0,1 1,0 1,-1-1,1 2,-1-1,1 1,0 1,-1 0,0 0,1 1,-1 0,4 2,-8-3,-1 1,-1-1,1 0,0 1,0 0,-1 0,0 0,1 0,-1 0,0 1,-1-1,1 1,-1 0,1 0,-1 0,-1 0,1 0,0 1,-1-1,0 0,0 1,0-1,-1 1,1-1,-1 1,0-1,0 1,-1-1,1 1,-1-1,0 1,0-1,-2 4,-2 7,-1-1,0 1,-1-1,-1 0,0-1,-1 0,0 0,-1-1,0 0,-10 7,5-4,-1-1,-1-1,0 0,-1-1,0-1,-1-1,-13 6,25-13,-1 0,0-1,0 0,1 0,-1 0,-2-1,8-1,1 0,-1 1,0-1,1 0,-1-1,0 1,1 0,-1 0,1-1,-1 1,0-1,1 1,-1-1,1 0,-1 1,1-1,0 0,-1 0,1 0,0 0,0 0,-1 0,1-1,0 1,0 0,0-1,0 1,1 0,-1-1,0 1,1-1,-1 0,-3-24</inkml:trace>
  <inkml:trace contextRef="#ctx0" brushRef="#br1" timeOffset="88274.409">28405 13805,'-7'5,"-1"0,1 0,1 0,-1 1,1 0,0 0,0 1,1-1,-3 5,-38 67,38-63,2 0,0 0,1 1,1-1,0 1,1 0,0 0,2 1,0 12,1-24,0 0,0 1,1-1,0 0,0 0,1 0,-1-1,1 1,0 0,0-1,0 1,1-1,0 1,2 2,-2-4,0-1,0 1,1-1,-1 1,1-1,-1 0,1 0,0-1,0 1,0-1,0 0,0 0,0 0,0 0,0-1,0 0,0 1,1-2,-1 1,2-1,8-1,1-1,-1-1,0 0,0-1,0-1,-1 0,1 0,-1-2,-1 0,0 0,0-1,0 0,-1-1,-1-1,0 1,0-2,-1 1,0-2,-1 1,-1-1,0 0,2-5,-7 13,-1 1,1-1,-1 0,0 0,0 0,0 0,-1 0,0 0,0 0,0 0,0 0,-1 0,0 0,0 0,0 0,-1 0,0 0,0 1,0-1,0 0,-1 1,1 0,-1 0,0 0,-20-20</inkml:trace>
  <inkml:trace contextRef="#ctx0" brushRef="#br1" timeOffset="88604.362">28867 13780,'30'9,"19"7,10 1,4-3,0-3,-12-8,-9-5,-12-2</inkml:trace>
  <inkml:trace contextRef="#ctx0" brushRef="#br1" timeOffset="88938.634">29303 13498,'-9'79,"-2"51,-1 26,-1 8,1-10,2-19,8-45,4-38</inkml:trace>
  <inkml:trace contextRef="#ctx0" brushRef="#br0" timeOffset="91241.049">23761 6263,'-33'1,"0"2,-1 1,2 2,-1 1,1 1,-10 5,-25 12,0 3,-25 16,4 4,3 4,3 3,2 4,2 3,3 4,3 2,4 4,2 3,4 3,3 2,-12 28,0 11,5 3,6 2,5 4,6 1,6 3,5 1,-17 120,27-68,8 2,7 0,11 98,13-25,12-1,22 64,-35-266,14 112,-23-162,-1-1,0 1,0 0,0-1,-1 1,0-1,-1 2,2-7,0-1,0 1,0 0,-1-1,1 1,0-1,0 1,-1-1,1 1,0-1,-1 1,1-1,-1 1,1-1,-1 1,1-1,-1 0,1 1,-1-1,1 0,-1 1,1-1,-1 0,0 0,1 0,-1 1,-1-2,1 1,-1 0,1-1,-1 1,1-1,-1 1,1-1,-1 0,1 1,0-1,0 0,-1 0,1 0,0 0,0 0,-1-1,-19-21,1-1,1-1,1-1,-8-16,-24-33,38 58,-11-17,-2 1,-1 1,-2 1,-21-18,48 48,0 0,0 0,0 0,0 0,0 1,0-1,-1 0,1 0,0 1,0-1,-1 1,1-1,0 1,-1-1,1 1,0 0,-1 0,0-1,2 2,0-1,-1 1,1 0,0-1,-1 1,1-1,0 1,0-1,0 1,0 0,0-1,0 1,0 0,0-1,0 1,0-1,0 1,0 0,0-1,0 1,0-1,1 1,-1 0,0-1,0 1,1 0,25 50,-1-17,2-2,1-1,24 21,-35-37,0-1,1-1,0 0,1-1,0-1,1-1,0-1,1 0,-18-8,0 0,0 0,0 0,0 0,-1-1,1 1,0-1,0 0,0 0,0 0,0 0,0 0,0-1,0 0,0 1,0-1,0 0,0 0,-1-1,1 1,0 0,-1-1,1 0,-1 1,0-1,1 0,-1 0,0-1,0 1,0 0,-1-1,1 0,6-10,-2 0,1-1,-2 0,0 0,-1-1,1-3,9-29,4 4,2 0,2 2,2 0,1 2,4-2,33-43</inkml:trace>
  <inkml:trace contextRef="#ctx0" brushRef="#br0" timeOffset="92266.585">25249 10444,'13'-11,"0"0,1 1,9-5,33-26,14-22,-4-4,-2-2,43-64,-8-5,54-103,-73 99,-6-4,-7-2,5-33,-31 63,-5-2,-6-1,-4-2,1-57,-22 107,-3 1,-3-15,0 34,1 49,-1 1,1 1,0-1,0 0,0 0,0 0,1 0,-1 0,1 0,-1 1,1-1,0 0,0 0,0 1,1-1,0 0,1 1,-4 9,-6 10,-2-6,0 0,-1-1,0-1,0 1,-1-2,0 1,-6 2,-92 50,27-16,20-5,45-29,54-37,20-15,-26 17,1 1,1 1,0 3,2 0,19-6,-49 23,1 0,-1 1,1 0,-1 0,0 0,1 0,0 1,-1 0,1 0,-1 1,1-1,-1 1,1 1,-1-1,0 1,1-1,-1 2,0-1,0 0,-1 1,1 0,0 0,-1 1,1 0,11 11,-1 1,-1 0,-1 1,0 1,8 15,-7-11,1-1,1 0,2 0,10 5,-4-7</inkml:trace>
  <inkml:trace contextRef="#ctx0" brushRef="#br1" timeOffset="182684.222">27122 8675,'4'4,"2"11,4 15,5 20,3 19,5 16,1 10,2 2,0-2,-4-8,-6-16,-5-18</inkml:trace>
  <inkml:trace contextRef="#ctx0" brushRef="#br1" timeOffset="183004.967">27199 9213,'96'-44,"2"4,2 5,1 3,24 1,-115 29,0 0,0 1,1 0,-1 1,9 0,-18 0,1 0,-1 0,0 0,1 0,-1 1,0-1,1 0,-1 1,0-1,1 1,-1-1,0 1,0-1,1 1,-1 0,0 0,0 0,0 0,0 0,0 0,0 0,0 0,-1 0,1 0,0 0,-1 0,1 1,0-1,-1 0,0 0,1 1,-1-1,0 0,1 1,-1-1,0 0,0 1,0-1,0 1,0-1,-1 0,1 1,0-1,-1 0,0 2,-2 6,-1 1,0-1,0 0,-1 0,0-1,-1 0,0 0,-7 8,-62 59,52-53,-39 37,-3-3,-2-3,-2-2,-5-3,59-40,16-11,21-15,-18 15,27-21</inkml:trace>
  <inkml:trace contextRef="#ctx0" brushRef="#br1" timeOffset="183382.343">28045 9136,'19'-11,"29"-17,40-32,-77 52,0-1,-1 0,0-1,0 0,-1-1,-1 1,1-2,-2 1,0-1,1-3,-7 14,0 0,0-1,0 0,-1 1,1-1,-1 1,1-1,-1 0,1 1,-1-1,0 0,0 0,0 1,0-1,0 0,0 0,0 1,-1-1,1 0,-1 1,1-1,-1 0,0 1,1-1,-1 1,0-1,0 0,-2 1,1-1,0 1,0 0,-1 0,1-1,0 2,-1-1,1 0,-1 0,0 1,1 0,-1-1,1 1,-1 0,0 0,0 0,-13 2,1-1,0 2,-1 0,1 1,-10 4,4 1,0 0,0 1,1 1,-16 11,29-17,-1 0,1 1,1 0,-1 0,1 0,0 1,1 0,-1 0,1 0,1 1,-1 0,1 0,-2 7,5-11,0-1,0 1,0-1,1 1,0-1,0 1,0-1,0 1,0-1,1 1,-1 0,1-1,0 0,0 1,0-1,1 0,1 4,0-2,1 0,0 0,0 0,0 0,1-1,-1 1,1-1,0 0,5 2,7 4,1 0,1-1,-1-2,1 0,17 4,-17-6,0 0,0-2,0 0,0-1,1-1,-1-1,1 0,13-3,-22 1,0 0,0-1,-1 0,1-1,-1 0,0-1,0 0,0 0,-1-1,0 0,0-1,0 0,-1 0,0-1,5-7,17-23</inkml:trace>
  <inkml:trace contextRef="#ctx0" brushRef="#br1" timeOffset="184037.47">29328 8469,'-8'2,"-1"-1,1 2,-1-1,1 1,0 0,0 1,0 0,1 0,-1 1,1 0,-5 4,-4 3,-10 5,2 1,0 1,1 1,0 2,1 1,13-13,0 1,1-1,0 2,1-1,0 1,0 0,2 1,-1-1,2 1,0 0,0 1,0 5,3-14,0 0,1-1,0 1,0 0,0 0,0 0,1 0,-1 0,1-1,1 1,-1 0,1-1,-1 1,1-1,1 1,-1-1,1 0,-1 0,1 0,0 0,0 0,1-1,-1 0,1 1,0-1,0-1,0 1,0 0,0-1,1 0,-1 0,1 0,2 0,2 1,0-1,0-1,1 1,-1-1,1-1,-1 0,1 0,-1-1,0 0,1 0,-1-1,0-1,0 1,0-2,0 1,0-1,0-1,1-1,1-1,-1 0,0-1,-1 0,0-1,0 0,-1-1,0 1,0-1,-1-1,0 0,3-8,0-1,-1 1,-1-2,-1 1,4-20,4-32</inkml:trace>
  <inkml:trace contextRef="#ctx0" brushRef="#br1" timeOffset="184365.013">29225 7981,'9'35,"7"29,10 21,9 18,3 9,3 3,0-1,1-11,-2-14,-3-23,-4-22,-3-23,-7-15</inkml:trace>
  <inkml:trace contextRef="#ctx0" brushRef="#br1" timeOffset="184698.838">29764 8623,'60'-55,"-39"38,-1-2,-1 0,0-2,-2 0,0-1,-15 20,0 0,-1 0,0 1,1-1,-1 0,0 0,0 0,0 0,0 0,-1-1,1 1,-1 0,1 0,-1-1,0 1,1 0,-1 0,0-1,-1 1,1 0,0 0,-1-1,1 1,-1 0,0 0,1 0,-1 0,0 0,-1 0,1 0,0 0,0 0,-1 0,0 0,-1-1,-1 1,0 0,1 0,-1 0,0 1,0-1,0 1,0 0,0 0,0 0,-1 1,1 0,0-1,0 1,-1 1,1-1,0 1,-1 0,-6 1,1 0,0 1,0 1,-1-1,2 2,-1-1,1 2,-1-1,1 1,1 0,-1 1,1 0,0 1,1-1,0 1,0 1,1-1,0 1,0 0,1 1,0 1,1-4,1 1,0 0,0 0,1 0,0 0,1 0,0 0,0 0,0 1,1-1,1 0,-1 1,1-1,1 0,-1 0,1 0,1 0,0 0,0 0,0-1,1 1,0-1,0 0,1 0,0-1,0 1,3 1,1 1,0-1,0 0,1-1,0 0,0 0,0-1,1-1,0 0,1 0,-1-1,1 0,-1-1,1 0,0-1,0-1,0 0,0 0,1-1,1-1,-5 1,0-2,0 1,0-1,0-1,0 1,-1-1,1-1,-1 0,0 0,0-1,-1 1,1-2,-1 1,0-1,0 0,-1-1,0 1,0-1,0 0,-1-1,0 0,-1 1,1-1,-2-1,4-7,14-61,-8-1</inkml:trace>
  <inkml:trace contextRef="#ctx0" brushRef="#br1" timeOffset="185019.117">29995 7751,'0'17,"5"19,5 21,10 23,10 19,9 15,2 5,3 0,-2-7,-7-14,-7-24,-2-28,-7-22</inkml:trace>
  <inkml:trace contextRef="#ctx0" brushRef="#br1" timeOffset="185020.117">30483 8290,'9'26,"7"17,5 15,-1 6,1-3,-4-8,-4-13</inkml:trace>
  <inkml:trace contextRef="#ctx0" brushRef="#br1" timeOffset="185356.379">30277 8059,'13'0,"9"4,1 2</inkml:trace>
  <inkml:trace contextRef="#ctx0" brushRef="#br1" timeOffset="185686.442">30534 7545,'13'35,"9"38,9 28,8 23,2 17,-2 1,-2-9,-5-20,-2-28,-6-33,-13-35,-7-20</inkml:trace>
  <inkml:trace contextRef="#ctx0" brushRef="#br1" timeOffset="186001.158">30714 8187,'46'-10,"0"2,25 0,-51 7,0 1,1 0,-1 2,0 0,0 1,0 1,-1 1,-14-4,0 0,-1 1,0 0,1-1,-1 1,0 1,0-1,0 0,0 1,0 0,-1 0,1 0,-1 1,0-1,0 1,0 0,0-1,-1 1,3 4,-4-3,0-1,0 1,0-1,-1 1,1-1,-1 1,0 0,0-1,-1 1,0 0,0-1,0 1,0-1,0 0,-1 1,0-1,0 0,0 0,0 0,-2 2,-9 13,0-1,-1 0,-2 0,1-2,-2 0,-5 4,-18 12,0-2,-14 6,37-27,14-10,24-18,72-42,-36 26,-2-2,-2-3,40-38,-81 66,0 0,-1 0,0-1,-1 0,-1-1,0 0,0-1,-2 0,0 0,0 0,-2-1,0 0,0 0,-2 0,0-1,-1 0,0-5,-2 19,0 1,0-1,0 0,-1 1,1-1,-1 1,1-1,-1 1,0-1,0 1,0 0,0-1,0 1,-1 0,1 0,0 1,1 1,-1-1,1 1,0 0,-1-1,1 1,-1 0,1 0,-1-1,1 1,-1 0,1 0,-1 0,1-1,-1 1,1 0,-1 0,0 0,1 0,-1 0,1 0,-1 0,1 0,-1 1,0-1,-16 15,11-5,1 0,0 1,1-1,0 1,0 0,1 0,1 0,0 1,0-1,1 0,1 1,0-1,0 1,1-1,0 1,3 8,-1-8,-1 0,1 0,1 0,0 0,1-1,1 0,-1 0,1 0,1-1,0 1,1-2,0 1,0-1,1 0,5 3,-9-8,1 0,0-1,0 1,0-1,0-1,1 1,-1-1,1 0,0-1,-1 1,1-1,0-1,0 1,-1-1,3 0,22-4</inkml:trace>
  <inkml:trace contextRef="#ctx0" brushRef="#br1" timeOffset="186520.467">31560 8187,'-6'-13,"0"-1,0 0,1 0,1 0,0 0,1-1,1 0,0-9,1 18,1 1,0 0,1 0,0-1,-1 1,2 0,-1 0,0 0,1 0,0 0,0 0,1 0,-1 1,1-1,0 1,0 0,1 0,-1 0,1 0,0 0,0 1,0 0,0 0,1 0,2-1,15-6,1 1,0 0,0 2,1 1,0 1,2 1,81-22,0-13,-107 39,0 0,1-1,-1 1,0 0,1-1,-1 1,0 0,1 0,-1 0,1-1,-1 1,0 0,1 0,-1 0,1 0,-1 0,1 0,-1 0,1 0,-1 0,0 0,1 0,-1 0,1 0,-1 0,1 0,-1 0,0 1,1-1,-1 0,1 0,-1 1,0-1,1 0,-1 0,0 1,1-1,-1 0,0 1,0-1,1 0,-10 20,-31 26,37-43,-75 78,29-31,-24 32,69-78,1 1,-1-1,1 1,0 0,1 1,-1-1,1 0,0 1,0 3,1-9,1 1,0-1,0 1,0-1,0 1,0-1,0 1,0-1,0 1,0-1,0 1,0-1,0 1,1-1,-1 1,0-1,0 0,0 1,1-1,-1 1,0-1,1 1,-1-1,0 0,1 1,-1-1,0 0,1 1,-1-1,1 0,-1 0,0 0,1 1,-1-1,1 0,-1 0,3 0,-1 0,1 0,-1 0,1-1,0 1,-1-1,1 1,-1-1,0 0,1 0,-1 0,2-2,65-36,-50 27,0 0,1 2,0 0,0 2,14-4,-28 10,0 1,0-1,0 2,0-1,0 1,1 0,-1 0,0 0,0 1,0 0,0 1,0-1,0 1,0 0,0 0,-1 1,1 0,-1 0,0 0,0 1,0-1,1 2,10 11,-15-13,1 0,0 0,1-1,-1 1,0-1,1 0,-1 0,1 0,0 0,0 0,0 0,0-1,0 1,0-1,0 0,0 0,3 1,1-6</inkml:trace>
  <inkml:trace contextRef="#ctx0" brushRef="#br1" timeOffset="187083.917">32048 7751,'13'-10,"0"0,1 1,0 1,0 1,1 0,0 0,0 2,0 0,1 0,0 2,1-1,9-2,-1-1,0-1,6-5,-30 12,0 1,0-1,0 0,0 1,0-1,0 0,0 1,0-1,0 1,0 0,0-1,0 1,0 0,0 0,0-1,0 1,0 0,0 0,1 0,-1 0,0 1,0-1,0 0,0 0,0 1,0-1,1 1,-2 1,0 1,-1 0,1-1,-1 1,1 0,-1-1,0 1,0-1,0 1,0-1,-1 2,-8 20,1 0,1 0,1 1,1 0,2 1,0-1,0 21,4-43,0 0,0 0,1 0,-1 0,0 0,1 0,0 0,0 0,0-1,0 1,0 0,1 0,-1-1,1 1,-1-1,1 1,0-1,0 0,2 1,-2-1,0-1,1 1,-1-1,1 0,0 0,-1-1,1 1,0 0,-1-1,1 0,0 1,0-1,-1 0,1 0,0-1,0 1,0-1,9-2,0 0,-1-1,1-1,-1 1,0-2,-1 0,1 0,6-6,-1 0,1-1,-2-1,0-1,0 0,9-15,-17 21,-1 1,0-1,-1 0,0-1,0 1,-1-1,-1 0,1 0,-2-1,1 1,-1 0,-1-5,0 14,-1 0,0 0,1-1,-1 1,0 0,0-1,0 1,0 0,0 0,0-1,0 1,0 0,-1 0,1-1,-1 1,1 0,0 0,-1 0,0-1,1 1,-1 0,0 0,0 0,1 0,-1 0,0 0,0 0,0 1,0-1,0 0,0 1,-1-1,1 0,0 1,0-1,0 1,-1-1,-1 2,1-1,-1 1,1-1,0 1,-1 0,1 0,0 0,-1 0,1 0,0 1,0-1,0 1,0-1,1 1,-1 0,0-1,1 1,-1 0,0 2,-5 5,2 0,-1 0,1 1,0-1,1 1,1 0,-1 1,1-1,1 0,0 1,1 0,0-1,0 1,1 0,1 0,-1-1,2 1,0 0,2 6,-2-8,1 0,0-1,1 1,0-1,0 0,1 0,0 0,0 0,1-1,0 0,1 0,-1-1,1 0,0 0,1 0,-1-1,1 0,0-1,0 1,1-2,-1 1,1-1,0 0,4 0,-1-1,0 0,1 0,0-1,-1-1,1 0,-1-1,1 0,7-3,-13 3,0 0,-1-1,1 0,0-1,-1 1,1-1,-1-1,0 1,0-1,0 0,-1 0,1-1,-1 1,0-1,0 0,-1-1,3-3,7-20</inkml:trace>
  <inkml:trace contextRef="#ctx0" brushRef="#br1" timeOffset="188354.148">32971 8008,'0'4,"0"6,0 10,-4 15,-2 14,-4 8,-9 7,-5 1,0-10</inkml:trace>
  <inkml:trace contextRef="#ctx0" brushRef="#br1" timeOffset="189106.721">28097 10291,'64'-59,"-46"44,1-1,-2-1,0-1,-2 0,0-1,0-1,5-11,-19 29,1-1,-1 1,0-1,0 0,0 1,0-1,0 0,-1 1,1-1,-1 0,0 0,0 1,0-1,0 0,0 0,-1 0,1 1,-1-1,1 0,-1 1,0-1,-1-1,1 2,-1 0,0 1,1-1,-1 0,0 1,0-1,0 1,0 0,-1-1,1 1,0 0,0 0,-1 1,1-1,-1 0,1 1,0-1,-1 1,1 0,-1 0,1 0,-1 0,1 1,-1-1,-1 1,-11 2,0 0,0 1,1 1,0 0,0 1,0 1,1 0,0 1,0 0,0 1,2 1,-6 4,8-6,-1 1,1 0,1 1,0 0,0 0,1 1,1-1,-1 2,2-1,-1 1,2 0,0 0,0 0,-1 12,4-18,0 1,1 0,0-1,0 1,1-1,0 1,0-1,0 1,1-1,0 0,0 0,1 0,-1 0,1 0,1 0,-1-1,2 3,2-1,0 1,0-1,0 0,1-1,0 0,1 0,-1-1,1 0,0 0,9 2,0 0,1-1,0-1,0 0,0-1,0-2,1 0,-1-1,1-1,0 0,-1-2,10-2,-17 2,0-2,0 1,-1-2,0 1,0-2,0 1,0-1,-1-1,1-1,28-25</inkml:trace>
  <inkml:trace contextRef="#ctx0" brushRef="#br1" timeOffset="189434.025">28507 9958,'17'8,"15"12,11 7,11 8,4 6,7 1,0-3,-6-3,-9-4,-13-6</inkml:trace>
  <inkml:trace contextRef="#ctx0" brushRef="#br1" timeOffset="189770.139">28610 10316,'17'-26,"15"-13,15-9,8-4,8 1,2 2,-10 8</inkml:trace>
  <inkml:trace contextRef="#ctx0" brushRef="#br1" timeOffset="191191.665">29303 9932,'0'4,"0"15,4 17,6 15,6 22,8 15,5 10,7 6,4-6,2-11,-3-16,-9-20</inkml:trace>
  <inkml:trace contextRef="#ctx0" brushRef="#br1" timeOffset="191525.017">29277 10060,'48'-9,"29"-3,14 1,1 7,-16 7,-20 9,-24 11,-27 5,-27 7,-22 7,-14 0,-8-3,-3-8,6-9,14-13,19-16,16-7</inkml:trace>
  <inkml:trace contextRef="#ctx0" brushRef="#br1" timeOffset="191854.94">29790 9444,'8'26,"9"26,8 22,10 16,8 10,0 0,-3-2,-3-11,-9-14,-8-20</inkml:trace>
  <inkml:trace contextRef="#ctx0" brushRef="#br1" timeOffset="192207.351">30226 9855,'5'22,"0"11,-3 0,-4-5</inkml:trace>
  <inkml:trace contextRef="#ctx0" brushRef="#br1" timeOffset="192208.351">29970 9624,'17'-4,"11"2,0 2</inkml:trace>
  <inkml:trace contextRef="#ctx0" brushRef="#br1" timeOffset="192551.798">30483 9598,'-4'13,"-7"13,-4 11,-1 8,7 5,14 2,15-7,16-11,17-12,11-18,8-19,1-15,-8-11,-15-3,-16 5</inkml:trace>
  <inkml:trace contextRef="#ctx0" brushRef="#br1" timeOffset="193156.96">31099 9521,'4'5,"6"9,10 16,6 12,3 7,-3 0,-7-14,-6-11</inkml:trace>
  <inkml:trace contextRef="#ctx0" brushRef="#br1" timeOffset="193505.085">30945 9392,'4'-4,"6"3,1 5,-1 3</inkml:trace>
  <inkml:trace contextRef="#ctx0" brushRef="#br1" timeOffset="193839.022">31278 9316,'26'-13,"18"-9,10-5,-1-2,-8-1,-12 6</inkml:trace>
  <inkml:trace contextRef="#ctx0" brushRef="#br1" timeOffset="193840.022">31484 9213,'13'39,"8"22,6 14,-2 2,-1-7,-1-15,1-18,-4-15</inkml:trace>
  <inkml:trace contextRef="#ctx0" brushRef="#br1" timeOffset="193841.022">31919 9521,'-4'40,"-2"16,5 8,2-7</inkml:trace>
  <inkml:trace contextRef="#ctx0" brushRef="#br1" timeOffset="194475.119">27994 11291,'4'-4,"6"-2,15-4,16-9,18-5,17-8,8-3,3 1,-8 1,-19 6</inkml:trace>
  <inkml:trace contextRef="#ctx0" brushRef="#br1" timeOffset="194809.168">28302 11240,'9'48,"7"29,5 14,4 1,1-7,1-13,-4-19</inkml:trace>
  <inkml:trace contextRef="#ctx0" brushRef="#br1" timeOffset="194810.168">28610 11420,'8'-39,"13"-18,10 1,5 6,10 12,4 11,-4 11</inkml:trace>
  <inkml:trace contextRef="#ctx0" brushRef="#br1" timeOffset="195139.995">29072 11163,'-31'28,"0"2,2 1,-13 20,31-37,0 1,1 1,0 0,2 0,0 1,1 0,0 0,2 1,-1 4,5-19,0-1,1 1,-1-1,1 1,0-1,0 1,0 0,0-1,0 1,1-1,-1 1,1-1,0 1,-1-1,1 1,0-1,0 1,1-1,-1 0,0 0,1 1,0-2,-1 0,1-1,-1 1,1 0,0-1,-1 1,1-1,0 1,-1-1,1 0,0 1,0-1,-1 0,1 0,0-1,0 1,-1 0,1 0,0-1,-1 1,1-1,0 0,-1 1,1-1,-1 0,1 0,-1 0,1 0,-1 0,1-1,9-7,0 0,-1-1,-1 0,0 0,5-8,-8 9,0 1,0 1,1-1,0 1,0 0,1 0,0 1,0 0,1 1,6-4,-13 9,1 0,-1 0,1 1,0-1,-1 0,1 1,-1 0,0-1,1 1,-1 0,0 0,1 1,-1-1,0 0,0 1,0-1,0 1,0 0,0-1,-1 1,1 0,0 0,-1 0,1 1,10 9,4 1</inkml:trace>
  <inkml:trace contextRef="#ctx0" brushRef="#br1" timeOffset="195472.204">29277 11138,'0'25,"2"0,0-1,2 1,4 11,-6-25,1-1,0 0,1 0,0-1,0 1,1-1,0 0,1 0,0-1,0 1,6 4,-11-11,0-1,1 0,-1 0,0 0,0 0,1 0,-1 0,1 0,-1-1,1 1,-1 0,1-1,-1 1,1-1,0 1,-1-1,1 0,0 0,-1 0,1 0,-1 0,1 0,0 0,-1 0,1-1,0 1,-1-1,1 1,-1-1,1 0,-1 0,1 1,-1-1,0 0,1 0,-1 0,0 0,0-1,1 1,-1 0,0 0,0-1,-1 1,1-1,0 1,0-2,6-8,-1-1,-1 0,0 0,0-1,0-4,-5 16,13-60,-12 49,1 0,1 0,0 0,0 1,1-1,0 1,6-11,-9 22,-1-1,1 1,0 0,-1-1,1 1,-1 0,1 0,-1-1,1 1,0 0,-1 0,1 0,0 0,-1 0,1 0,-1 0,1 0,0 0,-1 0,1 0,0 0,-1 0,1 1,-1-1,1 0,0 0,-1 1,1-1,-1 1,1-1,-1 0,1 1,-1-1,1 1,-1-1,0 1,1-1,-1 1,0-1,1 1,-1-1,0 1,0 0,1-1,-1 1,0 0,20 32,-19-30,15 31,27 48,-40-77,0 0,1-1,-1 1,1-1,0 0,0 0,0 0,1 0,-1-1,1 0,0 0,0 0,4 1,13-1,-5-8</inkml:trace>
  <inkml:trace contextRef="#ctx0" brushRef="#br1" timeOffset="196147.832">29970 10881,'-67'59,"-11"12,71-64,1 1,-1 1,1-1,1 1,0 0,0 0,1 1,0-1,0 1,3-8,0 0,1 0,-1 1,0-1,1 0,0 0,-1 0,1 0,0 1,0-1,0 0,0 0,0 0,1 1,-1-1,1 0,-1 0,1 0,0 0,0 0,0 0,0 0,0 0,0 0,1-1,-1 1,1 0,-1-1,1 1,0-1,-1 1,1-1,0 0,0 0,0 0,0 0,0 0,0 0,0 0,1-1,7 3,1-1,0 0,-1-1,1 0,0-1,0 0,9-2,111-20,-93 14,0 1,1 3,12 0,-48 3,-1 1,0 0,1 0,-1 0,0 0,1 0,-1 0,0 1,1-1,-1 1,0-1,0 1,1 0,-1 0,0 0,0 0,0 1,0-1,0 0,-1 1,1 0,0-1,-1 1,2 1,-3-1,1 1,0-1,-1 0,0 1,1-1,-1 1,0 0,0-1,-1 1,1-1,0 1,-1-1,0 0,1 1,-1-1,0 1,0-1,-1 2,-7 12,0-1,-1 0,-1 0,0-1,-8 7,-2 1,0-1,-2-2,-5 4,21-17,0-1,-1 0,1 0,-1-1,0 0,0-1,0 1,-1-2,1 1,-1-1,1 0,-9 0,15-2,0 0,0 0,1 0,-1-1,0 1,0-1,0 1,0-1,1 1,-1-1,0 0,0 0,-1-1,-12-15</inkml:trace>
  <inkml:trace contextRef="#ctx0" brushRef="#br1" timeOffset="196472.52">30432 10907,'0'17,"0"20,0 20,4 22,10 20,8 10,4 5,1-9,-2-14,-12-26,-6-25</inkml:trace>
  <inkml:trace contextRef="#ctx0" brushRef="#br1" timeOffset="196807.169">30277 11009,'53'-22,"30"-7,13 2,-4 9,-18 16,-22 18,-28 19,-27 13,-26 6,-17 3,-9-4,-5-11,9-17,8-17,12-14,15-15,19-13,10 0</inkml:trace>
  <inkml:trace contextRef="#ctx0" brushRef="#br1" timeOffset="197143.593">30842 10753,'18'-15,"1"1,0 0,1 2,1 1,0 0,17-5,-30 13,1 0,0 1,0 0,0 0,0 1,0 0,0 1,8 0,-12 1,0 0,0 0,0 0,0 0,0 1,0 0,-1 0,1 0,-1 0,1 1,-1 0,0 0,0 0,0 1,3 2,-2 0,-1 1,0-1,0 1,0 0,-1 0,0 0,0 1,-1-1,0 1,0-1,0 1,-1 0,-1 0,1 0,-1-1,-1 7,0-1,0 0,0 0,-2 0,1-1,-2 1,0-1,0 0,-1 0,-5 9,9-19,-1 0,1 0,-1 0,0 0,1 0,-1-1,0 1,0 0,0-1,0 1,0-1,0 0,-1 0,1 0,0 0,-1 0,1 0,-1-1,1 1,-2-1,-54-2,6 0,43 4,-1 1,1-1,0 2,0-1,0 1,0 1,1-1,-1 2,1-1,0 1,1 0,-5 5,8-8,1 1,-1 0,0 0,1 0,0 0,0 1,0-1,0 1,1 0,0 0,0 0,0 0,0 0,1 0,0 0,0 1,1-1,-1 0,1 1,0-1,1 0,-1 1,2 2,-2-5,1 0,0-1,0 1,1-1,-1 1,0-1,1 1,0-1,-1 0,1 0,0 0,0 0,0 0,1 0,-1 0,0-1,1 1,-1-1,1 0,-1 1,1-1,-1 0,1-1,0 1,0 0,0-1,-1 0,1 1,0-1,0 0,0-1,-1 1,1 0,0-1,0 0,0 0,9-1,-1-1,1 0,-1-1,0-1,0 0,-1 0,1-1,0-1,19-16,-1-1,-1-2,-1-1,-1-1,-2-1,3-3</inkml:trace>
  <inkml:trace contextRef="#ctx0" brushRef="#br1" timeOffset="198122.928">31406 11009,'-1'0,"0"-1,0 1,0 0,0-1,0 1,1-1,-1 1,0-1,0 0,0 1,1-1,-1 0,0 1,0-1,1 0,-1 0,1 0,-1 0,1 1,-1-1,1 0,-1 0,1 0,0 0,0 0,-1 0,1 0,0 0,0-1,-4-36,3 32,0-27,0 0,3 0,2-13,-3 35,0-1,1 1,1 0,0 0,1 0,0 0,0 0,1 0,1 1,0 0,3-4,-7 12,-1 0,1 0,0 0,0 0,1 0,-1 1,0-1,1 1,-1-1,0 1,1 0,0 0,-1 0,1 0,0 0,-1 1,1-1,0 1,0 0,-1 0,1 0,0 0,0 0,0 0,-1 1,3 0,7 3,0 1,-1 0,0 0,0 1,9 7,-11-7,0-1,1 1,0-1,0-1,0 0,11 3,-18-7,-1 1,1-1,0 0,-1 0,1 0,-1-1,1 1,0 0,-1-1,1 0,-1 0,1 0,-1 0,1 0,-1 0,0 0,0-1,1 1,-1-1,0 0,0 0,-1 0,1 0,0 0,-1 0,1 0,-1 0,1 0,0-3,-1 3,0 0,1 0,-1 0,0 0,0 0,-1 0,1 0,0 0,-1 0,1-1,-1 1,0 0,0-1,0 1,0 0,0 0,0-1,0 1,-1 0,1 0,-1-1,0 1,0 0,0 0,0 0,0 0,0 0,0 0,0 0,-1 0,1 1,-1-1,0 1,1-1,-1 1,0-1,0 1,0 0,0 0,0 0,0 0,0 0,0 0,-1 1,1-1,0 1,0-1,-1 1,1 0,0 0,0 0,-1 0,1 0,0 1,-1-1,1 1,0-1,0 1,0 0,0 0,0 0,0 0,0 0,0 0,0 1,0-1,0 1,-4 3,0 0,1 0,-1 1,1-1,1 1,-1 0,1 1,0-1,0 1,0 0,1 0,1 0,-1 0,1 1,0-1,0 0,1 1,0 0,1-1,0 1,0 0,0-1,1 1,0 0,0-1,1 1,0 0,0 0,0-1,0 1,1 0,0-1,1 0,-1 0,1 0,1 0,-1-1,1 1,0-1,1 0,0-1,-1 0,2 1,-1-2,1 1,-1-1,1 0,0 0,1-1,-1 0,1 0,0-1,-3 0,-1-2,0 1,1 0,-1-1,1 0,-1 0,1 0,-1 0,1-1,-1 0,0 0,1 0,-1 0,0-1,0 0,0 0,0 0,0 0,0-1,0 1,-1-1,1 0,-1 0,0 0,0 0,0-1,0 1,-1-1,0 0,1 0,0-3,4-8,-1-1,0 0,-1 0,-1 0,-1-1,0 1,-1-13,4 2,-6 27,0-1,0 1,1 0,-1 0,0 0,0 0,0 0,0-1,0 1,0 0,0 0,1 0,-1 0,0 0,0 0,0 0,0 0,1-1,-1 1,0 0,0 0,0 0,0 0,1 0,-1 0,0 0,0 0,0 0,0 0,1 0,-1 0,0 0,0 0,0 0,0 0,1 1,-1-1,0 0,0 0,0 0,0 0,1 0,-1 0,0 0,0 0,0 1,0-1,0 0,0 0,0 0,1 0,-1 0,0 1,0-1,0 0,0 0,17 43,-8-20,-8-19,0-1,1 0,-1 0,1 0,0 0,0 0,0 0,1 0,-1-1,1 1,-1-1,1 0,0 0,2 1,-5-2,1-1,0 0,0 1,0-1,0 0,0 0,0 0,0 0,0 0,0 0,0 0,0 0,-1 0,1 0,0 0,0-1,0 1,0 0,0-1,0 1,0-1,1-1,0 1,0-1,0 0,0 0,-1 0,1 0,0 0,-1 0,0-1,1 1,-1-2,8-18,-1 0,-1 0,-2 0,0-1,1-13,-2 7,3-1,6-19,-13 48,0 0,1 1,-1-1,0 1,1-1,-1 1,0-1,1 1,-1 0,1-1,-1 1,1-1,-1 1,1 0,-1-1,1 1,-1 0,1 0,-1-1,1 1,-1 0,1 0,0 0,-1 0,1 0,-1 0,1 0,0 0,-1 0,1 0,-1 0,1 0,0 0,-1 0,1 0,-1 1,1-1,-1 0,1 0,0 1,-1-1,0 0,1 1,-1-1,1 1,-1-1,1 1,-1-1,0 1,1-1,-1 1,0-1,1 1,33 37,-22-22,-10-13,1-1,-1 0,0 1,1-1,-1 0,1 0,0 0,-1-1,1 1,0-1,0 1,0-1,0 0,0 0,1 0,-1-1,0 1,0-1,0 0,3 0,-4-1,0 0,1 0,-1 0,0 0,0-1,0 1,0-1,0 1,0-1,0 0,-1 0,1 0,-1 0,1 0,-1 0,0 0,1 0,-1 0,-1-1,1 1,0-1,0 1,-1-1,1 1,-1 0,0-3,4-18,-3 14,0 1,1-1,0 1,1 0,-1 0,4-6,-6 13,0 1,1-1,-1 1,0-1,0 1,1-1,-1 1,0-1,1 1,-1 0,1-1,-1 1,0-1,1 1,-1 0,1-1,-1 1,1 0,-1 0,1-1,-1 1,1 0,-1 0,1 0,-1 0,1 0,0 0,-1-1,1 1,-1 0,1 1,-1-1,1 0,0 0,-1 0,1 0,16 18,6 31,-5 0,-3 1,-2 1,5 39,-17-78,-2-11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2.48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66,'8'-11,"1"0,-2-1,1 0,2-7,-10 21,0 0,0 0,0 0,0 0,0 0,1 0,-1 0,1 0,-1 0,1 0,0 0,0-1,0 1,0 0,0 0,0-1,0 1,1-1,-1 1,1-1,-1 0,2 2,-2-3,0 1,0 0,0 0,0-1,0 1,0 0,0-1,1 1,-1-1,0 0,0 1,1-1,-1 0,0 0,0 1,1-1,-1 0,0 0,1-1,-1 1,0 0,0 0,1-1,-1 1,0 0,0-1,0 0,1 1,-1-1,0 0,0 1,0-1,0 0,0 0,0 0,-41 17,9 9,-1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9.109"/>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1,'0'2,"2"3,4 4,2 2,3 4,4 7,5 4,5 5,4 4,3 3,2 5,2 0,-1 0,-6-8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3.25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534 2,'9'-1,"-5"2,-15 12,11-13,-126 135,-16 34,92-103,2 1,4 3,-32 66,62-93,15-27,-1-15,1-1,-1 0,1 0,-1 0,1 1,-1-1,1 0,-1 0,1 0,-1 0,1 0,-1 0,1 0,0 0,-1 0,1 0,-1-1,1 1,-1 0,1 0,-1 0,1-1,-1 1,1 0,-1 0,0-1,1 1,-1 0,1-1,-1 1,0-1,1 1,15-13,-1-1,0-1,-1 0,-1-1,0-1,-2 0,1-1,7-10,61-94,-6-4,36-88,-99 187,-11 27,0-1,0 1,0 0,0 0,-1 0,1 0,0 0,0 0,0-1,0 1,0 0,0 0,0 0,-1 0,1 0,0 0,0 0,0 0,0 0,0 0,0 0,-1 0,1-1,0 1,0 0,0 0,0 0,-1 0,1 0,0 0,0 0,0 0,0 1,0-1,-1 0,1 0,0 0,0 0,0 0,0 0,0 0,0 0,-1 0,1 0,0 0,0 0,0 1,0-1,0 0,0 0,0 0,0 0,-1 0,1 0,0 1,0-1,0 0,0 0,0 0,0 0,0 0,0 1,0-1,0 0,0 0,0 0,0 0,0 1,0-1,-35 43,34-42,-122 161,7 6,-37 78,133-201,20-45,0-1,1 1,-1 0,0 0,1 0,-1-1,0 1,1 0,-1 0,0 0,1 0,-1 0,0 0,1 0,-1 0,0 0,1 0,-1 0,0 0,1 0,-1 0,0 0,1 0,-1 0,0 0,1 0,-1 1,0-1,1 0,-1 0,0 0,1 0,-1 1,0-1,0 0,1 0,-1 1,0-1,0 0,0 1,1-1,-1 0,0 1,0-1,0 0,0 1,0-1,1 0,-1 1,0-1,0 0,0 1,0-1,0 0,0 1,0-1,-1 0,1 1,0-1,0 1,0-1,0 0,0 0,0 1,-1-1,1 0,0 1,0-1,0 0,-1 1,28-19,20-27,-2-1,-2-3,-2-1,30-50,15-16,-86 115,27-29,-16 26,-8 19,-5-4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3.78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50 0,'-2'6,"1"-1,-1 0,0 0,-1 0,1 0,-1 0,0-1,0 1,-4 3,-7 15,12-22,1 1,1 0,-1 0,0 0,0 0,1 0,-1 0,1 0,0 0,-1 0,1 0,0 2,0-3,1-1,-1 0,0 1,0-1,0 1,0-1,1 0,-1 1,0-1,0 0,1 1,-1-1,0 0,1 1,-1-1,0 0,1 1,-1-1,0 0,1 0,-1 0,1 1,-1-1,0 0,1 0,-1 0,1 0,-1 0,1 0,-1 0,0 0,1 0,0 0,2 0,0-1,1 0,-1 0,0 0,0 0,0-1,0 1,0-1,0 0,0 0,0 0,-1 0,2-1,26-31,-28 32,-1 0,1 0,-1 0,0 0,0-1,0 1,0 0,0-1,0 1,-1 0,1-1,-1 1,1-1,-1 1,0-1,0-1,0 3,-1 1,1-1,0 0,-1 1,1-1,-1 1,1 0,0-1,-1 1,1-1,-1 1,1 0,-1-1,1 1,-1 0,0-1,1 1,-1 0,1 0,-1 0,1-1,-1 1,0 0,1 0,-1 0,0 0,1 0,-1 0,1 0,-1 0,0 1,1-1,-1 0,1 0,-1 0,0 1,1-1,-1 0,1 1,-1-1,1 0,-1 1,1-1,-1 1,1-1,0 1,-1-1,-26 22,23-18,0 1,0 0,1 0,-1 1,1-1,0 1,0-1,1 1,0 0,0 0,0 0,1 0,-1 2,2 13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4.48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25 547,'-1'0,"-1"1,1 0,-1 0,1 0,-1 0,1 0,0 0,0 0,0 0,-1 0,1 1,0-1,0 0,1 1,-1-1,0 1,0-1,1 1,-1-1,1 1,-1 0,1-1,0 1,-2 15,3-16,-1-1,0 0,0 0,0 1,0-1,1 0,-1 0,0 0,0 0,0 1,0-1,1 0,-1 0,0 0,0 0,1 0,-1 0,0 0,0 0,1 0,-1 1,0-1,0 0,1 0,-1 0,0 0,0 0,1-1,-1 1,0 0,0 0,1 0,-1 0,0 0,0 0,1 0,-1 0,0 0,0-1,0 1,1 0,-1 0,0 0,0-1,0 1,0 0,1 0,-1 0,0-1,0 1,19-18,-1-1,-1-1,0-1,-2-1,0 0,2-7,13-18,58-93,32-46,-115 179,-2 1,1 0,1 0,-1 0,1 1,0-1,0 1,1 0,-1 1,1-1,0 1,0 0,-5 4,-1 0,1 0,-1 0,0 0,1 0,-1 0,1 0,-1 0,1 0,-1 0,0 0,1 0,-1 1,1-1,-1 0,0 0,1 0,-1 1,0-1,1 0,-1 0,0 1,1-1,-1 0,0 1,0-1,1 0,-1 1,0-1,0 0,0 1,1-1,-1 0,0 1,0-1,0 1,0-1,0 1,0-1,0 0,0 1,0-1,0 1,0-1,0 0,0 1,0-1,0 1,-1-1,1 0,0 1,-4 27,3-27,-31 111,-5-2,-5-2,-22 35,12-23,39-85,13-23,10-22,12-22,43-90,44-111,-93 197,-48 123,5 1,-12 70,34-108,9-32,-4-17,1-1,-1 0,0 0,1 0,-1 0,1 0,-1 0,0 0,1 0,-1 0,0 0,1 0,-1 0,0 0,1 0,-1 0,1 0,-1 0,0 0,1-1,-1 1,0 0,1 0,-1 0,0-1,0 1,1 0,-1 0,0-1,0 1,1 0,-1 0,0-1,0 1,0 0,1-1,-1 1,0 0,0-1,0 1,0-1,0 1,16-25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5.06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12 193,'-1'-2,"0"1,-1-1,1 1,0-1,1 1,-1-1,0 0,0 1,1-1,-1 0,1 0,-1 1,1-1,0 0,0 0,0 0,0 1,0-1,0 0,0 0,1 0,-1 0,1 1,-1-1,1 0,0 1,0-1,-1 0,1 1,0-1,0 1,1-1,-1 1,0 0,1-1,7-8,0 1,1 0,0 0,9-5,-7 5,-8 6,0-1,-1 0,1 0,-1 0,0 0,0-1,0 1,2-6,9-13,-14 22,1 1,-1-1,0 1,1-1,-1 1,0-1,1 1,-1 0,1-1,-1 1,1-1,-1 1,1 0,-1 0,1-1,-1 1,1 0,-1 0,1 0,0-1,-1 1,1 0,-1 0,1 0,-1 0,1 0,0 0,-1 0,1 0,-1 1,1-1,0 0,16 15,3 27,-15-17,-1-2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05.943"/>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1 943,'359'-396,"28"-28,-364 400,0 2,1 1,1 1,14-7,-38 26,0 0,0 0,1 1,-1-1,0 0,0 1,0-1,1 1,-1-1,0 1,1-1,-1 1,1 0,-1 0,0 0,1 0,-1 0,0 0,1 0,-1 0,1 1,-2-1,1 1,0 0,-1-1,1 1,-1 0,0-1,1 1,-1 0,1 0,-1 0,0-1,0 1,1 0,-1 0,0 0,0 0,0-1,0 1,0 0,0 0,0 0,0 0,-1-1,1 2,-18 57,-53 103,-28 69,84-187,2-1,1 1,3 1,-2 23,7-2,4-61,0 0,1-1,-1 1,1 0,0-1,0 1,1 0,-1-1,1 0,0 1,3 3,-5-7,1-1,-1 1,0-1,1 1,-1-1,1 1,-1-1,1 0,-1 1,1-1,-1 0,1 1,0-1,-1 0,1 0,-1 0,1 1,0-1,-1 0,1 0,0 0,-1 0,1 0,-1 0,1 0,0 0,-1 0,1-1,0 1,-1 0,1 0,-1 0,1-1,-1 1,1 0,0-1,-1 1,1 0,-1-1,1 1,-1-1,0 1,1-1,-1 1,1-1,-1 1,0-1,0 1,1-2,18-30,-18 31,20-49,-1-1,-3 0,-2-1,-3-1,-1 0,-3-7,-6 50,-1-1,-1 1,0 0,0-1,-2-6,2 15,-1 1,1 0,0-1,-1 1,1 0,-1 0,1-1,-1 1,1 0,-1 0,0 0,0-1,0 1,0 0,1 0,-2 0,1 1,0-1,0 0,-1 0,1 1,0 0,-1 0,1-1,-1 1,1 0,-1 0,1 0,-1 1,1-1,0 0,-1 1,1-1,-1 0,1 1,0 0,-1-1,1 1,0 0,0 0,0 0,-1 0,-15 11,2 1,0 1,0 0,1 1,1 0,1 1,-7 12,-24 40,-8 21,42-72,4-8,-10 16,0 1,2 1,1 0,2 0,0 2,2-1,0 4,8-30,-1-1,1 1,-1-1,1 1,0-1,0 1,0 0,0-1,0 1,0-1,0 1,1-1,-1 1,1-1,-1 1,1-1,-1 1,1-1,0 1,0-2,-1 0,1 0,0 0,-1 1,1-1,0 0,-1 0,1 0,0-1,-1 1,1 0,0 0,0 0,-1 0,1-1,-1 1,1 0,0-1,-1 1,1 0,-1-1,1 1,0-1,-1 1,1-1,-1 1,1-1,6-6,-1 0,1-1,-1 1,0-1,1-4,0 1,0 0,-1-1,-1 0,0 0,-1-1,0 1,0-1,-1 0,-1 0,-1 0,0 0,0-1,-1 1,-1-5,1 16,0 1,0 0,-1-1,1 1,0 0,-1-1,1 1,-1 0,1-1,-1 1,0 0,1 0,-1 0,0-1,0 1,0 0,0 0,0 0,0 1,0-1,0 0,0 0,0 0,0 1,-1-1,1 1,0-1,-1 1,0 0,-1 0,1 0,-1 0,1 0,0 1,-1 0,1-1,0 1,0 0,-1 0,1 0,0 0,0 0,0 1,0 0,-7 5,0 0,0 0,1 1,1 1,-1-1,-3 7,8-11,1 1,0-1,0 1,0 0,1-1,-1 1,1 0,0 0,0 4,1-8,0-1,0 1,0 0,0 0,0-1,0 1,0 0,0 0,0-1,0 1,1 0,-1-1,0 1,1 0,-1-1,0 1,1-1,-1 1,1 0,-1-1,1 1,-1-1,1 1,-1-1,1 1,-1-1,2 0,-1 0,1 1,-1-1,1 0,-1 0,1-1,-1 1,1 0,-1 0,1-1,-1 1,0-1,1 1,-1-1,0 1,1-1,-1 0,0 0,0 0,36-27,0-9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20.104"/>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118 19,'0'-1,"-1"0,0 0,0 0,0 1,0-1,0 0,0 0,0 0,0 1,0-1,0 1,0-1,0 1,0-1,-1 1,1-1,0 1,0 0,0 0,-1 0,1 0,0 0,0 0,-1 0,1 0,0 0,-2 1,2 0,-1 0,0 0,0 1,0-1,1 1,-1-1,1 1,-1 0,1 0,-1-1,1 1,0 0,0 0,-1 2,-2 6,0 0,1 1,0 0,0-1,0 11,2-14,0 0,1 0,0 0,0-1,0 1,1 0,0 0,1 0,0-1,0 1,0 1,-1-7,0 1,0-1,0 0,0 1,0-1,0 0,0 0,0 1,0-1,0 0,1 0,-1 0,0 0,1-1,-1 1,1 0,-1 0,1-1,0 1,1-1,0 0,0 0,0 0,0 0,0 0,0 0,0-1,-1 0,1 1,0-1,0 0,-1-1,1 1,0 0,0-1,4-2,0-1,-1 0,1-1,-1 1,0-1,0 0,0-1,-1 1,0-1,3-6,-5 8,0 1,-1-2,1 1,-1 0,0 0,0-1,0 1,-1-1,0 1,0-1,0 0,-1 0,0 1,0-1,-1 0,1-1,-1 5,0 0,1 0,-1 0,0 1,0-1,0 0,0 0,0 0,0 1,-1-1,1 1,0-1,-1 1,0-1,1 1,-1 0,0 0,1 0,-1 0,0 0,0 0,0 0,0 1,0-1,0 1,0-1,0 1,0 0,0 0,0 0,0 0,0 0,-1 0,1 0,0 1,0-1,0 1,0 0,0-1,-1 2,-7 1,0 1,0 1,0-1,0 2,1-1,0 1,-2 2,2-1,0 1,1 0,0 0,-5 8,11-14,0 0,1 0,-1 1,1-1,-1 0,1 1,0-1,0 1,0-1,0 1,0-1,1 1,-1 0,1-1,-1 1,1 0,0-1,0 1,1 0,-1 0,0-1,1 3,1-4,-1 1,0-1,1 1,0-1,-1 0,1 0,-1 0,1 0,0 0,0 0,0 0,0 0,0 0,0-1,0 1,0-1,0 0,0 0,0 1,0-1,0 0,0-1,0 1,0 0,0-1,0 1,0-1,1 0,20-3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22.772"/>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592 29,'0'-1,"1"0,-1 0,0 0,0 0,0 0,0 0,0 0,0 0,0 0,0 0,0 0,0 0,-1 0,1 0,0 0,-1 0,1 0,-1 0,1 0,-1 0,1 0,-1 1,0-1,1 0,-1 0,0 1,0-1,1 0,-1 1,0-1,0 1,-1 0,0 0,0 1,1-1,-1 1,0-1,1 1,-1 0,0-1,1 1,-1 0,1 0,0 0,-1 0,1 1,0-1,-1 1,-11 11,1 0,1 1,-5 8,-28 46,3 3,3 1,-6 21,-83 233,76-174,6 3,6 1,8 2,-4 88,32-219,1 0,1 0,1 0,2 0,3 16,-5-41,1 1,-1-1,1 1,0-1,0 0,0 1,0-1,0 0,1 0,-1 1,2 0,-2-2,-1-1,1 0,-1 0,1 1,0-1,-1 0,1 0,0 0,-1 1,1-1,0 0,-1 0,1 0,0 0,-1 0,1 0,0-1,-1 1,1 0,0 0,-1 0,1-1,0 1,-1 0,1-1,-1 1,1 0,0-1,-1 1,1-1,-1 1,1-1,-1 1,0-1,1 1,-1-1,0 0,1 1,-1-1,0 1,1-2,7-13,0 0,-1 0,0-1,-1-1,-1 1,-1-1,1-5,-2 10,31-155,12-159,-21 129,18-50,-28 184,2 1,2 0,4 2,2 1,31-53,-45 90,1 2,1-1,1 2,1 0,0 0,2 2,0 0,1 1,8-6,-23 20,0 1,-1-1,1 0,0 1,0-1,0 1,0 0,1 0,-1 1,0-1,0 0,0 1,1 0,-1 0,1 0,-3 0,1 1,-1-1,0 1,1-1,-1 1,0 0,0-1,0 1,0 0,0 0,0 0,0 0,0 0,0 0,0 0,0 0,-1 1,1-1,0 0,-1 0,1 1,-1-1,1 0,-1 1,0-1,0 0,1 1,-1-1,0 0,0 1,0-1,-1 1,1-1,0 0,-1 2,-2 16,-1 0,-1 0,-1 0,0 0,-2-1,0 0,-1 0,-1-1,-4 5,-7 16,-75 137,-30 54,8 12,84-164,4 1,3 1,3 2,4 0,0 24,18-90,-3 17,2-1,0 13,3-38,0 1,0-1,1 0,-1 1,1-1,1 0,-1 0,1 0,0 0,0 0,1 0,0-1,0 1,2 2,-4-7,-1 0,1-1,0 1,0 0,-1 0,1-1,0 1,0 0,0-1,0 1,0-1,0 1,0-1,0 0,0 1,0-1,0 0,0 0,0 0,0 0,0 0,0 0,0 0,0 0,0 0,0 0,0 0,0-1,0 1,0 0,0-1,0 1,0-1,3-1,-1 0,0-1,0 1,0-1,0 0,0 1,-1-2,3-2,13-22,-2-1,-1-1,-1 0,-1-1,-2 0,-1-1,2-18,3-4,71-258,42-138,-89 336,4 2,49-89,-50 129,-27 54,-8 17,-7 4,1 0,-1 0,0-1,0 1,0 0,0 0,-1 0,1 0,-1 0,0-1,0 1,-37 128,-6-2,-23 41,10-26,-13 36,-29 71,-44 191,140-426,10-39,-3 10,163-497,-88 296,43-70,-118 277,4-13,1 0,1 1,1 1,1 0,1 0,6-6,-19 24,0 0,0 1,0-1,0 1,0-1,0 0,0 1,0-1,0 0,0 1,0-1,0 0,0 1,1-1,-1 0,0 1,0-1,0 0,1 1,-1-1,0 0,0 0,1 1,-1-1,0 0,0 0,1 0,-1 1,0-1,1 0,-1 0,0 0,1 0,-1 0,0 1,1-1,-1 0,1 0,-1 0,0 0,1 0,-1 0,0 0,1 0,-1 0,0-1,1 1,-1 0,0 0,1 0,-1 0,0 0,1-1,-1 1,0 0,1 0,-1-1,0 1,0 0,1 0,-1-1,0 1,0 0,-5 37,-50 158,-46 101,14-46,71-201,-19 55,4 2,5 0,-2 42,26-106,2-42,0 0,0 0,0 0,1 0,-1-1,0 1,0 0,0 0,0 0,0 0,1 0,-1 0,0 0,0 0,0-1,0 1,1 0,-1 0,0 0,0 0,0 0,0 0,1 0,-1 0,0 0,0 0,0 0,1 0,-1 0,0 0,0 0,0 0,1 1,-1-1,0 0,0 0,0 0,0 0,0 0,1 0,-1 0,0 0,0 1,0-1,0 0,0 0,0 0,1 0,-1 1,0-1,0 0,0 0,0 0,0 0,0 1,0-1,0 0,0 0,0 0,0 1,0-1,0 0,0 0,0 0,0 1,9-15,0 0,-1-1,0 0,-1 0,-1 0,0-1,-1 0,1-8,5-13,33-110,27-74,-56 185,-15 54,-20 64,-15 44,-11 35,6 12,36-136,4-37,0 0,0 0,1 0,-1 0,0 0,1 0,-1 0,0-1,1 1,-1 0,0 0,1 0,-1 0,0 0,0 0,1-1,-1 1,0 0,0 0,1-1,-1 1,0 0,0 0,1-1,-1 1,0 0,0 0,0-1,0 1,0 0,0-1,1 1,-1 0,0-1,0 1,0 0,0-1,0 1,0 0,0-1,0 1,0 0,0-1,26-71,82-347,-28 94,-50 223,4 2,9-11,-14 55,-29 55,1 0,0 0,-1 0,1 0,0 0,-1 0,1 0,0 0,0 0,0 0,0 0,0 1,0-1,0 0,0 1,0-1,0 1,0-1,1 1,-2 0,1 1,0 0,-1-1,1 1,-1 0,1-1,-1 1,0 0,1 0,-1 0,0-1,0 1,1 0,-1 0,0 0,0 0,0 0,0-1,0 1,0 0,0 0,0 0,0 0,-1-1,1 1,0 1,-4 29,-2 0,0-1,-2 0,-6 14,-52 125,39-103,-13 37,-33 80,-18 18,133-318,342-781,-266 624,-137 304,19-30,0 1,-1 0,1-1,0 1,-1 0,1-1,-1 1,1-1,-1 1,1 0,-1-1,1 1,-1-1,0 0,1 1,-1-1,0 1,1-1,-1 0,0 0,1 1,-1-1,0 0,0 0,1 0,-1 0,0 0,0 0,1 0,-1 0,0 0,0 0,1 0,-1 0,0-1,0 1,1 0,-1-1,0 1,1 0,-1-1,0 1,1-1,-1 1,1-1,-1 1,1-1,-1 0,-1-2,1 1,-1-1,1 0,-1 1,0-1,0 1,0 0,0 0,-1 0,1 0,-1 0,1 0,-1 0,0 1,1 0,-1-1,0 1,0 0,0 0,0 0,0 1,0-1,0 1,0 0,0 0,-1 0,1 0,0 0,0 1,0-1,0 1,0 0,0 0,0 0,-1 1,-7 2,8-3,-1 1,1-1,-1 0,0 0,1 0,-1 0,0-1,0 1,1-1,-1 0,-2 0,6-1,0 1,0-1,-1 1,1-1,0 0,0 1,1-1,-1 1,0-1,0 1,0-1,0 1,0-1,0 1,1-1,-1 1,0-1,1 1,-1 0,0-1,0 1,1-1,-1 1,1 0,-1-1,0 1,1 0,-1-1,1 1,-1 0,1 0,-1-1,1 1,16-14,-6 6,1 1,-1 0,1 1,4-1,-12 5,1 0,-1 1,0-1,1 1,-1 0,1 0,-1 1,1 0,-1-1,1 1,0 1,-1-1,1 1,0 0,-4-1,-1 0,1 0,-1 0,0 0,1 0,-1 0,1 0,-1 0,0 0,1 0,-1 1,1-1,-1 0,0 0,1 0,-1 1,0-1,1 0,-1 1,0-1,0 0,1 0,-1 1,0-1,0 0,1 1,-1-1,0 1,0-1,0 0,0 1,0-1,0 1,1-1,-1 0,0 1,0-1,0 1,0-1,-14 12,-25 2,33-13,-1 0,1 0,0 1,0 0,0 0,0 1,0-1,0 1,1 1,-1-1,1 1,-4 3,3 0,0 0,0 0,1 0,-1 1,2 0,-1 0,1 0,1 1,-1 0,-28 82,4 2,-15 95,27-114,-30 138,10 2,0 107,35-309,-2 97,4-99,-1-1,1 0,1 0,0 0,0 0,1 0,0-1,0 1,1-1,1 3,-4-10,-1 0,0-1,0 1,1-1,-1 1,0-1,1 1,-1-1,1 1,-1-1,1 1,-1-1,1 0,-1 1,1-1,-1 0,1 1,-1-1,1 0,0 0,-1 1,1-1,-1 0,1 0,0 0,-1 0,1 0,0 0,-1 0,1 0,0 0,-1 0,1 0,-1 0,1-1,0 1,-1 0,1 0,-1-1,1 1,-1 0,1-1,-1 1,1 0,-1-1,1 1,-1-1,1 1,-1-1,0 1,1-1,-1 1,0-1,1 0,-1 1,0-1,0 1,0-1,1 0,14-39,-3-39,-11 72,-1 0,0 0,0 0,-1 0,0-1,0 1,-1 0,1 0,-3-4,4 11,0-1,0 1,0 0,0 0,0 0,0-1,-1 1,1 0,0 0,0-1,0 1,0 0,0 0,0 0,-1-1,1 1,0 0,0 0,0 0,-1 0,1-1,0 1,0 0,0 0,-1 0,1 0,0 0,0 0,-1 0,1 0,0 0,0-1,-1 1,1 0,0 0,0 0,-1 1,1-1,0 0,0 0,-1 0,1 0,0 0,0 0,-1 0,1 0,0 0,0 1,0-1,-1 0,1 0,0 0,0 0,0 1,0-1,-1 0,1 0,0 0,0 1,0-1,0 0,0 0,0 1,0-1,-1 0,-7 20,0 17,2 1,1 0,2 0,2 0,1 0,2 0,2 0,4 15,-7-47,-1 0,2 0,-1 0,1 0,0 0,0-1,0 1,1 0,0-1,0 0,0 0,1 0,-1 0,5 4,17 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58.53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45 18,'0'-15,"0"15,0 0,0 0,0 0,0 0,0 0,0 0,-1 0,1 0,0 0,0 0,0 0,0 0,0 0,-1 0,1 0,0 0,0 0,0 0,0 0,0 0,-9 20,2-3,1-1,0 1,1 0,1 0,0 7,3-18,1 0,-1 0,1 0,0 0,1 0,0 0,0 0,1 4,-2-8,1 0,0 0,0 0,0 0,0 0,0 0,0 0,1-1,-1 1,1 0,-1-1,1 1,-1-1,1 1,0-1,0 0,0 0,0 1,0-1,0-1,1 2,1-2,0 1,1-1,-1 0,0 0,0 0,0 0,1-1,-1 0,0 0,0 0,0 0,0-1,0 1,0-1,-1 0,1 0,-1-1,1 1,-1-1,0 1,0-1,0 0,2-2,3-4,0 0,0 0,-1-1,0 1,0-1,-1-1,4-9,-9 16,1 0,-1 0,0 0,0 0,0 0,0 0,-1 0,0 0,0-1,0 1,0 0,0 0,-1 0,0 0,0 0,0 0,-1-1,1 3,0 0,0 0,-1 0,1 0,-1 1,1-1,-1 0,0 1,0-1,0 1,1 0,-1-1,-1 1,1 0,0 0,0 1,0-1,0 0,-1 1,1-1,0 1,-1 0,1-1,0 1,-1 0,1 1,0-1,-1 0,1 1,-2 0,-5 0,1 1,0 1,0-1,0 1,0 1,1-1,-5 4,9-6,0 1,1 0,-1-1,1 1,0 0,0 0,0 0,-1 0,2 1,-1-1,0 1,0-1,1 1,0-1,-1 1,1 0,0 0,0-1,1 1,-1 0,0 0,1 0,0 1,0-2,1 0,-1-1,1 1,0 0,0 0,0 0,0-1,0 1,0 0,0-1,1 1,-1-1,0 1,1-1,-1 0,1 0,0 0,-1 1,1-2,0 1,0 0,0 0,-1 0,3 0,56 15,-44-12,-12-4,0 1,-1 0,1 1,0-1,-1 1,1-1,-1 1,1 0,-1 0,0 1,0-1,0 1,0 0,0-1,0 1,-1 0,1 1,5 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4:59.94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702 86,'0'0,"13"-29,-12 20,-12 17,-56 69,3 2,-12 26,51-70,-32 50,4 3,4 2,4 2,3 2,5 1,4 2,5 2,0 14,-8 71,9 0,7 2,8 0,9 4,2-167,0-18,1 1,0 0,0-1,0 1,0 0,1-1,0 1,0 0,1-1,1 5,0-10,2-10,11-57,-3 0,-2-1,-2-26,5-29,92-482,-62 421,8 3,25-43,-50 152,4 0,3 2,7-6,-29 56,1-1,1 2,0-1,2 2,0 0,1 1,1 1,0 0,1 2,1 0,0 1,3-1,-19 12,1-1,-1 1,0 0,1 1,0-1,-1 1,1 0,0 0,-1 0,1 0,0 1,0 0,0 0,0 1,-1-1,1 1,0 0,0 0,-1 1,1-1,-1 1,1 0,-1 0,0 0,0 1,0 0,0 0,0 0,0 0,-1 0,0 1,1-1,-1 1,-1 0,1 0,0 0,-1 1,0-1,0 0,0 1,-1-1,0 1,1 0,-2 0,1 2,0-2,0-1,-1 1,0-1,0 1,0 0,0-1,-1 1,0-1,0 1,0-1,0 1,-1-1,0 0,0 1,0-1,0 0,-1 0,0-1,-2 4,-7 6,0-1,-1-1,0 1,-13 6,-24 22,19-8,1 0,2 3,1 0,1 2,3 0,1 2,-9 22,-13 39,4 2,-10 51,18-48,5 1,5 2,4 0,5 1,4 42,8-133,1-1,1 1,1-1,0 1,3 6,-5-24,0 0,-1 0,1 1,0-1,0 0,0 0,0 1,0-1,0 0,0 1,0-1,1 0,-1 0,0 1,0-1,0 0,0 0,0 1,0-1,0 0,1 0,-1 1,0-1,0 0,0 0,1 0,-1 1,0-1,0 0,0 0,1 0,-1 0,0 0,0 1,1-1,-1 0,0 0,0 0,1 0,-1 0,0 0,1 0,-1 0,0 0,0 0,1 0,-1 0,0 0,8-16,1-28,17-153,-9 55,7 0,8-8,5 23,6 2,6 2,5 3,4 1,7 4,4 2,4 4,24-21,-85 114,-9 11,0 1,0-1,0 1,0 0,1 0,0 0,0 0,0 1,0 0,0 0,1 0,4-3,-9 7,0-1,1 0,-1 1,0-1,0 0,1 1,-1-1,0 0,0 1,0-1,1 1,-1-1,0 0,0 1,0-1,0 1,0-1,0 0,0 1,0-1,0 1,0-1,0 1,0-1,0 0,-1 1,1-1,0 1,0-1,0 0,0 1,-1-1,1 0,0 1,0-1,-1 0,1 1,-1-1,-17 39,-2-1,-2 0,-1-2,-10 10,-30 48,-55 99,8 6,-34 100,106-210,5 1,3 2,4 0,4 2,5 1,4 1,2 13,11-103,0 88,1-87,0-1,0 1,0 0,1-1,0 1,0-1,1 1,-1-1,2 0,-1 0,0 0,2 0,-5-5,1-1,-1 1,1 0,-1 0,1 0,0-1,-1 1,1 0,0-1,0 1,0-1,-1 1,1-1,0 1,0-1,0 1,0-1,0 0,0 0,0 1,0-1,0 0,0 0,0 0,0 0,0 0,0 0,0 0,0-1,0 1,0 0,0-1,0 1,0 0,-1-1,1 1,0-1,0 1,0-1,0 0,-1 1,1-1,0 0,25-36,-25 35,16-29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4.04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24 7,'0'-5,"0"4,0 5,-5 12,0 7,-1 4,2 1,1-3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17.534"/>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145 37,'-2'0,"-6"2,-6 3,-3 6,-4 6,0 6,1 8,1 7,5 9,6 8,9 8,13 1,9-2,10-5,7-10,7-12,5-13,3-15,0-15,-3-16,-6-14,-7-9,-9-7,-9-3,-9-2,-8 0,-7 3,-8 4,-7 6,-5 5,-3 9,-5 8,-2 10,-1 6,-1 5,-1 3,0 3,5 2,2 0,4 1,4 0,6 1,4 2,5 2,4-2</inkml:trace>
  <inkml:trace contextRef="#ctx0" brushRef="#br0" timeOffset="696.838">117 972,'-2'0,"1"0,4 0,3 0,3 0,5 0,5 0,6-3,8-2,8-4,10-4,4-8,6-4,1-6,-2-2,-7 0,-7 3,-10 5,-8 5,-12 8,-10 7,-7 5</inkml:trace>
  <inkml:trace contextRef="#ctx0" brushRef="#br0" timeOffset="1579.09">89 986,'0'-3,"3"2,2 4,6 5,6 10,4 7,6 13,5 15,5 16,6 18,4 17,4 15,1 14,0 4,-1 2,-4-5,-6-8,-5-11,-6-14,-6-14,-7-13,-7-11,-4-12,-4-12,-2-11,-3-9,-2-12,1-8,1-9,-2-10,-2-8,0-8,1 4</inkml:trace>
  <inkml:trace contextRef="#ctx0" brushRef="#br0" timeOffset="2280.905">689 720,'3'0,"2"3,1 2,0 6,-2 6,1 6,2 10,0 10,1 13,2 15,1 15,-1 15,0 12,-1 12,-3 9,-5 2,-4-1,-2-4,-3-7,-2-9,-1-12,0-13,0-16,2-15,3-14,-1-11,4-11,5-13,1-10,1-7,0-3</inkml:trace>
  <inkml:trace contextRef="#ctx0" brushRef="#br1" timeOffset="23607.18">996 2618,'3'0,"2"0,6 0,3 0,4 0,4 3,5 2,3 4,1 4,0 3,-1 5,-3 5,-3 4,-4 5,-3 0,-4-5</inkml:trace>
  <inkml:trace contextRef="#ctx0" brushRef="#br1" timeOffset="72051.583">75 2186,'-2'0,"-1"2,2 4,4 0,4 2,5 1,6 3,6 0,5 2,4 2,3 4,1 0,-6-2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4.706"/>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1 670,'2'-12,"0"-1,1 1,0 0,1 0,0 1,1-1,0 1,5-7,-1 1,19-37,2 2,3 1,2 2,28-30,-1 9,3 2,49-36,-93 91,-22 27,-26 40,21-43,-40 76,-180 370,222-440,14-27,16-26,-6 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5.18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129 6,'5'0,"5"0,1-4,-5 2,-9 7,-7 10,-12 17,-10 11,-4 7,4-1,7-8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5.751"/>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1 699,'11'-13,"0"0,-1 0,0-1,-1-1,1-3,20-29,-14 22,93-133,107-120,-204 264,-6 6,1 0,0 0,0 0,1 1,-1 0,2 0,-1 1,1 0,0 0,0 1,0 1,10-4,-18 7,0 1,0 0,0 0,0-1,0 1,0 0,0 0,1 0,-1 0,0 0,0 0,0 0,0 1,0-1,0 0,0 0,0 1,0-1,0 1,0-1,0 1,0-1,0 1,0 0,0 0,-1-1,1 1,0 0,0 0,-1 0,1 0,0 2,0-1,0 1,-1 0,1 0,-1-1,0 1,0 0,0 0,0 0,0-1,0 1,-1 2,-3 11,0-1,-1 0,0 0,-2 2,-21 38,-1-1,-3-2,-4 0,6-8,1 2,3 0,2 2,1 1,17-28,6-21,0 1,0-1,-1 0,1 0,0 1,0-1,0 0,0 0,0 1,-1-1,1 0,0 1,0-1,0 0,0 1,0-1,0 0,0 1,0-1,0 0,0 1,0-1,0 0,1 0,-1 1,0-1,0 0,0 1,0-1,0 0,1 0,-1 1,0-1,0 0,0 0,1 1,-1-1,0 0,0 0,1 0,-1 1,0-1,1 0,-1 0,0 0,0 0,1 0,10-7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6.20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62 0,'0'5,"0"5,0 6,0 4,-4 3,-2 3,-4 0,-5-3,1-11,2-7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07.049"/>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1069,'203'-227,"-1"0,343-305,-545 532,14-13,1 0,0 1,0 1,1 0,13-5,-28 15,0 0,1 1,-1-1,1 0,-1 1,0-1,1 1,-1 0,1-1,-1 1,1 0,-1 0,1 0,-1 0,1 0,-1 0,1 0,-1 1,1-1,-1 0,1 1,-1-1,0 1,1 0,-1 0,0 0,0 1,0-1,0 0,0 1,-1-1,1 1,0-1,-1 1,0-1,1 1,-1 0,0-1,0 1,1-1,-1 1,-1 0,1 1,-1 11,-2 0,0 1,0-1,-5 10,8-22,-92 269,21-64,-13 83,82-281,0-1,0-1,0 1,1-1,0 1,1-1,0 1,0 6,0-14,0 1,0-1,0 1,0-1,0 0,0 1,0-1,0 0,1 1,-1-1,0 1,0-1,0 0,1 1,-1-1,0 0,0 0,0 1,1-1,-1 0,0 1,1-1,-1 0,0 0,1 0,-1 1,0-1,1 0,-1 0,0 0,1 0,-1 0,1 0,-1 0,1 1,13-9,11-19,2-13,-2-1,-2-1,-2-1,-1-1,2-14,-7 21,-8 20,-3 9,0-1,0 0,0 0,-1 0,-1 0,0 0,0-1,-1 1,0-1,0 1,-1-1,-1-8,1 17,0 0,-1 0,1 0,-1 0,1 0,-1 0,1 0,-1 0,1 0,-1 0,0 0,1 0,-1 0,0 0,0 1,0-1,0 0,0 1,0-1,0 0,0 1,0-1,0 1,0 0,0-1,0 1,0 0,-1 0,1 0,0-1,0 1,0 0,0 1,0-1,-1 0,1 0,0 0,0 1,0-1,0 0,0 1,0 0,-7 2,1 0,-1 1,1-1,0 2,-4 2,-24 20,0 2,2 1,-20 24,-87 108,111-127,-64 88,64-82,13-23,16-18,-1 0,1 0,0 0,0 0,0 0,0 0,-1 0,1 0,0 0,0-1,0 1,0 0,0 0,-1 0,1 0,0 0,0 0,0 0,0 0,0 0,-1 0,1-1,0 1,0 0,0 0,0 0,0 0,0 0,0-1,0 1,0 0,0 0,-1 0,1 0,0 0,0-1,0 1,0 0,0 0,0 0,0 0,0-1,0 1,0 0,1 0,-1 0,0 0,0-1,0 1,0 0,0 0,0 0,0 0,0-1,11-37,3 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10.00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0 506,'337'-9,"34"-18,326-52,-523 58,1892-260,-1963 267,-62 9,-1-1,0-2,0-1,1-3,-42 12,1 0,0 0,0 0,0 0,0 0,0 0,0 0,0 0,0 0,0 0,0-1,-1 1,1 0,0 0,0 0,0 0,0 0,0 0,0 0,0 0,0 0,0-1,0 1,0 0,0 0,0 0,0 0,0 0,0 0,0 0,0-1,0 1,0 0,0 0,0 0,0 0,0 0,-33 0,-296 31,-13 16,205-27,-2411 408,2444-410,86-17,51-10,155-32,130-24,925-172,7 36,-1071 179,-133 20,-46 3,0-1,0 0,0 0,-1 0,1 0,0 0,0 0,0 0,0 0,0 0,0 0,0 1,0-1,-1 0,1 0,0 0,0 0,0 0,0 1,0-1,0 0,0 0,0 0,0 0,0 0,0 1,0-1,0 0,0 0,0 0,0 0,0 0,0 1,0-1,0 0,0 0,0 0,0 0,0 0,1 0,-1 1,0-1,0 0,0 0,0 0,0 0,0 0,-77 23,-126 28,-174 37,-303 75,21 27,606-172,1 1,-22 14,71-31,0-1,0 1,0-1,0 1,0 0,0 0,1 0,-1 0,0 1,1-1,0 1,0-1,0 1,-1 2,2-4,1 0,1 0,-1-1,0 1,0 0,0 0,0 0,1 0,-1-1,0 1,0 0,1 0,-1-1,1 1,-1 0,1-1,-1 1,1 0,-1-1,1 1,0-1,-1 1,1-1,0 1,-1-1,1 0,0 1,0-1,0 0,-1 1,1-1,0 0,0 0,0 0,17 5,0-2,0 0,0-1,0-1,2 0,111-2,11-5,258-27,1576-213,-1636 188,-258 42,41-16,-72 10,-50 22,-1 0,0 0,1 0,-1 0,0-1,1 1,-1 0,0 0,0 0,1-1,-1 1,0 0,1 0,-1-1,0 1,0 0,0 0,1-1,-1 1,0 0,0-1,0 1,0 0,0-1,1 1,-1 0,0-1,0 1,0 0,0-1,0 1,0 0,0-1,0 1,0 0,0-1,-1 1,1 0,0-1,0 1,0 0,0-1,0 1,-1 0,1-1,0 1,0 0,-1 0,1-1,0 1,0 0,-1 0,1-1,-9-2,0 1,0-1,0 2,-1-1,1 1,0 1,-1 0,0 0,-154 2,0 6,-69 17,-329 66,294-41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16.940"/>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0 400,'7'3,"1"-1,-1 1,0-1,1-1,-1 1,1-1,0-1,6 1,3 0,969 33,7-40,-473-1,-174 5,1503-9,-9 32,-1742-19,-156-4,-114-6,-571-38,-526-28,-513 38,-2 47,1289-5,654 5,2631 65,-710-31,-1986-42,1223 65,-1239-60,-139-9,-141-9,-131-7,-117-5,-97 1,-1769 8,11 144,2200-122,54-6,0 2,0 3,-20 6,68-12,9-2,30-1,569-33,675-27,402 70,-4 73,-1507-71,666 36,-699-45,-117-6,-34-3,-57-7,-1 3,0 3,-19 2,11 0,-301-18,-106 6,-627 10,-90 55,352 24,-592 135,1349-189,-3 0,0 3,-23 13,102-24,35-5,69-6,-1-3,29-8,3 0,262-25,97-9,1783-91,4 98,-1919 36,-115-5,-210 8,-1 0,1-2,12-3,-31 6,0 0,-1 0,1 0,0 0,0-1,0 1,0 0,-1 0,1 0,0 0,0 0,0 0,0 0,-1-1,1 1,0 0,0 0,0 0,0 0,0-1,0 1,0 0,0 0,-1 0,1-1,0 1,0 0,0 0,0 0,0 0,0-1,0 1,0 0,0 0,0-1,0 1,0 0,0 0,1 0,-1 0,0-1,0 1,0 0,0 0,0 0,0-1,0 1,0 0,1 0,-1 0,0 0,0 0,0 0,0-1,1 1,-1 0,0 0,0 0,0 0,1 0,-1 0,0 0,-53-12,-155-9,-143 1,-126 4,-100 7,-1000 39,11 106,1128-69,123-2,265-53,1 2,-31 14,76-26,0 0,1 0,-1 0,0 0,0 0,1 1,0 0,-2 1,4-4,1 1,0-1,-1 0,1 1,0-1,0 1,-1-1,1 0,0 1,0-1,0 1,0-1,-1 1,1-1,0 1,0-1,0 0,0 1,0-1,0 1,0-1,0 1,0-1,0 1,1-1,-1 1,0-1,0 1,0-1,1 0,-1 1,0-1,0 1,1-1,-1 0,0 1,1-1,-1 0,0 1,1-1,-1 0,1 1,9 3,1 0,0-1,0 0,0-1,0 0,0 0,1-1,10-1,225 4,122-18,102-9,2926-63,-2977 80,-93-3,-98-6,-199 13,0-2,0-1,5-3,-12-4,-23 11,0 1,0-1,0 1,1 0,-1-1,0 1,0-1,0 1,0-1,0 1,0-1,0 1,0 0,0-1,0 1,0-1,0 1,0-1,-1 1,1 0,0-1,0 1,0-1,-1 1,1 0,0-1,0 1,-1 0,1-1,0 1,-1 0,1-1,0 1,-1 0,1 0,-1 0,1-1,-11-5,-1 1,0 0,0 0,0 1,0 1,-1 0,0 0,-199-34,-112-3,-103 1,-576-16,-1 43,-484 76,1019-21,101 3,119-5,222-36,1 1,0 2,-10 3,36-11,0 0,0 0,0 0,-1 0,1 0,0 0,0 0,0 0,-1 0,1 0,0 0,0 0,-1 0,1 0,0 0,0 0,0 0,-1 0,1 1,0-1,0 0,0 0,0 0,-1 0,1 0,0 1,0-1,0 0,0 0,0 0,-1 0,1 1,0-1,0 0,0 0,0 0,0 1,0-1,0 0,0 0,0 1,0-1,0 0,0 0,0 0,0 1,0-1,0 0,0 0,0 1,0-1,0 0,0 0,0 0,1 1,-1-1,0 0,0 0,0 0,0 0,0 1,1-1,-1 0,0 0,31 5,137-9,136-14,125-11,101-6,1557-54,5 60,-1723 25,-305 3,26 0,0-3,1-4,12-6,-100 14,1-1,-1 1,1-1,-1 1,1-1,-1 0,0 0,1-1,-1 1,0-1,0 1,0-1,0 0,0 0,-1-1,1 1,0 0,1-3,-4 4,0 0,0 1,0-1,0 0,0 0,0 0,-1 0,1 0,0 1,0-1,-1 0,1 0,0 0,-1 0,1 1,-1-1,1 0,-1 1,1-1,-1 0,1 1,-1-1,0 1,0-1,-36-23,-8 5,0 3,-18-4,-196-49,-104-8,-99-3,-87 3,-258-3,-3 34,-1 37,-698 85,1010-17,122 5,283-44,-45 18,80-14,58-24,0 0,0 1,1-1,-1 0,0 1,0-1,1 1,-1-1,0 0,1 1,-1 0,0-1,1 1,-1-1,1 1,-1 0,1-1,-1 1,1 0,0 0,-1-1,1 1,0 0,0 0,-1 0,1 0,0-1,0 1,0 1,1-1,0 0,0 0,1 0,-1 0,0 0,0 0,1 0,-1 0,1-1,-1 1,1 0,-1-1,1 1,-1-1,1 0,0 1,0-1,64 8,190-7,150-22,128-15,2071-92,7 160,-2418-21,-188-11,60 3,-60-4,-8 0,-28-6,-310-45,205 34,-42-8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5:31.481"/>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1 795,'1'21,"1"0,1 0,1 0,0 0,2-1,0 0,6 11,18 36,21 33,-25-49,119 224,11-7,12-8,70 72,-131-198,6-5,5-4,5-6,6-5,5-6,118 72,-90-84,3-6,5-8,2-8,4-7,3-7,2-9,162 24,-67-33,1-12,1-13,1-11,-1-12,6-14,291-43,-4-25,87-46,1120-328,1122-423,-822 240,22 59,750-20,-1553 411,296 35,-370 97,1 54,-1 52,269 83,616 186,-27 81,-1656-309,-91-19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36:23.576"/>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brush xml:id="br2">
      <inkml:brushProperty name="width" value="0.2" units="cm"/>
      <inkml:brushProperty name="height" value="0.2" units="cm"/>
      <inkml:brushProperty name="ignorePressure" value="1"/>
    </inkml:brush>
  </inkml:definitions>
  <inkml:trace contextRef="#ctx0" brushRef="#br0">26248 9112,'0'4,"4"15,10 22,25 34,24 39,26 35,20 28,18 13,9 2,-1-16,-6-23,-16-30,-24-32,-21-26,-23-20,-20-18</inkml:trace>
  <inkml:trace contextRef="#ctx0" brushRef="#br0" timeOffset="440.142">27249 10985,'4'-1,"1"-1,0 1,0-1,-1 0,1 0,-1 0,1 0,-1-1,0 0,0 0,0 0,0 0,1-2,6-4,89-79,-3-4,15-26,22-21,93-87,58-55,59-55,1415-1316,28 39,-1512 1366,-125 108,15-27,-98 87</inkml:trace>
  <inkml:trace contextRef="#ctx0" brushRef="#br0" timeOffset="1287.922">26299 9009,'433'-413,"1368"-1430,189-187,-1902 1943,81-79,148-111,-297 260,1 1,0 1,1 1,1 0,0 2,0 1,10-3,-28 13,0-1,0 1,-1 1,1-1,0 1,0-1,0 1,0 1,0-1,0 1,0 0,-1 0,1 0,0 1,-1-1,1 1,-1 0,1 1,-1-1,0 1,0 0,0 0,0 0,-1 0,1 1,10 11,-2 1,0 0,-1 1,0 0,4 13,-6-14,90 156,8-5,121 145,-149-217,4-4,4-3,4-4,4-4,34 19,-128-99,25 21,2-2,0-1,1-1,1-2,0-1,29 9,-58-23,-1 1,0-1,0 0,1 0,-1 0,0 1,0-1,1 0,-1 0,0 0,1 0,-1 0,0 0,1 0,-1 0,0 1,1-1,-1 0,0 0,1-1,-1 1,0 0,0 0,1 0,-1 0,0 0,1 0,-1 0,0 0,1 0,-1-1,0 1,0 0,1 0,-1 0,0-1,0 1,1 0,-1 0,0-1,0 1,-9-13,-22-14,30 26,-37-28</inkml:trace>
  <inkml:trace contextRef="#ctx0" brushRef="#br0" timeOffset="2942.509">27300 8881,'-5'-2,"1"0,-1 0,1 0,-1 0,0 1,0 0,0 0,0 0,0 1,0-1,0 1,0 0,0 1,0-1,0 1,0 0,1 0,-1 1,0-1,0 1,1 0,-1 0,1 1,0 0,0-1,-1 1,2 0,-1 1,0-1,1 1,-1 1,-6 6,2 1,-1 0,1 0,1 1,1 0,-1 0,2 1,0 0,1 0,-1 3,-2 24,1-1,2 1,2 1,2-1,2 0,1 0,2 0,2 0,2-1,1 0,2-1,2 0,2-1,1 0,2-2,2 1,-10-20,0 0,1-1,1-1,0 0,2-1,-1 0,2-2,-1 1,2-2,0 0,0-1,13 6,-19-12,0 0,0 0,1-1,-1 0,1-1,-1 0,1-1,0 0,-1-1,1-1,0 1,-1-2,1 0,-1 0,1-1,-1 0,0-1,0-1,0 0,-1 0,1-1,0 0,3-4,0-1,-1 0,0-1,-1 0,-1-1,1 0,-2-1,0 0,-1-1,0 0,2-7,1-4,-1-1,-1-1,-2 0,0 0,-2 0,0-11,3-57</inkml:trace>
  <inkml:trace contextRef="#ctx0" brushRef="#br0" timeOffset="3526.569">27685 8522,'0'26,"-1"42,3 1,3-1,2 1,7 14,-1-26,3 0,2-1,14 26,-22-60,0 0,1-1,2 0,0-1,1-1,1 0,0-1,2 0,17 14,-28-27,0-1,0 0,0 0,1 0,-1-1,1 0,0 0,-1-1,2 0,-1 0,0 0,0-1,0 0,1-1,-1 1,0-1,1-1,-1 1,0-2,0 1,0-1,0 0,0 0,0 0,0-1,0 0,-1-1,0 0,0 0,0 0,0 0,0-1,-1 0,0 0,4-6,5-6,0-1,-1-1,-1 0,-1 0,-1-1,-1-1,0 0,-2 0,0 0,-2-1,0 0,-1 0,-2 0,0-3,1-12,-2 1,-2-1,-1 0,-2 1,-2 0,-1 0,-2 0,-5-12,6 27,-1-1,0 2,-2-1,0 1,-1 1,-1 0,-1 0,-1 2,0-1,-2 2,-13-12,20 21,1 0,-1 0,0 1,0 1,0-1,-1 2,0-1,0 1,0 1,0 0,-1 1,1 0,-1 1,1 0,-1 0,0 1,1 1,-1 0,0 1,1 0,0 1,-1 0,-8 4,1 3,0 0,0 1,-12 10,53-44,6-6</inkml:trace>
  <inkml:trace contextRef="#ctx0" brushRef="#br0" timeOffset="3957.759">28274 7932,'23'145,"6"-2,6-1,6-2,6-1,23 36,-70-174,12 29,2 1,1-2,1 0,4 2,-20-29,1-1,0 0,-1 0,1 0,0 0,0 0,0 0,0 0,0 0,0 0,0 0,0-1,0 1,1 0,-1-1,0 1,0-1,1 1,0-1,-1 0,-1 0,1 0,-1-1,1 1,-1-1,1 1,-1-1,1 1,-1 0,1-1,-1 0,1 1,-1-1,0 1,1-1,-1 1,0-1,0 0,1 1,-1-1,0 0,0 1,0-1,0 0,0 1,0-1,-1-56,-11-24,-4 1,-23-67,-64-155,-15 0,110 274,11 18,1 11,0 0,-1 1,0-1,1 1,-1 0,0 0,0 0,0 1,0-1,1 3,585 467,-564-452,-1 2,-1 1,0 2,1 5</inkml:trace>
  <inkml:trace contextRef="#ctx0" brushRef="#br0" timeOffset="4286.101">28531 8651,'0'-9,"0"-12,9-14,7-20,10-18,8-13,4-6,4 0,-6 15</inkml:trace>
  <inkml:trace contextRef="#ctx0" brushRef="#br0" timeOffset="4621.759">28890 7240,'0'-1,"-1"1,0-1,1 1,-1-1,1 1,-1 0,0-1,0 1,1 0,-1 0,0-1,1 1,-1 0,0 0,0 0,1 0,-1 0,0 0,0 0,1 0,-1 0,0 1,0-1,1 0,-1 0,0 1,1-1,-1 0,0 1,1-1,-1 1,0-1,1 1,-1-1,1 1,-1-1,1 1,-1-1,1 1,-1 0,1-1,0 1,-1 0,1-1,0 1,0 0,-1 0,-15 38,8-6,2 1,1-1,2 1,1 0,2 12,3 22,2 0,6 15,-3-34,2 0,3-1,1-1,13 26,-19-53,1 0,1 0,1-1,1 0,0-1,2-1,0 0,0 0,2-2,0 0,8 5,-17-14,1 0,0-1,0 0,1-1,-1 0,1 0,0-1,0 0,0-1,0 0,0 0,1-1,-1 0,1 0,-1-1,0 0,1-1,-1 0,1-1,-1 0,0 0,0-1,0 0,0-1,-1 0,1 0,-1-1,0 0,0 0,-1-1,0 0,1-1,10-10,-1 0,-1-1,0-1,-2-1,0 0,-1 0,-1-2,-2 1,0-2,-1 1,-1-1,0-3,0-6,-2-1,-1 0,-1 0,-2 0,-2 0,-1-10,-9-62</inkml:trace>
  <inkml:trace contextRef="#ctx0" brushRef="#br0" timeOffset="4954.451">29250 7111,'4'30,"11"28,15 17,16 14,17 4,12-1,5-6,-1-15,-11-14,-16-13,-17-13</inkml:trace>
  <inkml:trace contextRef="#ctx0" brushRef="#br0" timeOffset="4955.451">29557 7573,'22'-43,"16"-29,5-14,1-5,-8 3,-14 8,-11 18</inkml:trace>
  <inkml:trace contextRef="#ctx0" brushRef="#br0" timeOffset="5288.794">29506 6752,'22'43,"24"37,18 26,16 17,11 5,-1-10,-8-21,-16-32,-25-39,-19-25</inkml:trace>
  <inkml:trace contextRef="#ctx0" brushRef="#br0" timeOffset="5621.14">29660 6470,'13'13,"18"17,16 22,13 18,10 20,10 17,1 6,-5 3,-11-15,-13-20,-19-28,-15-27,-11-19</inkml:trace>
  <inkml:trace contextRef="#ctx0" brushRef="#br0" timeOffset="6157.926">29942 6367,'146'271,"110"189,-241-433,-11-20,0 1,0 0,1-1,0 0,0 0,1 0,-1-1,1 1,1-1,4 2,-6-9,-5-12,-9-21,-2 1,-1 0,-1 1,-14-23,-2-8,-54-114,-32-73,96 194,19 56,0-1,-1 0,1 0,0 0,0 0,0 0,0 0,-1 0,1 0,0 0,0 0,1 1,-1-1,0 0,0 0,0 0,1 0,-1 0,0 0,1 0,-1 1,1-1,-1 0,1 0,0 0,-1 1,1 0,0 0,0-1,0 1,0 0,0 0,0 0,0 0,0 0,0 0,0 0,0 1,0-1,0 0,-1 0,1 1,0-1,0 1,0-1,0 1,48 32,-43-29,49 40,24 17,22 10,-77-55,1-2,0 0,1-2,1-1,0-1,17 3,-38-11,0 0,1-1,-1 0,1-1,-1 1,1-1,-1 0,0-1,1 0,-1 0,1 0,-1-1,0 0,0 0,0 0,0-1,0 0,0 0,-2 0,0-1,-1 1,1-1,0 0,-1 0,0 0,0 0,0 0,-1-1,1 0,-1 1,0-1,-1 0,1 0,-1 0,0 0,0 0,0 0,-1-1,0 1,0 0,0-3,-2-15,-2 0,0 0,-1 0,-1 0,-2 1,0 0,-1 1,-1-1,-1 2,-1 0,-1-1,-28-39,-2 2,-48-49,10 22,32 34,-19-27,64 73,0 1,0-1,1 0,0 0,0 0,0 0,1-1,-1 1,1-1,0 0,1 1,0-1,-1-2,5-16</inkml:trace>
  <inkml:trace contextRef="#ctx0" brushRef="#br0" timeOffset="6591.252">30764 5187,'-5'6,"1"0,1 0,-1 1,1 0,0 0,0 0,1 0,0 0,1 0,-1 0,1 1,0-1,1 0,0 2,-2 9,-4 52,3-1,3 1,2-1,4 1,3-1,3-1,3 1,3-2,3-1,3 0,21 40,-33-81,2 0,1-1,8 11,-20-30,1 0,-1-1,1 1,0-1,1 0,-1 0,1 0,-1-1,1 1,0-1,0 0,1-1,-1 1,1-1,-1 0,1-1,0 1,-1-1,4 0,-5-1,0 0,-1-1,1 0,0 0,0 0,-1 0,1 0,0-1,-1 0,0 0,1 0,-1 0,0 0,0 0,0-1,0 0,-1 1,1-1,-1 0,1 0,-1-1,0 1,1-2,4-9,0 0,-1-1,0 1,-1-1,0-4,6-34,-2-1,-3 1,-2-2,-2 1,-3-13,1 26,0 41,0 0,0 0,0 0,0-1,0 1,0 0,0 0,0 0,0-1,0 1,0 0,0 0,0 0,0-1,0 1,0 0,0 0,0 0,0 0,0-1,0 1,0 0,0 0,0 0,0 0,1-1,-1 1,0 0,0 0,0 0,0 0,0 0,1 0,-1 0,0-1,0 1,0 0,0 0,1 0,-1 0,0 0,0 0,0 0,0 0,1 0,-1 0,0 0,0 0,11 8,12 22,-19-24,23 29,2 0,0-3,7 4,-26-26,1 0,1-1,0 0,0 0,1-2,0 1,0-2,0 0,1 0,0-2,6 2,-6-6,-6-5</inkml:trace>
  <inkml:trace contextRef="#ctx0" brushRef="#br0" timeOffset="10292.052">26992 1107,'-13'33,"1"0,2 0,2 1,1 1,1-1,2 1,2 0,1 0,2 9,-1-22,1 0,2 0,0 0,1-1,5 14,-7-29,1 1,-1-1,1 0,0 1,1-2,0 1,0 0,0-1,2 3,-3-6,-1 1,1-1,0 0,0 0,0 0,0 0,0-1,0 1,0-1,1 0,-1 0,1 0,-1 0,0-1,1 1,-1-1,1 0,1 0,2-1,-1 0,1 0,-1-1,1 0,-1 0,0-1,0 0,0 0,0 0,0-1,-1 1,1-1,-1-1,0 1,0-1,-1 0,1 0,-1 0,0-1,0-1,6-7,-1-1,-1-1,-1 0,0 0,0 0,-2 0,1-8,-2 7,-1-1,-1 0,0 0,-1 0,-1-1,-1 1,-1 0,-1 0,-1-3,2 9,-1 1,0 0,-1-1,-1 1,0 1,0-1,-1 1,0 0,-1 0,0 1,0-1,-1 2,-1-1,-3-3,9 10,0-1,0 1,0-1,0 1,0 0,-1 0,1 1,-1-1,1 0,-1 1,0 0,1 0,-1 0,0 1,0-1,0 1,1 0,-1 0,0 0,0 0,0 1,0 0,1-1,-1 1,0 1,1-1,-2 1,-12 13</inkml:trace>
  <inkml:trace contextRef="#ctx0" brushRef="#br0" timeOffset="10725.176">26889 2005,'4'-4,"11"-2,11 1,19 0,14-2,15-1,8 1,4-2,-6 0,-10 2,-18 6,-23 3,-15 2</inkml:trace>
  <inkml:trace contextRef="#ctx0" brushRef="#br0" timeOffset="11057.421">26940 2082,'-4'-17,"2"-6,7 9,6 21,11 27,5 32,7 33,7 29,0 19,-2 11,-3-4,-4-15,-8-26,-6-38,-8-44,-5-28</inkml:trace>
  <inkml:trace contextRef="#ctx0" brushRef="#br0" timeOffset="11393.037">27505 1877,'0'9,"4"16,6 20,6 30,4 28,4 27,1 22,1 7,1-2,-5-15,-1-18,-4-30</inkml:trace>
  <inkml:trace contextRef="#ctx0" brushRef="#br0" timeOffset="12645.885">26915 1877,'1'1,"0"1,-1-1,1 0,0 1,-1-1,1 1,-1-1,1 1,-1-1,0 1,1-1,-1 1,0-1,0 1,0-1,0 1,0-1,-1 1,1-1,0 1,-1 0,0 1,-45 377,20-193,26-182,0 0,-1 0,1-1,-1 1,0-1,-1 1,1-1,-1 1,-2 2,4-6,0-1,-1 0,1 1,0-1,-1 0,1 0,-1 0,1 1,0-1,-1 0,1 0,-1 0,1 0,-1 0,1 0,0 0,-1 0,1 0,-1 0,1 0,-1 0,1 0,-1 0,1 0,0 0,-1 0,1 0,-1-1,1 1,0 0,-1 0,-21-19,7 4,-1 1,-1 1,0 1,0 0,-1 2,0 0,-1 0,0 2,-1 0,0 2,0 0,0 1,-1 1,0 1,-12 0,-35-1,1 3,-1 3,0 2,-11 6,74-10,-46 6,0 1,0 3,-35 12,85-21,-1-1,0 0,0 0,1 1,-1-1,0 1,0-1,0 1,1 0,-1 0,0 0,1 0,-1 0,1 0,-1 0,1 0,0 1,-1-1,1 0,0 1,0-1,0 1,0 0,0-1,0 1,0 0,0 0,6 12</inkml:trace>
  <inkml:trace contextRef="#ctx0" brushRef="#br0" timeOffset="12973.416">26120 2544,'-18'1,"0"1,1 0,-1 1,1 1,0 1,0 0,0 1,-10 6,15-7,1 1,0 0,1 0,0 1,0 1,0 0,1 0,0 0,1 2,-1-1,2 1,-5 7,11-16,0 1,0-1,0 1,0 0,0-1,1 1,-1 0,0 0,1-1,0 1,-1 0,1 0,0 0,0 0,0-1,0 1,0 0,1 0,-1 0,0-1,1 1,0 0,0-1,-1 0,1 0,1 0,-1 0,0 1,0-1,0-1,0 1,1 0,-1 0,0 0,1-1,-1 1,1-1,-1 1,1-1,-1 1,2-1,5 1,0 0,1-1,-1 0,0 0,1-1,-1 0,0 0,2-2,40-14,0-2,-2-2,-1-2,-1-3,34-24,-18 12,10-5</inkml:trace>
  <inkml:trace contextRef="#ctx0" brushRef="#br0" timeOffset="13455.034">27531 2005,'7'1,"1"0,0 0,-1 0,1 1,-1 0,0 1,0-1,1 1,-2 1,1 0,68 43,-60-35,66 51,-4 3,-3 3,6 13,-36-38,-43-42,5 4,0 0,0 0,0-1,1 0,0 0,7 4,-13-9,1 1,-1-1,0 0,1 1,-1-1,0 0,1 0,-1 0,1 0,-1 0,0 0,1 0,-1 0,1 0,-1-1,0 1,1-1,-1 1,0-1,0 1,1-1,-1 0,0 0,0 1,0-1,0 0,0 0,0 0,0 0,0 0,0-1,-1 1,1 0,0 0,-1 0,1-1,-1 1,1 0,-1-1,0 1,1 0,-1-1,0 0,53-177,1-3,-43 152,1 0,1 2,2-1,14-20,-18 37,-5 12</inkml:trace>
  <inkml:trace contextRef="#ctx0" brushRef="#br0" timeOffset="13792.855">28274 2159,'5'0,"10"0,11 0,14 0,9 0,10 5,2 0,1 1,-6-2,-22-1,-20 4,-22 0,-18 3,-14 0,-8 3,-1-1,4-2,10-3</inkml:trace>
  <inkml:trace contextRef="#ctx0" brushRef="#br0" timeOffset="14788.659">24042 4007,'-3'1,"0"0,0 0,0 0,1 1,-1-1,1 1,-1-1,1 1,0 0,-1 0,1 1,0-1,0 0,0 0,1 1,-1 0,0 1,-3 2,-15 24,0 0,3 2,0 0,2 0,2 2,1 0,1 0,2 1,2 0,1 0,1 1,2 1,3-24,0 0,0 0,2-1,-1 1,1-1,1 1,0-1,1 0,1 0,2 6,-5-15,0 0,-1 0,1 0,0 0,1 0,-1 0,1-1,-1 1,1-1,0 0,-1 0,1 0,0 0,1 0,-1-1,0 1,0-1,1 0,-1 0,1 0,-1 0,1-1,-1 1,1-1,-1 0,1 0,-1 0,1-1,-1 1,1-1,-1 0,1 0,-1 0,1 0,-1-1,0 1,0-1,2-1,7-4,0-1,0 0,0-1,-1 0,0-1,-1 0,0-1,-1 0,0 0,-1-1,0 0,-1-1,0 0,4-12,-4 9,0-1,-1 0,-1 0,-1-1,0 1,-1-1,-1 0,-1 0,-1 0,0 0,-3-15,2 25,-1-1,-1 1,1 1,-1-1,-1 0,1 1,-1-1,-1 1,1 0,-1 1,0-1,-1 1,1 0,-1 0,-1 0,1 1,-1 0,0 1,-5-4,8 6,-1 0,1 0,-1 1,1-1,-1 1,0 0,1 0,-1 0,0 1,0 0,0-1,0 2,1-1,-1 1,0-1,0 2,1-1,-1 0,0 1,1 0,-1 0,1 0,0 0,0 1,0 0,0 0,0 0,1 0,-1 0,1 1,0 0,0-1,-1 3,-16 26</inkml:trace>
  <inkml:trace contextRef="#ctx0" brushRef="#br0" timeOffset="15230.553">24272 5238,'-15'27,"0"1,2 0,0 1,3 0,0 1,2 0,1 0,1 1,2 0,1 0,1 0,2 14,1-30,0 0,0 0,2 0,0 0,0-1,2 1,0-1,6 13,-9-23,-1 0,2 0,-1-1,0 1,1 0,0-1,0 0,0 1,0-1,0 0,1-1,-1 1,1-1,0 1,0-1,-1 0,2 0,-1-1,0 1,0-1,0 0,1 0,-1-1,0 1,1-1,-1 0,1 0,-1 0,0-1,1 1,2-2,4-1,0-1,-1-1,1 0,-1 0,-1-1,1 0,-1 0,0-1,0-1,0 0,-1 0,-1 0,1-1,-1 0,-1 0,0-1,0 0,0-2,5-9,-1 0,-1-1,-1 0,-1 0,0-1,-2 1,-1-2,0-10,-3 22,0 0,-2 0,1 1,-2-1,1 0,-2 0,1 1,-2-1,1 1,-2 0,-4-9,6 14,-1 0,1 0,-1 1,0-1,-1 1,0 0,1 0,-1 1,-1-1,1 1,-1 0,0 1,0-1,0 1,0 0,0 1,-1 0,1 0,-1 0,-5-1,-24 1</inkml:trace>
  <inkml:trace contextRef="#ctx0" brushRef="#br0" timeOffset="15757.086">25735 5776,'-9'11,"0"0,0 0,2 0,-1 1,2 0,-1 1,2-1,-5 14,-1 8,2 0,-4 29,10-44,1 1,0-1,1 1,2-1,0 1,3 17,-3-31,1 0,-1-1,1 1,0-1,0 1,1-1,-1 0,1 0,0 0,1 0,3 3,-5-5,1-1,-1 0,1 0,0 0,0-1,0 1,0 0,0-1,0 0,0 0,0 0,1 0,-1 0,0-1,1 1,-1-1,1 0,-1 0,0-1,1 1,-1-1,6-1,-1 0,0-1,0 0,0 0,0-1,-1 0,1-1,-1 1,0-1,-1-1,1 1,-1-1,0-1,0 1,-1-1,0 0,0 0,-1 0,1-1,-1 0,6-11,-1-1,0 1,-2-2,0 1,-1-1,-1 0,0-11,-3 19,-1 1,-1-1,0 1,-1-1,0 1,-1-1,-1-3,2 12,0 0,0 0,-1 0,1 0,-1 0,1 1,-1-1,-1 0,1 1,0-1,-1 1,0 0,1 0,-1 0,-1 0,1 1,0-1,-1 1,1-1,-1 1,1 1,-5-3,7 4,0-1,-1 1,1-1,0 1,0 0,-1 0,1-1,-1 1,1 0,0 0,-1 0,1 0,0 1,-1-1,1 0,0 0,-1 1,1-1,0 1,-1-1,1 1,0 0,0 0,0-1,0 1,0 0,0 0,0 0,0 0,-1 1,-3 14</inkml:trace>
  <inkml:trace contextRef="#ctx0" brushRef="#br0" timeOffset="16207.624">27710 5443,'-13'15,"0"0,0 1,2 1,0 0,1 0,1 1,0 3,-7 16,3 0,0 2,3 0,5-20,2-1,0 1,1 0,1 0,1 0,1 0,1 9,-1-23,0 0,0 0,0 0,1 0,-1 0,1 0,0-1,1 1,-1-1,1 0,0 1,0-1,3 3,-3-5,0 0,0 0,0 0,0 0,0-1,0 1,1-1,-1 0,0 0,1 0,-1 0,1-1,-1 0,1 1,-1-1,1 0,-1-1,1 1,-1 0,1-1,2-1,8-2,-1-1,1 0,-1-1,-1-1,1 0,-1-1,0 0,-1-1,0 0,0-1,-1 0,0 0,-1-1,2-2,5-9,0 0,-1-1,-2-1,0 0,-1 0,-2-1,1-5,-7 17,0 0,-1-1,0 0,-2 1,1-1,-2 0,1 0,-2 0,-1-6,1 13,0 0,-1 0,0 0,0 0,-1 0,0 1,0-1,0 1,-1 0,0 0,0 0,-1 0,1 0,-1 1,-1 0,1 0,-1 1,-4-3,-18-10,4 5</inkml:trace>
  <inkml:trace contextRef="#ctx0" brushRef="#br0" timeOffset="16660.171">28865 4211,'-26'27,"0"1,2 1,-12 20,30-40,0 1,0-1,1 1,0 1,0-1,1 1,1-1,0 1,0 1,1-1,1 0,0 0,0 9,1-18,0 1,0 0,1 0,-1-1,1 1,-1 0,1-1,0 1,0-1,0 1,1-1,-1 1,0-1,1 0,0 0,-1 0,1 1,0-2,0 1,0 0,1 0,-1-1,0 1,0-1,1 0,-1 1,1-1,0 0,-1-1,1 1,-1 0,1-1,0 1,0-1,1 0,4 0,0 0,0-1,0 0,-1-1,1 1,0-2,-1 1,1-1,-1 0,0 0,0-1,2-1,5-5,-1-1,0 0,0-1,-2-1,1 1,-2-2,1 0,-2 0,0 0,-1-1,0-1,-1 1,-1-1,0-1,-2 1,2-9,-4 15,0-1,-1 0,0 1,-1-1,0 0,0 1,-2-1,1 0,-1 1,-1 0,0-1,-2-3,2 6,-1 1,0 0,0 0,-1 0,0 0,0 1,-1 0,1 0,-1 0,-1 1,1 0,-1 0,0 1,0-1,0 2,-1-1,-1 0,-8-2,0 0,0 2,-1 0,0 0,-17 0,-20 1</inkml:trace>
  <inkml:trace contextRef="#ctx0" brushRef="#br0" timeOffset="17194.164">27838 3570,'-6'2,"0"0,0 0,0 1,0-1,0 1,1 1,-1-1,1 1,0 0,0 0,0 0,1 1,-1-1,-2 5,5-7,-10 12,0-1,1 1,1 1,1 0,0 0,0 1,0 4,5-12,1 0,0 1,0 0,1-1,0 1,1 0,0 0,0 0,1 0,0 0,0 0,1 0,1 0,-1-1,2 3,-3-8,1-1,0 1,0-1,0 1,0-1,0 0,0 1,1-1,-1 0,1 0,-1 0,1 0,0 0,0-1,0 1,0 0,0-1,0 1,1-1,-1 0,0 0,1 0,-1 0,1 0,-1 0,1-1,-1 1,1-1,-1 0,1 0,-1 0,1 0,0 0,-1 0,1-1,-1 1,1-1,-1 0,1 0,-1 0,3-1,3-2,0 1,-1-2,1 1,-1-1,0 0,0-1,0 0,-1 0,0 0,0-1,-1 0,1-1,0-2,-1 1,0-1,0 0,-1 0,-1-1,1 1,-2-1,0 0,0 1,-1-1,0 0,-1 0,0 0,0 0,-3-11,1 14,0 0,0 0,0 0,-1 0,-1 1,1-1,-1 1,-1 0,1 0,-1 0,0 0,-1 1,1 0,-1 0,-1 1,1-1,-1 1,0 1,0-1,0 1,-2 0,-7-3,-1 1,1 1,-1 1,1 0,-1 1,0 1,-1 1,-3 0,-18 1</inkml:trace>
  <inkml:trace contextRef="#ctx0" brushRef="#br0" timeOffset="17675.249">26223 3237,'-18'17,"2"2,0-1,2 2,0 0,1 1,1 0,-4 12,12-25,1-1,0 1,0-1,1 1,0 0,0 0,1 0,0 0,0 0,1 0,0 0,1 1,-1-1,2 0,-1 0,1 0,0-1,1 1,0 0,0-1,1 1,-1-1,2 0,-1 0,1-2,-1 0,1-1,0 1,0-1,0 0,1 0,-1-1,1 0,0 0,0 0,0-1,0 1,0-1,1-1,-1 1,1-1,-1-1,1 1,-1-1,1 0,-1 0,1-1,0 0,-1 0,0-1,1 1,-1-1,0-1,0 1,0-1,1-1,-2 2,1-1,-1 0,0 0,0 0,-1-1,1 1,-1-1,0 0,0-1,0 1,0-1,-1 1,0-1,0 0,0-1,-1 1,1 0,-1-1,0 1,-1-1,0 0,1 1,-2-1,1 0,-1 0,0 0,0 0,0 1,-1-1,0 0,0 0,-1 1,1-1,-4-5,2 3,-2 0,0 0,0 1,0-1,-1 1,0 0,0 0,0 1,-1 0,0 0,-1 1,-6-4,-4-2,-2 0,1 2,-1 1,-16-5,-27-6</inkml:trace>
  <inkml:trace contextRef="#ctx0" brushRef="#br0" timeOffset="18161.696">25222 3212,'-61'50,"42"-35,0 0,2 1,-8 8,-1 6,2 1,1 0,1 2,-3 10,18-30,0-1,1 1,0 1,1-1,1 1,0 0,1 0,1 0,0 0,1 0,0 1,1-1,1 4,-1-15,1 1,-1 0,1 0,0-1,0 1,0-1,1 1,-1-1,1 1,0-1,0 0,0 0,0 0,0 0,1 0,-1-1,1 1,0-1,0 1,0-1,2 1,0-1,-1 0,1-1,0 1,0-1,0 0,0-1,1 1,-1-1,0 0,0 0,0 0,0-1,0 0,2 0,9-3,0-1,-1-1,1 0,-1 0,0-2,-1 0,0-1,0 0,2-3,0-2,-1 0,0-1,-2 0,0-1,0-1,-1 0,6-14,-14 23,0 0,-1 0,0-1,0 0,0 1,-1-1,-1 0,1-9,-2 13,0 0,0 0,-1-1,0 1,0 0,0 0,0 0,-1 0,0 0,0 0,0 0,-1 0,1 1,-1 0,-2-3,1 3,0 0,0 0,0 0,-1 1,1 0,-1 0,0 0,0 0,0 1,0 0,0 0,-1 0,1 1,0-1,-1 1,1 1,-1-1,-1 1,-12-1,-1 2,1 0,0 1,-10 3,-19 4</inkml:trace>
  <inkml:trace contextRef="#ctx0" brushRef="#br0" timeOffset="19178.887">23733 4777,'8'1,"0"0,-1 1,0 1,1-1,-1 1,0 0,0 1,3 1,11 6,13 4,1 2,-2 1,-1 2,14 11,-46-31,1 1,-1-1,1 1,0-1,-1 1,0-1,1 1,-1 0,1-1,-1 1,0 0,1-1,-1 1,0 0,0-1,1 1,-1 0,0 0,0-1,0 1,0 0,0 0,0-1,0 1,0 0,0-1,-1 1,1 0,0 0,0-1,-1 1,1 0,0-1,-1 1,1 0,-1 0,-24 25,8-8,-18 30,2 2,2 2,2 1,3 1,3 1,-11 38,8-10,4 1,3 1,5 0,0 26,10-29,7-21</inkml:trace>
  <inkml:trace contextRef="#ctx0" brushRef="#br0" timeOffset="19507.792">23579 4827,'-4'9,"-11"16,-6 16,-9 20,-3 11,-1 8,1-2,11-5,13-11,8-15</inkml:trace>
  <inkml:trace contextRef="#ctx0" brushRef="#br0" timeOffset="20173.876">24785 3853,'3'0,"-1"1,0 0,1 0,-1 0,0 1,0-1,0 0,0 1,0-1,0 1,-1 0,1 0,0 1,10 8,26 19,2-2,1-2,1-1,1-2,13 3,-23-20,-24-9,-18-10,-3 5,-1 0,1 0,-1 2,0-1,-1 2,1 0,-1 0,-5 0,-118-23,127 27,6 0,-1 0,1 1,-1-1,1 1,-1 1,1-1,0 0,-1 1,1 0,0 0,-1 1,1-1,0 1,0 0,0 0,0 0,0 0,1 1,-1-1,1 1,-1 0,1 0,0 1,0-1,-2 3,-4 9,0 1,0 0,2 0,0 1,-5 15,-1 4,-15 27,17-40,1 1,0 0,2 0,1 1,-1 8,8-11,6-10</inkml:trace>
  <inkml:trace contextRef="#ctx0" brushRef="#br0" timeOffset="20513.918">25247 4058,'-4'0,"-6"4,-10 7,-6 9,-3 10,3 13,3 8,4 5,10 5,11-4,5-2,2-10</inkml:trace>
  <inkml:trace contextRef="#ctx0" brushRef="#br0" timeOffset="20891.416">25966 3879,'8'0,"13"4,10 2,14 3,11 1,11-1,1-3,-5-1,-10-7,-18-3,-15 0</inkml:trace>
  <inkml:trace contextRef="#ctx0" brushRef="#br0" timeOffset="21224.678">25966 3981,'0'39,"0"26,0 11,0 1,0-8,0-11,0-16</inkml:trace>
  <inkml:trace contextRef="#ctx0" brushRef="#br0" timeOffset="21540.721">26479 3904,'0'44,"4"22,2 14,0 2,2-9,1-16</inkml:trace>
  <inkml:trace contextRef="#ctx0" brushRef="#br0" timeOffset="21881.811">27505 4237,'13'0,"22"-4,22-6,15-10,8-6,-1 1,-5 1,-19 5,-28 9,-32 11,-15 6</inkml:trace>
  <inkml:trace contextRef="#ctx0" brushRef="#br0" timeOffset="22208.353">27633 4186,'-4'35,"3"20,5 14,7 4,6-6,5-10,2-15,-2-15</inkml:trace>
  <inkml:trace contextRef="#ctx0" brushRef="#br0" timeOffset="22209.353">28018 4211,'5'35,"5"20,6 14,-1 4,7-1,4-10,-3-14</inkml:trace>
  <inkml:trace contextRef="#ctx0" brushRef="#br0" timeOffset="22664.862">28736 4750,'13'-4,"18"-6,16-1,14-4,4 2,-3 2,-18 4,-20 2,-14 3</inkml:trace>
  <inkml:trace contextRef="#ctx0" brushRef="#br0" timeOffset="22996.927">28736 4777,'9'48,"7"37,1 27,-3 11,-3 2,1-2,2-18,-1-23,2-29,3-28,-3-19</inkml:trace>
  <inkml:trace contextRef="#ctx0" brushRef="#br0" timeOffset="23331.158">29199 4596,'4'48,"2"38,3 26,10 20,6 9,3-1,-4-12,-1-19,-4-23,-11-27,-6-23</inkml:trace>
  <inkml:trace contextRef="#ctx0" brushRef="#br0" timeOffset="23682.365">27479 6188,'102'1,"-43"2,0-3,0-3,0-2,56-13,-110 18,0-1,0 0,1-1,-1 1,-1-1,1 0,0-1,0 1,-1-1,1 0,-1 0,0 0,0 0,0-1,0 0,-1 0,4-4,-5 1,-5 12,-8 19,-2 72,4 0,4 7,-5 65,4-84,2-25,-2-1,-7 26,5-56</inkml:trace>
  <inkml:trace contextRef="#ctx0" brushRef="#br0" timeOffset="24028.71">27505 6264,'-9'0,"-2"9,-5 16,-3 20,2 22,3 15,4 8,0 1,5-6,4-13,7-23,2-20</inkml:trace>
  <inkml:trace contextRef="#ctx0" brushRef="#br0" timeOffset="24660.425">25453 6444,'13'5,"1"0,-1 0,1-1,0-1,1 0,0-1,24 6,51 10,-29-7,0 3,-1 3,35 15,-76-19,-18-13,-1 0,0 1,0-1,0 0,0 1,0-1,0 0,0 0,0 1,0-1,0 0,0 0,0 1,0-1,0 0,0 0,0 1,0-1,-1 0,1 0,0 1,0-1,0 0,0 0,0 1,-1-1,1 0,0 0,0 0,0 0,-1 1,1-1,0 0,0 0,-1 0,1 0,0 0,0 0,-1 1,1-1,-3 1,0 0,0-1,0 1,0-1,0 1,-1-1,1 0,0 0,0 0,0-1,-2 0,-1 0,0-1,0 0,0 0,0 0,1-1,-1 0,1 0,-4-4,9 35,-1-1,-1 0,-2 0,0 0,-8 23,-2 12,7-24,-22 110,7 0,2 53,21-160,3-10</inkml:trace>
  <inkml:trace contextRef="#ctx0" brushRef="#br0" timeOffset="24981.218">25478 6392,'-4'0,"-7"0,-4 5,-1 9,-2 21,-1 21,1 19,1 18,2 11,4 1,8-8,9-18,8-25,2-22</inkml:trace>
  <inkml:trace contextRef="#ctx0" brushRef="#br0" timeOffset="25630.095">23964 5931,'1'4,"0"0,0 1,1-1,-1 0,1 0,0 0,0 0,0 0,1 0,-1 0,1-1,0 1,0-1,0 0,1 0,-1 0,1 0,-1-1,1 0,0 1,0-1,2 0,18 11,1-2,0-1,5 1,-21-8,31 11,2-2,-1-2,1-2,1-2,-1-1,1-2,0-2,8-3,-55 3,-1 0,0 1,1 0,-1-1,1 1,0 1,0-1,-1 0,1 1,1 0,-1 0,0 0,1 1,0-1,-1 1,1 0,1 0,-1 0,1 0,-1 0,1 1,0-1,0 3,-9 20,2 1,1 0,-3 20,3-14,-15 66,4 0,4 1,0 99,14-184,1-1,0 0,2 1,0-1,0 0,3 7,7 5</inkml:trace>
  <inkml:trace contextRef="#ctx0" brushRef="#br0" timeOffset="25960.809">23964 5931,'-4'0,"-6"8,-6 17,-8 25,-10 31,-7 27,-1 22,2 15,8 0,14-15,14-26,17-35,18-38,5-24</inkml:trace>
  <inkml:trace contextRef="#ctx0" brushRef="#br0" timeOffset="27849.041">30225 825,'-259'110,"226"-95,0 2,2 1,0 2,1 1,1 1,-25 26,51-46,1 1,-1-1,1 1,-1 0,1 0,0 0,0 0,1 0,-1 0,0 0,1 1,0-1,0 1,0-1,0 1,1-1,-1 1,1 0,0-1,0 1,0 0,1 3,1-3,0 0,1-1,-1 1,1 0,-1-1,1 1,0-1,0 0,1 0,-1 0,1-1,-1 1,1-1,0 0,0 0,0 0,0 0,0-1,3 1,25 9,1-1,1-1,-1-3,33 3,143 3,-139-10,269 2,-1-15,58-20,-353 27,-19 2,1-1,-1 0,0-2,12-5,-36 10,-1 0,1 0,0 0,0 0,0 0,0-1,-1 1,1 0,0 0,0 0,0 0,0-1,0 1,0 0,0 0,0 0,0-1,0 1,0 0,-1 0,1 0,0-1,0 1,0 0,0 0,1 0,-1-1,0 1,0 0,0 0,0 0,0-1,0 1,0 0,0 0,0 0,0 0,1-1,-1 1,0 0,0 0,0 0,0 0,0 0,1-1,-1 1,0 0,0 0,0 0,-45-5,-20 2</inkml:trace>
  <inkml:trace contextRef="#ctx0" brushRef="#br0" timeOffset="28331.347">29660 1133,'4'-5,"7"0,4-1,5 10,4 18,-3 22,-1 25,1 24,-3 16,0 9,1 0,2-10,1-15,2-15,-8-24,-11-31,-11-24,-4-11</inkml:trace>
  <inkml:trace contextRef="#ctx0" brushRef="#br0" timeOffset="28661.026">29788 1902,'22'9,"25"7,30 10,37 4,38-2,42-11,40-12,28-16,18-19,-5-18,-21-13,-38-6,-51 0,-53 3,-59 13,-56 9,-28 14</inkml:trace>
  <inkml:trace contextRef="#ctx0" brushRef="#br0" timeOffset="29328.047">30507 4,'0'0,"-1"0,1 1,0-1,0 0,0 0,0 1,0-1,-1 0,1 0,0 1,0-1,0 0,-1 0,1 0,0 1,0-1,-1 0,1 0,0 0,-1 0,1 0,0 0,0 0,-1 1,1-1,0 0,-1 0,1 0,0 0,-1 0,1 0,0 0,0-1,-1 1,1 0,0 0,-1 0,1 0,0 0,0 0,-1 0,1-1,0 1,0 0,-1 0,1 0,0-1,0 1,0 0,-1 0,1-1,0 1,0 0,0 0,0-1,0 1,-1 0,1 0,0-1,0 1,0 0,0-1,0 1,0 0,0-1,0 1,0 0,0 0,0-1,-16 21,10-9,0 2,1-1,1 0,0 1,1 0,0 0,1 0,1 0,0 0,0 1,2-1,0 0,0 3,0 0,2 0,0 0,1 0,0-1,2 1,0-1,0-1,6 10,-10-21,0 1,1 0,-1-1,1 0,0 1,-1-1,2 0,-1-1,0 1,0 0,1-1,0 0,-1 0,1 0,0 0,0-1,0 1,0-1,3 0,-4 0,1-1,-1 0,0 0,1-1,-1 1,0-1,1 0,-1 0,0 0,0 0,0 0,0-1,0 1,0-1,0 0,0 0,-1 0,1 0,-1-1,1 1,-1-1,0 1,0-1,1-2,4-5,-2-1,1 1,-2-1,1 0,-2-1,1 1,-1 0,-1-1,0 0,-1 0,0 0,-1 1,0-3,0 6,0-1,-1 1,0 0,-1-1,1 1,-2 0,1 0,-1 0,0 0,-1 0,1 1,-2-1,1 1,-1 0,0 1,0-1,-1 1,-5-5,9 9,-1 0,1 1,-1-1,1 1,-1-1,1 1,-1 0,0 0,1 0,-1 1,0-1,0 1,0-1,0 1,0 0,1 0,-1 0,0 1,0-1,0 1,0-1,0 1,-25 11</inkml:trace>
  <inkml:trace contextRef="#ctx0" brushRef="#br0" timeOffset="29665.706">30455 671,'9'-4,"7"-7,14-4,15-5,13-8,10-7,6-3,-5 1,-10 3,-19 6,-22 14,-21 12,-11 7</inkml:trace>
  <inkml:trace contextRef="#ctx0" brushRef="#br0" timeOffset="29997.162">30533 568,'-13'22,"0"20,6 16,14 16,13 8,9 8,7-3,7-7,1-14,-8-12,-6-17,-7-18,-8-21,-7-19,1-19,2-21,-1 1</inkml:trace>
  <inkml:trace contextRef="#ctx0" brushRef="#br0" timeOffset="30347.245">30917 440,'0'18,"4"18,7 21,4 18,6 18,6 7,4-1,1-9,0-10,-2-20,-6-19</inkml:trace>
  <inkml:trace contextRef="#ctx0" brushRef="#br0" timeOffset="31561.464">28198 1184,'795'-333,"-568"239,-217 90,5-2,0 0,-1 0,0-2,-1 0,10-7,-22 15,0-1,-1 0,1 1,0-1,-1 0,1 0,0 1,-1-1,1 0,-1 0,1 0,-1 0,1 0,-1 0,0 1,0-1,1 0,-1 0,0 0,0 0,0 0,0 0,0 0,0 0,0 0,0 0,0 0,-1 0,1 0,0 0,-1 0,1 0,-1 0,1 0,-1 0,1 1,-1-1,0 0,1 0,-1 1,0-1,1 0,-1 1,0-1,0 1,0-1,0 1,1-1,-2 0,-51-24,48 23,-163-55,236 91,26 18,-87-48,0 0,-1 1,1-1,-1 1,0 0,0 1,-1 0,0 0,0 0,0 0,3 7,-6-9,-1 0,1 0,-1 0,0 0,-1 0,1 0,0 0,-1 0,0 0,0 1,0-1,-1 0,0 0,1 0,-1 0,-1 0,1 0,0 0,-1 0,0-1,0 1,0 0,-1 0,-9 13,0 0,-1-1,-12 10,-7 6</inkml:trace>
  <inkml:trace contextRef="#ctx0" brushRef="#br0" timeOffset="38049.311">24657 11729,'9'0,"11"0,20-4,21-2,17-4,13-9,8-6,1-2,-8-2,-16 0,-20 1,-24 5,-18 6</inkml:trace>
  <inkml:trace contextRef="#ctx0" brushRef="#br0" timeOffset="38381.954">25093 11627,'-4'52,"-2"35,0 20,6 9,3-2,0-11,5-19,1-20,3-25,-1-19</inkml:trace>
  <inkml:trace contextRef="#ctx0" brushRef="#br0" timeOffset="38802.864">25426 11832,'22'-25,"0"1,1 2,1 0,10-6,-27 23,-1 0,1 0,0 1,0 0,0 0,1 1,-1 0,1 0,0 1,-1-1,1 2,1-1,-1 1,0 1,0-1,0 1,0 1,0 0,7 1,-10 0,1 1,0 0,-1 0,1 0,-1 0,0 1,0 0,-1 0,1 1,-1-1,0 1,0 0,0 0,-1 0,1 1,-1-1,-1 1,1 0,-1-1,0 1,0 0,0 2,3 13,-1-1,-1 1,0 0,-1 0,-2 0,0 0,0-16,0 0,-1 0,1 0,-1 0,0 0,-1-1,1 1,-1 0,0-1,0 1,0-1,-1 1,1-1,-1 0,0 0,-1 0,1-1,-1 1,-3 2,-5 3,-1-1,0-1,0 0,0-1,-14 4,-16 9,-27 14,-16 14,64-34,1 0,0 2,1 0,1 2,-15 15,32-30,1-1,-1 0,1 1,-1 0,1-1,0 1,0 0,-1 0,1-1,0 1,1 0,-1 0,0 0,1 0,-1 0,1 0,-1 1,1-1,0 0,0 0,0 0,0 0,0 0,1 0,-1 0,0 0,1 1,0 0,1-1,0 0,0 0,0 0,0-1,0 1,0-1,1 1,-1-1,0 0,1 1,-1-2,1 1,-1 0,1 0,0-1,-1 1,1-1,0 0,-1 0,1 0,0 0,0 0,13-1,0-1,-1 0,0-1,1-1,-1 0,0-1,-1-1,1 0,7-6,25-15,-1-2,6-7,63-40,-81 58</inkml:trace>
  <inkml:trace contextRef="#ctx0" brushRef="#br0" timeOffset="39187.157">26196 11575,'-12'2,"0"0,-1 0,1 1,0 1,0 0,1 1,-1 0,1 0,0 1,1 1,-1 0,1 0,1 1,-1 1,1 0,5-6,0 1,1 0,0 0,-1 0,2 0,-1 1,0-1,1 1,0 0,0-1,0 1,1 0,-1 0,1 0,0 0,1 0,-1 1,1-1,0 0,1 0,-1 0,1 0,0 0,1 5,1-3,0-1,0 1,1-1,0 1,0-1,0 0,1-1,0 1,0-1,0 0,1 0,0 0,0-1,0 0,0 0,1-1,1 2,19 6,1-1,0-1,7 1,-11-4,0 1,-1 1,0 1,0 2,-1 0,-20-10,1 0,-1 0,0 1,0-1,0 1,-1-1,1 1,0 0,-1-1,1 1,-1 0,1 0,-1 0,0 1,0-1,0 0,0 0,0 1,0-1,-1 0,1 1,-1-1,0 1,1-1,-1 0,0 1,-1-1,1 1,0-1,-1 1,1-1,-1 0,0 1,0-1,0 0,0 0,0 0,0 1,-1-1,1 0,-1-1,0 2,-8 10,0-1,-1 0,-1 0,0-1,-12 8,-10 7,-1-2,-16 8,35-23,-1 0,0-2,0 0,-1 0,0-2,-12 3,28-8,0 1,0 0,0-1,0 1,0-1,0 0,0 0,0 0,0 0,0 0,0 0,0-1,0 1,0 0,0-1,0 0,0 1,0-1,0 0,0 0,0 0,1-1,-1 1,0 0,1-1,-1 1,1 0,-1-1,1 0,-1 0,-3-22</inkml:trace>
  <inkml:trace contextRef="#ctx0" brushRef="#br0" timeOffset="39648.227">26505 11190,'-11'-11,"3"17,-4 27,4 17,2-1,3 1,1 0,3 3,15 199,-13-223,1 28,3 0,2 0,14 44,-21-96,0 1,0 0,0-1,1 1,0-1,0 0,0 0,1 0,2 3,-5-7,0 0,1 0,-1 0,1 0,-1 0,1 0,-1 0,1 0,0-1,-1 1,1-1,0 1,-1-1,1 1,0-1,0 0,-1 0,1 0,0 0,0 0,0-1,-1 1,1 0,0-1,-1 1,1-1,0 0,-1 0,1 1,-1-1,1 0,1-1,9-7,-1-1,0 0,0 0,-1-1,-1-1,1 1,-2-2,0 1,0-1,0-3,20-38,14-45,-28 58,-14 26,0 14,0 1,-1 0,1 0,-1 0,1 0,0 0,-1 0,1 0,0 0,-1 0,1 0,-1 0,1 0,0 0,-1 0,1 0,0 0,-1 1,1-1,0 0,-1 0,1 0,0 1,-1-1,1 0,0 0,-1 1,1-1,0 0,0 1,-1-1,1 0,0 0,0 1,0-1,0 1,-1-1,-14 19,1 1,0 0,1 1,2 0,0 1,1 0,1 1,1 0,1 1,2-1,-1 4,5-22,0 0,1 1,-1-1,1 1,0-1,1 1,-1-1,1 0,0 1,0-1,1 0,-1 1,1-1,1 0,-1 0,1-1,-1-1,1 0,0 0,0 0,0 0,0 0,1 0,-1-1,1 0,-1 0,1 0,0 0,0 0,0-1,0 0,0 0,0 0,0 0,4 0,14 1,1-2,0 0,0-1,0-1,-1-2,1 0,-1-1,0-1,0-1,-1-1,0-1,0-1,1-2,0-4,-11 3</inkml:trace>
  <inkml:trace contextRef="#ctx0" brushRef="#br0" timeOffset="41300.53">27685 13705,'-54'27,"-167"99,-6-10,-4-10,-4-10,-5-10,-3-11,-3-10,-82 3,207-48,-90 18,211-38,-11 2,0 1,0 0,1 1,-7 3,16-6,0-1,-1 1,1-1,0 1,0-1,0 1,-1 0,1-1,0 1,0 0,0 0,0 0,0 0,0 0,1 0,-1 0,0 0,0 0,1 1,-1-1,1 0,-1 0,1 1,0-1,-1 0,1 0,0 1,0-1,0 0,0 1,0-1,0 0,0 1,0-1,0 0,1 1,-1-1,1 0,-1 1,1-1,0 1,4 4,1-1,-1 1,1-1,1 0,-1-1,1 1,-1-1,1-1,1 1,-1-1,0 0,7 1,-4 0,83 30,2-4,38 4,207 36,-288-60,1521 244,-675-157,-869-95,-13 0,0 0,0-2,1 0,-1 0,0-2,1 0,6-3,-22 5,0 0,0 0,0 0,0-1,0 1,-1 0,1-1,0 1,0-1,0 1,0-1,-1 1,1-1,0 0,-1 1,1-1,0 0,-1 1,1-1,-1 0,1 0,-1 0,0 0,1 1,-1-1,0 0,1 0,-1 0,0 0,0 0,0 0,0 0,0 0,0 0,-12-28,-15-7</inkml:trace>
  <inkml:trace contextRef="#ctx0" brushRef="#br0" timeOffset="41885.978">27710 13448,'0'1,"1"0,-1 0,1 0,-1 0,1 1,-1-1,1 0,-1 0,1 0,0 0,0 0,0-1,0 1,-1 0,1 0,0 0,0-1,0 1,1 0,-1-1,0 1,0-1,1 1,34 11,-28-10,78 22,2-4,1-4,12-3,273 16,-373-29,252 7,0-11,145-24,498-104,-810 115,-19 2,0 4,1 2,0 4,15 2,-77 3,0 0,-1 1,1 0,0 0,-1 0,0 1,2 0,-5-2,-1 1,0 0,0-1,1 1,-1 0,0 0,0-1,0 1,0 0,0 0,0 0,0 0,0 0,0 1,-1-1,1 0,0 0,-1 0,1 1,-1 2,0 0,0 0,0-1,-1 1,1 0,-1 0,0-1,0 1,-1-1,1 1,-1-1,0 0,0 1,0-1,0 0,0 0,-1 0,1 0,-1-1,-60 71,-3-2,-46 35,-17 17,-326 375,-87 86,537-579,-2 2,1 0,-2-1,1 1,-1-1,0-1,0 0,0 0,-9 4,15-9,1 1,0-1,0 0,0 0,-1 0,1 0,0 1,0-2,0 1,-1 0,1 0,0 0,0 0,-1-1,1 1,0-1,0 1,0-1,0 1,0-1,0 0,0 1,0-1,0 0,0 0,0 0,0 0,1 0,-1 0,0 0,1 0,-1 0,0 0,1 0,-1 0,1 0,0-1,-1 1,1 0,0 0,0-1,-5-53,5 53,2-52</inkml:trace>
  <inkml:trace contextRef="#ctx0" brushRef="#br0" timeOffset="42751.375">28505 11139,'-3'0,"0"1,1-1,-1 1,0 0,0 0,0 0,1 0,-1 1,0-1,1 1,0-1,-1 1,1 0,0 0,0 0,0 0,0 0,0 1,0-1,1 1,-1-1,0 1,-3 8,-1-1,1 1,1 0,-4 12,3-2,1 1,0 0,2 1,0-1,1 0,2 1,0-1,1 0,2 0,0 1,-2-11,1-1,0 1,0-1,1 0,1 0,0 0,0-1,1 1,0-1,1-1,0 1,0-1,1 0,1-1,-1 0,1 0,1-1,-1 0,8 3,-11-7,0-1,0 0,0 0,0-1,1 1,-1-1,1-1,-1 1,1-1,-1-1,1 1,-1-1,0 0,1 0,-1-1,0 0,0 0,0 0,0-1,0 0,0 0,-1-1,0 1,1-1,-1 0,-1-1,1 1,0-2,7-6,-1 0,0-1,-1-1,0 0,-1 0,-1-1,0 0,-2 0,1-1,1-7,-5 11,0-1,0 0,-1 0,-1 1,0-1,-1 0,-1 0,0 0,0 0,-1 0,-1 1,0-1,-1 1,0-1,-1 1,-2-3,3 7,-1 1,1-1,-1 1,-1 0,0 1,0-1,0 1,0 0,-1 0,0 1,0 0,-1 0,1 1,-1 0,0 0,0 1,-1 0,1 1,-1-1,1 2,-1-1,0 1,1 0,-3 1,0 0,1 0,-1 1,1 0,-1 1,1 0,0 0,0 1,0 1,0-1,1 2,-1-1,1 1,0 1,0 0,1 0,-5 5,-21 24</inkml:trace>
  <inkml:trace contextRef="#ctx0" brushRef="#br0" timeOffset="43267.56">28377 12037,'2'-7,"0"1,1-1,-1 1,1 0,1 0,-1 0,1 0,0 1,0-1,1 1,-1 0,1 0,1 1,-1-1,0 1,1 1,0-1,0 1,0 0,0 0,1 0,-1 1,6-1,18-4,0 1,0 2,0 1,30 1,-3-1,51-4,0-4,88-23,-171 27,-30 5,-38 14,37-8,0-1,1 1,-1 0,1 1,0-1,0 1,1 0,-1 0,1 0,0 1,1 0,-1 0,1 0,-2 4,-4 14,1-1,1 1,-1 13,3-15,-105 498,-10 259,80-353,36-329,4 0,5 0,8 31,-11-113,10 54,-11-66,0 1,0 0,0 0,1 0,0-1,-1 1,1-1,0 1,1-1,-1 0,0 0,1 0,0 1,-2-4,-1 0,1 0,-1 0,0 1,1-1,-1 0,1 0,-1 0,1 0,-1 0,1 0,-1 0,0 0,1 0,-1 0,1 0,-1 0,1 0,-1 0,1 0,-1 0,1 0,-1-1,0 1,1 0,-1 0,1 0,-1-1,0 1,1 0,-1-1,0 1,1 0,-1-1,0 1,0-1,1 1,-1 0,0-1,0 1,1-1,-1 1,0-1,0 1,0 0,0-1,0 1,0-1,9-45,-5-14</inkml:trace>
  <inkml:trace contextRef="#ctx0" brushRef="#br0" timeOffset="43599.96">28454 11960,'0'4,"-4"20,-6 30,-2 43,-2 47,1 48,2 43,4 30,2 9,2-7,3-23,0-40,4-45,7-55,5-54,5-52,-2-27</inkml:trace>
  <inkml:trace contextRef="#ctx0" brushRef="#br1" timeOffset="45822.049">24940 10857,'0'0,"-1"-1,1 1,0 0,0 0,0 0,0 0,0 0,0-1,-1 1,1 0,0 0,0 0,0 0,0 0,0-1,0 1,0 0,0 0,0 0,0-1,0 1,0 0,0 0,0 0,0 0,0-1,0 1,0 0,0 0,0 0,0 0,0-1,0 1,0 0,1 0,-1 0,0 0,0-1,0 1,0 0,0 0,0 0,1 0,-1 0,0 0,0 0,0 0,0-1,0 1,1 0,-1 0,0 0,0 0,0 0,0 0,1 0,15 4,25 18,43 38,71 67,-147-119,215 185,69 67,63 62,1326 1170,-1055-982,550 334,-853-643,-251-154,-55-32,-31-18</inkml:trace>
  <inkml:trace contextRef="#ctx0" brushRef="#br1" timeOffset="46449.166">28198 11268,'-5'17,"-14"32,-25 47,-33 55,-28 64,-31 64,-28 59,-21 50,-9 34,-3 15,11-2,20-26,24-44,32-62,36-69,29-80,27-78,17-52</inkml:trace>
  <inkml:trace contextRef="#ctx0" brushRef="#br2" timeOffset="-46500.455">13778 2596,'0'4,"0"15,0 30,5 33,1 37,4 30,4 19,1 7,1-7,3-25,2-37,-2-35</inkml:trace>
  <inkml:trace contextRef="#ctx0" brushRef="#br2" timeOffset="-48568.095">10161 3313,'5'14,"5"21,6 31,-1 39,3 37,1 33,-1 22,-5 13,-4-9,1-24,-2-38,-1-44</inkml:trace>
  <inkml:trace contextRef="#ctx0" brushRef="#br2" timeOffset="-48228.111">10059 3494,'17'-18,"24"-18,21-17,28-16,23-10,11 4,6 6,-11 15,-20 26,-33 25,-26 14</inkml:trace>
  <inkml:trace contextRef="#ctx0" brushRef="#br2" timeOffset="-47909.566">9981 4109,'35'-4,"33"-15,32-17,24-16,14-7,4-7,-8-1,-14 2,-28 12</inkml:trace>
  <inkml:trace contextRef="#ctx0" brushRef="#br2" timeOffset="-47548.855">11495 3288,'-44'131,"-22"74,-6 32,7-7,13-29,20-53,20-64,17-74,6-38</inkml:trace>
  <inkml:trace contextRef="#ctx0" brushRef="#br2" timeOffset="-47547.855">11470 3109,'13'26,"13"26,11 31,12 26,11 23,8 13,6 5,-1-2,-9-8,-15-20,-15-25,-19-29,-12-26</inkml:trace>
  <inkml:trace contextRef="#ctx0" brushRef="#br2" timeOffset="-47212.331">11162 4109,'48'-21,"38"-17,25-10,17-10,3-9,-7-5,-25 9</inkml:trace>
  <inkml:trace contextRef="#ctx0" brushRef="#br2" timeOffset="-46877.133">12778 2852,'-14'4,"1"0,0 1,1 0,-1 1,1 1,0 0,1 1,0 0,0 0,0 1,1 1,1 0,-5 6,-15 19,2 2,1 0,-9 21,4-4,3 2,2 1,3 1,2 1,3 0,0 14,10-37,1-1,3 1,0 0,3 0,1 1,1-1,2 0,2 0,1-1,2 1,5 12,-9-35,1 0,0 0,1-1,0 1,1-1,1-1,0 0,0 0,1 0,1-1,0 0,0-1,0 0,1 0,1-2,-1 1,1-1,1-1,-1 0,1-1,0 0,0-1,1 0,-1-2,1 1,0-1,9-1,1-2,0 0,0-2,0-1,-1-1,1-1,-1-1,0-1,-1-1,0-1,-1-1,0-1,0-1,-1-1,16-14,-2 0,-2-2,-2-1,0-1,-2-1,-2-2,-1-1,17-31,17-51</inkml:trace>
  <inkml:trace contextRef="#ctx0" brushRef="#br2" timeOffset="-42646.555">18833 2082,'-17'131,"-2"69,7 27,10-7,5-34,2-42,0-52,0-53,-2-34</inkml:trace>
  <inkml:trace contextRef="#ctx0" brushRef="#br2" timeOffset="-42297.201">19577 1954,'-46'74,"3"2,4 1,3 3,3 0,4 3,4 0,3 1,4 2,-2 44,15-98,2 1,1-1,1 1,2-1,1 0,2 1,1-1,3 7,-6-32,0 0,1 0,-1 0,1 0,0-1,1 1,0-1,0 0,0 0,1 0,0-1,0 0,0 0,1 0,0 0,0-1,0 0,6 3,-5-4,0-1,0 0,1-1,-1 1,1-1,-1-1,1 1,-1-1,1-1,-1 1,1-1,-1-1,0 1,1-1,-1-1,0 1,0-1,2-2,19-9,0-1,-2-2,0-1,-1-1,-1-1,0-1,-2-1,0-1,-2-1,4-7,14-21,-2-3,-2 0,-3-2,11-32,-21 41,-3-1,-1-1,-3-1,-2 0,0-13,-8 39,-2 0,0 0,-2 0,0-1,-2 1,-1 0,0 0,-2 1,-1-1,-1 1,-9-20,11 33,-1 1,1 0,-1 0,-1 0,0 1,-1 0,1 0,-2 1,1 0,-1 0,0 1,-7-4,-7-2,0 1,-1 1,-1 1,-19-4,22 3,22 10,-1 1,1-1,0 1,-1 0,1-1,0 1,0-1,0 1,-1-1,1 1,0-1,0 1,0-1,0 1,0-1,0 1,0-1,0 1,0-1,0 1,0-1,0 1,0 0,1-1,-1 1,0-1,0 1,0-1,1 1,-1-1,0 1,0 0,1-1,-1 1,0 0,1-1,-1 1,1 0,-1-1,1 1,18-14</inkml:trace>
  <inkml:trace contextRef="#ctx0" brushRef="#br2" timeOffset="-41960.302">20552 1980,'-9'22,"-11"37,-7 44,-3 40,-1 25,0 11,7-4,6-22,6-42,6-49,8-56,3-56,1-18</inkml:trace>
  <inkml:trace contextRef="#ctx0" brushRef="#br2" timeOffset="-41631.329">20527 1877,'39'92,"30"60,22 35,12 13,1-7,-3-23,-10-32,-12-34,-20-40,-19-43,-17-44,-12-38,-8-10</inkml:trace>
  <inkml:trace contextRef="#ctx0" brushRef="#br2" timeOffset="-41311.65">21424 1569,'-17'92,"-11"69,1 46,3 24,12 7,10-11,12-31,7-40,6-46,8-51,6-57,-2-29</inkml:trace>
  <inkml:trace contextRef="#ctx0" brushRef="#br2" timeOffset="-40977.932">22092 1826,'-41'37,"2"2,1 1,-17 27,46-55,0 0,1 0,0 1,1 0,1 0,0 1,1 0,0 0,1 0,1 1,0-1,1 1,1 0,0 0,1 8,2-11,0-1,1 0,0 0,1 0,1 0,0 0,0-1,1 0,0 0,0 0,1-1,1 0,-1-1,2 1,-1-1,1-1,3 2,23 17,1-2,1-1,38 16,-4-5,-21-11,-1 3,11 8,-48-26,0 0,-1 0,0 1,-1 0,0 1,0 1,-1-1,0 1,-1 1,0 0,-1 1,-3-6,-1 1,-1 0,1 0,-1 0,-1 0,0 0,0 0,0 0,-1 1,0-1,-1 0,0 0,0 0,-1 1,0-1,0-1,-1 1,0 0,0-1,-1 1,0-1,-1 0,-8 15,-2 0,-1-1,-1-1,0-1,-1 0,-10 6,-38 30,-2-4,-3-2,-1-3,-2-4,-2-3,-2-3,-66 20,71-33</inkml:trace>
  <inkml:trace contextRef="#ctx0" brushRef="#br2" timeOffset="-45963.341">14394 2442,'0'21,"0"39,0 43,0 39,5 35,5 14,6-5,8-20,14-34,13-48,16-48,9-46,5-40,1-24,1-17,-14 7</inkml:trace>
  <inkml:trace contextRef="#ctx0" brushRef="#br2" timeOffset="-44647.301">15267 2314,'4'17,"2"32,4 38,4 40,5 28,8 14,8 0,2-11,3-28,0-36,-3-38,-7-30</inkml:trace>
  <inkml:trace contextRef="#ctx0" brushRef="#br2" timeOffset="-44333.43">15728 2364,'13'0,"18"-4,16-6,22-6,22-8,16-5,8 2,-3 2,-11 5,-23 10,-25 7</inkml:trace>
  <inkml:trace contextRef="#ctx0" brushRef="#br2" timeOffset="-43997.99">16216 2390,'-13'79,"-4"56,0 35,3 16,9-2,9-16,13-27,12-37,2-37</inkml:trace>
  <inkml:trace contextRef="#ctx0" brushRef="#br2" timeOffset="-43648.717">16935 2415,'-74'277,"13"2,-7 140,60-306,7-109,1 1,0-1,1 0,-1 1,1-1,-1 0,1 1,2 2,-3-7,0 1,0-1,0 0,1 0,-1 1,0-1,0 0,1 0,-1 0,0 1,0-1,1 0,-1 0,0 0,0 0,1 0,-1 1,0-1,1 0,-1 0,0 0,1 0,-1 0,0 0,1 0,-1 0,0 0,0 0,1 0,-1 0,0-1,1 1,-1 0,0 0,0 0,1 0,-1 0,0-1,0 1,1 0,-1 0,0 0,0-1,1 1,-1 0,0 0,0-1,0 1,0 0,1-1,-1 1,0 0,5-9,0 0,0 1,-1-2,0 1,0 0,-1-3,70-250,12-128,-11 47,-66 303,-7 29,1 0,0 0,1 0,1 0,-1 0,1 1,1-1,0 1,1 0,2-3,-8 13,1 0,-1-1,0 1,1 0,-1 0,0-1,1 1,-1 0,1 0,-1 0,1 0,-1-1,0 1,1 0,-1 0,1 0,-1 0,1 0,-1 0,1 0,-1 0,1 0,-1 1,0-1,1 0,-1 0,1 0,-1 0,1 1,-1-1,0 0,1 0,-1 1,0-1,1 0,-1 1,0-1,1 0,-1 1,0-1,0 0,1 1,-1-1,0 1,0-1,0 0,0 1,1-1,-1 1,0-1,0 1,0-1,0 1,0-1,0 1,6 18,-1 0,-1 0,0 0,-1 1,-1 16,3 4,2 27,46 338,-35-298,6-1,28 76,-26-113,-5-26</inkml:trace>
  <inkml:trace contextRef="#ctx0" brushRef="#br2" timeOffset="-43327.987">16653 3212,'21'-5,"26"-10,25-11,24-10,16-7,11-10,-15 4</inkml:trace>
  <inkml:trace contextRef="#ctx0" brushRef="#br2" timeOffset="-42996.274">17396 2287,'35'-8,"34"-13,34-10,27-10,13-1,0-3,-16 3,-26 7,-29 11</inkml:trace>
  <inkml:trace contextRef="#ctx0" brushRef="#br2" timeOffset="-42995.274">18012 2390,'4'118,"7"56,4 16,5-15,4-38,5-47,8-51,-3-32</inkml:trace>
  <inkml:trace contextRef="#ctx0" brushRef="#br0" timeOffset="-33495.273">847 9036,'0'4,"0"10,5 16,1 21,4 18,4 20,5 16,-1 4,1 0,1-13,2-20,1-21,6-26,-2-26,-2-22,-4-8</inkml:trace>
  <inkml:trace contextRef="#ctx0" brushRef="#br0" timeOffset="-33174.947">1104 9009,'5'35,"5"29,1 21,4 14,7 11,0 1,1-6,1-12,-4-18,-6-25,-4-22</inkml:trace>
  <inkml:trace contextRef="#ctx0" brushRef="#br0" timeOffset="-32843.23">1078 9061,'99'182,"8"-5,40 42,-116-173,1-1,3-2,1-1,31 25,-62-63,-1 0,1 0,1 0,-1-1,1 1,-1-2,1 1,0 0,0-1,2 0,-6-1,0-1,0 0,0 0,0 0,0 0,0 0,0 0,0-1,0 1,0-1,0 1,0-1,0 0,0 0,-1 0,1 0,0 0,-1 0,1 0,0 0,-1-1,0 1,1-1,-1 1,0-1,0 1,0-1,0 0,0 0,0 1,0-1,0 0,0-1,3-9,0-1,-1 1,0 0,-1-1,-1 0,0 1,0-1,-1 0,-1-3,-4-32,-8-39,9 64,-23-104,-6 2,-5 1,-5 2,-41-75,72 170,7 18,0-1,1 1,0-1,1 0,0 0,0 0,1 0,0-5,2 13,0 1,0 0,0-1,1 1,-1 0,0-1,1 1,-1 0,1-1,-1 1,1 0,0 0,-1 0,1 0,0 0,0-1,0 1,0 0,0 1,0-1,0 0,0 0,0 0,0 1,0-1,1 0,-1 1,0 0,1-1,-1 1,0-1,0 1,1 0,-1 0,1 0,-1 0,0 0,1 0,30 0</inkml:trace>
  <inkml:trace contextRef="#ctx0" brushRef="#br0" timeOffset="-32491.638">1900 8702,'-23'29,"1"1,2 1,-7 15,19-32,1 1,1 1,0-1,1 1,1 0,0 0,1 0,0 12,2-23,1-1,0 1,0-1,1 1,-1-1,1 1,0-1,0 1,0-1,1 0,-1 0,1 0,0 1,1-2,-1 1,1 0,-1 0,1-1,0 1,0-1,1 0,-1 0,1 0,-1-1,1 1,0-1,0 0,0 0,0 0,1 0,1 0,16 4,0-2,0 0,1-1,-1-1,0-1,1-1,17 1,-12 0,-1 2,-1 0,1 2,0 1,21 8,-40-12,-1 1,1 0,-1 1,0 0,-1 0,1 0,-1 1,1 0,-1 0,-1 1,1-1,-1 1,0 1,0-1,-1 1,0-1,0 1,-1 0,1 1,-1-1,-1 1,1 1,-1 6,0 0,-1 0,0 1,-1-1,-1 0,-1 0,0 0,0 0,-2 0,0 0,-1-1,0 1,-1-1,-1 0,0-1,-3 5,-3 3,-1 1,-1-2,-1 0,-1-1,0 0,-2-2,0 0,-1-1,-10 6,19-15,0-1,0 0,0 0,-1-1,-6 2,14-6,0 0,1 0,-1 0,0-1,0 1,1-1,-1 0,0 0,0 0,1-1,-1 1,0-1,0 0,1 0,-1 0,1-1,-1 1,1-1,0 0,-1 0,-22-23</inkml:trace>
  <inkml:trace contextRef="#ctx0" brushRef="#br0" timeOffset="-32121.166">2002 8933,'37'-38,"1"2,2 2,2 1,0 2,2 3,1 1,2 2,21-7,-60 29,1 0,-1 0,1 1,0 1,4-1,-13 2,1 0,0-1,0 1,0 0,0 0,0 1,-1-1,1 0,0 0,0 0,0 0,0 1,0-1,-1 0,1 1,0-1,0 1,-1-1,1 1,0-1,-1 1,1 0,0 0,-1 0,0 0,0 0,0 1,0-1,0 0,0 0,0 0,0 0,0 0,-1 1,1-1,0 0,-1 0,1 0,-1 0,1 0,-1 0,0 0,1 0,-1 0,0 0,-35 50,26-37,0-1,0 2,1-1,1 1,1 0,0 1,1 0,0 0,0 8,1 12,1 0,2 0,1 0,3 1,0-1,3 0,3 14,8 22,2-1,4 0,5 6,-21-63,25 59,-29-69,0 0,0-1,0 1,1-1,-1 0,1 1,0-1,0 0,0 0,1-1,-1 1,0-1,1 0,0 0,0 0,0 0,15-1</inkml:trace>
  <inkml:trace contextRef="#ctx0" brushRef="#br0" timeOffset="-31739.086">2670 8727,'4'18,"10"31,8 30,3 27,3 18,1 0,-1-7,-5-28,-6-38,-10-41,-7-22</inkml:trace>
  <inkml:trace contextRef="#ctx0" brushRef="#br0" timeOffset="-31405.23">2592 8624,'30'-13,"21"-11,1 3,11-2,-49 19,0 0,1 1,-1 0,1 1,0 1,0 0,-1 1,1 0,0 2,9 1,-20-2,0 0,1 0,-1 0,0 1,0-1,0 1,0 0,0 0,-1 1,1-1,-1 1,1 0,-1 0,0 0,0 0,0 0,-1 1,1-1,-1 1,0 0,0 0,0 0,0 0,-1 0,0 0,1 0,-1 0,-1 1,1-1,-1 0,0 1,0-1,0 1,0-1,-1 3,-2 11,0-1,-1 0,-1 0,0 0,-2-1,1 0,-2 0,-3 5,-12 15,-1-1,-11 12,8-13,3 1,-3 7,26-40,-1 0,1 0,0 0,1 0,-1 0,0 0,0 0,1 0,0 0,-1 1,1-1,0 0,0 0,0 1,0-1,0 0,1 0,-1 0,1 1,-1-1,1 0,0 0,0 0,0 0,0 0,0 0,1-1,-1 1,0 0,1 0,-1-1,1 1,0-1,-1 1,1-1,0 0,0 0,0 0,0 0,0 0,12 6,0-1,1 0,-1-1,1-1,8 1,-12-2,49 12,44 5,-86-18,0 0,0-1,0-1,-1-1,1 0,0-1,0-1,4-2,19-10</inkml:trace>
  <inkml:trace contextRef="#ctx0" brushRef="#br0" timeOffset="-30889.459">3259 8342,'2'42,"1"1,2-1,2-1,10 32,7 7,29 67,-32-94,4-1,6 7,-19-38,1 0,0-2,2 0,0 0,2-1,8 6,-19-19,-1 0,1 0,1-1,-1 0,1 0,-1 0,1-1,0 0,1-1,-1 1,0-1,1-1,6 2,-8-3,0 0,-1-1,1 1,0-1,-1 0,1 0,0-1,-1 0,1 0,-1 0,0 0,0-1,0 0,0 0,0-1,-1 1,1-1,0-1,8-9,-2 1,0-2,0 1,-1-1,-1-1,-1 0,0 0,-1-1,-1 0,0 0,2-16,2-14,-2-1,-1 1,-2-43,-4 37,-2 0,-2 1,-8-32,6 52,-2 1,-1 1,-2-1,-1 2,-1-1,-10-16,2 14</inkml:trace>
  <inkml:trace contextRef="#ctx0" brushRef="#br0" timeOffset="-30556.107">4286 7881,'-37'57,"2"2,3 1,3 2,-13 42,28-65,2 0,2 1,2 0,1 1,3-1,1 1,1 0,3 11,1-34,0 0,1 0,1 0,0 0,1 0,1-1,1 0,1 0,0-1,1 0,5 6,-9-15,0 0,0-1,1 0,-1 0,1 0,1-1,-1 1,1-2,0 1,0-1,1 0,-1 0,1-1,0 0,0 0,0-1,0 0,0-1,1 1,-1-2,0 1,1-1,-1 0,0-1,8-1,-1-1,0-2,0 1,-1-2,1 0,-1 0,0-2,-1 0,0 0,0-1,-1-1,0 0,0 0,-1-1,-1-1,0 0,-1 0,0-1,0 0,1-5,2-4,-1 0,-1 0,-1-1,-1 0,-1-1,-1 0,-2 0,0 0,-1-1,-1 1,-2-23,-7-26</inkml:trace>
  <inkml:trace contextRef="#ctx0" brushRef="#br0" timeOffset="-30223.357">4389 7957,'39'-26,"26"-22,20-11,8-5,-3 5,-17 8,-29 16,-23 15</inkml:trace>
  <inkml:trace contextRef="#ctx0" brushRef="#br0" timeOffset="-30222.357">4671 7906,'26'70,"13"36,4 13,0-5,0-17,-2-26,-3-29,-9-21</inkml:trace>
  <inkml:trace contextRef="#ctx0" brushRef="#br0" timeOffset="-29891.465">5184 7675,'17'74,"11"42,4 15,6-3,-4-18,-3-28,-7-32,-12-33,-8-20</inkml:trace>
  <inkml:trace contextRef="#ctx0" brushRef="#br0" timeOffset="-29471.601">5543 7393,'3'42,"3"-1,1 1,2-1,1 0,3-1,14 30,-16-38,-3-9,17 46,22 44,-39-97,1 1,0-1,1 0,1-1,0-1,1 1,0-2,2 0,2 2,-14-13,1 1,0-1,0 0,0-1,0 1,0 0,0-1,1 0,-1 0,0 0,1 0,-1 0,1-1,-1 1,1-1,-1 0,1 0,-1-1,4 1,-2-2,-1 1,1-1,-1 0,0 0,0-1,0 1,0-1,0 0,0 0,-1 0,1-1,-1 1,1-2,8-11,-1 0,-1 0,-1-1,0-1,-1 1,4-17,6-21,-3-1,-3 0,-2-1,3-54,-8 27,-4-1,-4 1,-4-6,0 26</inkml:trace>
  <inkml:trace contextRef="#ctx0" brushRef="#br0" timeOffset="-29137.356">6364 7213,'0'57,"9"36,11 20,12-1,12-11,13-26,9-31,3-31,-2-27,-9-24,-13-19,-15-8,-21 2,-12 13</inkml:trace>
  <inkml:trace contextRef="#ctx0" brushRef="#br0" timeOffset="-28803.793">6415 7624,'40'-40,"25"-25,6-11,1-1,-13 4,-21 10,-16 16</inkml:trace>
  <inkml:trace contextRef="#ctx0" brushRef="#br0" timeOffset="-28802.793">6415 7162,'40'-43,"29"-24,22-9,7 0,1 4,-17 15</inkml:trace>
  <inkml:trace contextRef="#ctx0" brushRef="#br0" timeOffset="-28124.313">283 8779,'0'13,"0"26,5 33,9 43,8 46,8 34,8 29,6 10,5-4,-3-19,-3-28,-6-41,-9-40,-13-37,-10-35,-5-22</inkml:trace>
  <inkml:trace contextRef="#ctx0" brushRef="#br0" timeOffset="-27786.195">565 10729,'68'-5,"-1"-2,0-3,-1-4,57-18,-45 12,455-130,251-117,506-258,1185-602,-1909 863,-188 88,-72 31,-70 30</inkml:trace>
  <inkml:trace contextRef="#ctx0" brushRef="#br0" timeOffset="-26885.034">1 8855,'10'-1,"1"0,-1-1,0 0,0 0,0-1,0-1,2-1,20-6,233-83,18-20,258-130,-540 243,2069-1044,-936 456,9 37,-430 253,-440 202,187-39,-345 112,51-3,-95 17,-49 5,-21 4,1 1,0-1,-1 1,1-1,-1 1,1 0,0-1,0 1,-1 0,1 0,0 0,-1 1,1-1,0 0,-1 0,1 1,0 0,-1-1,1 1,-1 0,1-1,-1 1,1 0,-1 0,1 0,-1 0,0 1,0-1,0 0,1 0,-1 1,0-1,-1 1,2 0,19 29,-2 1,-1 0,-1 2,-1 0,-3 0,4 15,0-2,119 331,-17 5,15 143,-114-429,-8-32,3-1,3 0,2-1,8 10,-27-70,0 0,-1-1,1 1,0-1,0 0,0 0,0 1,1-1,-1 0,0 0,1 0,0-1,-1 1,1 0,0 0,0-1,0 1,0-1,0 0,2 1,-4-2,1 0,-1 0,0 0,0 0,0 0,1 0,-1 0,0 0,0 0,0 0,1 0,-1 0,0-1,0 1,0 0,0 0,1 0,-1 0,0 0,0-1,0 1,0 0,0 0,0 0,0 0,1-1,-1 1,0 0,0 0,0 0,0-1,0 1,0 0,0 0,0 0,0-1,0 1,0 0,0 0,0-1,0 1,0 0,0 0,-1 0,1-1,0 1,-8-13,-12-9,-1 6</inkml:trace>
  <inkml:trace contextRef="#ctx0" brushRef="#br0" timeOffset="-15500.455">1900 4443,'1'65,"3"-1,4 1,1-2,4 1,3-1,2-1,3-1,2-1,20 34,-30-68,1-2,1 1,1-2,1 0,1-1,14 12,-25-28,-1 0,1 0,0-1,1 0,-1-1,1 0,0 0,0 0,0-1,7 2,-9-4,-1-1,1 1,-1-1,1 1,-1-2,1 1,-1-1,1 1,-1-2,0 1,1 0,-1-1,0 0,0 0,0-1,0 1,4-4,2-3,0 0,0-1,-1 0,-1-1,0 0,0 0,-1-1,0 0,-1 0,-1-1,0 0,0 0,-2-1,1 1,-2-1,2-12,2-9,-3 1,-1-1,-1 0,-2 0,-1 0,-4-15,-2 5,-1 0,-2 1,-3 1,-1 0,-2 1,-17-32,21 50,-1 0,0 1,-2 1,-1 0,-1 2,0-1,-2 2,0 1,-1 0,-1 1,-1 1,-2 1,11 7,0 2,-1 0,0 0,0 1,0 1,-15-3,24 6,1 0,-1 0,0 1,0 0,0 0,0 0,0 0,0 1,0-1,1 1,-1 1,0-1,1 1,-1-1,1 1,-1 0,1 1,0-1,0 1,0 0,0 0,0 1,-9 15</inkml:trace>
  <inkml:trace contextRef="#ctx0" brushRef="#br0" timeOffset="-15022.292">3054 3622,'-5'50,"2"1,2 0,2 0,3-1,2 1,2-1,2 0,2-1,3 0,1-1,3-1,1 0,21 32,-29-60,0 0,1-1,1 0,1-1,0-1,1 0,1-1,0-1,1-1,4 3,-14-12,0 1,0-1,0 0,0-1,1 0,-1 0,1-1,0 0,0-1,0 0,-1 0,1-1,0 0,0 0,0-1,0 0,0-1,0 0,-1 0,1-1,-1 0,1 0,-1-1,0 0,-1-1,4-2,2-3,1-2,-2 1,0-1,0-1,-1 0,-1-1,0 0,-1 0,-1-1,0-1,-1 1,0-1,-1 0,-1-1,-1 1,0-1,-2 0,2-17,-2 6,0 0,-2 0,-2 0,0 0,-2 0,-1 1,-1-1,-1 1,-2 0,0 1,-7-10,7 17,-2-1,-1 2,0-1,-1 2,-1-1,-1 2,0 0,-1 1,-1 0,0 1,-1 2,-16-10,20 14,0 1,0 1,0 0,-1 1,1 1,-1 0,0 1,-1 1,1 0,0 1,-1 1,1 0,0 1,-1 1,1 0,0 1,0 1,-11 4,3 1,1 1,0 2,1 0,1 1,0 1,0 1,-11 12,-35 37</inkml:trace>
  <inkml:trace contextRef="#ctx0" brushRef="#br0" timeOffset="-14616.226">2079 5751,'9'-9,"11"-11,20-11,21-10,21-10,19-5,10-7,3 0,-4 0,-22 13</inkml:trace>
  <inkml:trace contextRef="#ctx0" brushRef="#br0" timeOffset="-14269.239">3388 4905,'31'-22,"31"-16,27-14,21-12,9-4,-3 6,-17 13,-25 15</inkml:trace>
  <inkml:trace contextRef="#ctx0" brushRef="#br0" timeOffset="-13695.744">2772 5290,'2'0,"1"1,-1 0,0 0,0 1,0-1,-1 0,1 1,0-1,0 1,-1 0,1-1,-1 1,1 0,-1 0,0 0,1 1,5 7,187 232,165 191,-352-426,0 3,1-1,1 0,0-1,0 0,0 0,1-1,0-1,1 1,1 0,-10-7,-1 1,1-1,-1 1,1-1,-1 0,1 0,-1 1,1-1,-1 0,1 0,-1 0,1-1,-1 1,1 0,-1-1,1 1,-1-1,0 1,1-1,-1 1,1-1,-1 0,0 0,0 0,1 0,-1 0,0 0,0 0,0 0,0 0,0 0,-1-1,1 1,0 0,0-1,-1 1,1-1,-1 1,1-1,-1 1,0-1,3-8,0-1,-1 0,-1 1,0-1,0-4,-1 14,-1-78,-3 1,-4-1,-14-62,11 72,5 32,-2-17,-1 0,-4 1,-12-33,12 57,13 29,0-1,0 1,-1-1,1 0,0 1,-1-1,1 1,-1-1,1 1,-1-1,1 1,-1 0,1-1,-1 1,1-1,-1 1,1 0,-1 0,0-1,1 1,-1 0,0 0,1 0,-1 0,1-1,-1 1,0 0,1 0,-1 0,0 1,1-1,-1 0,0 0,1 0,-1 0,0 1,-11 12</inkml:trace>
  <inkml:trace contextRef="#ctx0" brushRef="#br0" timeOffset="-13264.32">2233 5828,'4'9,"11"15,11 22,14 34,14 28,10 32,8 26,-4 21,-6 8,-12-2,-15-13,-14-19,-14-28,-13-33,-6-37,0-30</inkml:trace>
  <inkml:trace contextRef="#ctx0" brushRef="#br0" timeOffset="-12783.984">3823 4596,'0'5,"0"5,5 19,10 26,15 34,20 42,20 41,14 40,12 24,-4 5,-7-11,-10-27,-13-36,-17-41,-17-47,-17-41,-14-35,-8-19</inkml:trace>
  <inkml:trace contextRef="#ctx0" brushRef="#br0" timeOffset="-10698.375">3926 4596,'0'0,"0"0,0 0,0 0,-1 0,1 0,0 0,0 0,0 0,0 0,-1 0,1 0,0 1,0-1,0 0,0 0,-1 0,1 0,0 0,0 0,0 0,0 0,0 0,0 1,-1-1,1 0,0 0,0 0,0 0,0 0,0 1,0-1,0 0,0 0,0 0,0 0,0 1,0-1,0 0,0 0,0 0,0 0,0 1,0-1,0 0,0 0,0 0,0 1,0-1,0 0,0 0,0 0,0 0,0 0,0 1,1-1,-1 0,0 0,0 0,0 0,0 0,0 0,0 0,1 1,-1-1,0 0,0 0,12 13,-10-11,431 396,-314-292,-35-29,72 62,-122-112,1-1,1-2,23 12,-56-34,0 0,0-1,0 1,0-1,0 1,0-1,0 0,1 0,-1-1,0 1,1-1,-1 1,1-1,-1 0,0 0,1-1,-1 1,1-1,0 0,-2 0,0-1,0 0,1 0,-2 0,1 0,0 0,0-1,-1 1,1-1,-1 1,0-1,1 1,-1-1,0 0,-1 1,1-1,0 0,-1 0,0 0,0 1,1-1,-2 0,1-1,3-69,-8-73,-1 0,8 1,6 0,12-46,-9 116,4-1,3 2,3 0,4 2,10-19,-28 75,-5 11,0-1,0 1,0 0,0 0,1 1,0-1,0 0,0 1,0 0,1-1,0 1,0 1,2-3,-6 6,1 0,-1 0,0 0,0 0,1 0,-1 0,0 0,0 0,1 0,-1 1,0-1,0 0,0 0,1 0,-1 0,0 0,0 1,0-1,1 0,-1 0,0 0,0 0,0 1,0-1,1 0,-1 0,0 1,0-1,0 0,0 0,0 1,0-1,0 0,0 0,0 1,0-1,0 0,0 0,0 1,0-1,0 0,0 0,0 1,0-1,0 0,0 0,0 0,-1 1,1-1,0 0,0 0,0 1,-7 29,-4 9</inkml:trace>
  <inkml:trace contextRef="#ctx0" brushRef="#br0" timeOffset="-10380.169">5055 4545,'97'-35,"1"4,1 4,84-10,-169 34,0 1,0 0,0 1,1 1,-1 0,0 1,6 1,-18-2,-1 0,0 0,0 1,0-1,0 0,1 1,-1-1,0 0,0 1,0 0,0-1,0 1,0-1,0 1,0 0,0 0,0 0,-1 0,1-1,0 1,0 0,-1 0,1 0,-1 1,1-1,-1 0,1 0,-1 0,0 0,1 1,-1 1,-1 0,1-1,-1 1,0-1,0 0,0 1,0-1,0 1,0-1,-1 0,1 0,-1 0,1 0,-1 0,-10 11,1-2,-1 0,-1 0,-6 3,-21 13,-2-2,-1-2,-26 10,-141 51,147-60,-109 36,112-42</inkml:trace>
  <inkml:trace contextRef="#ctx0" brushRef="#br0" timeOffset="-9002.415">2079 5803,'1'0,"0"0,1 1,-1-1,0 1,0 0,0-1,0 1,0 0,0 0,0-1,0 1,0 0,0 0,-1 0,1 0,0 0,0 0,-1 1,1-1,-1 0,1 0,-1 0,0 1,13 36,-10-29,47 190,-9 2,-6 18,-34-211,85 569,-87-575,-4-9,-14-26,4 5,-2 1,-10-12,19 29,-1 1,0 1,-1 0,1 0,-1 1,-1 0,0 1,1 0,-2 0,1 1,-1 1,-6-2,0 2,-1 0,0 1,0 1,0 1,0 0,0 2,-16 2,-15 5,-1 3,2 2,0 1,0 4,-28 14,35-12,31-10,20-7,23-7,5-5</inkml:trace>
  <inkml:trace contextRef="#ctx0" brushRef="#br0" timeOffset="-8669.738">1848 6931,'-23'9,"0"2,1 0,1 1,-1 1,2 1,0 1,-9 9,-7 8,3 2,0 1,-10 16,36-42,-1 0,1 1,1 0,0 0,0 1,1-1,0 1,0 4,5-15,-1 1,1-1,0 1,0-1,-1 1,1 0,0-1,0 1,0-1,0 1,0 0,0-1,0 1,0 0,0-1,0 1,0-1,0 1,0 0,1-1,-1 1,0-1,0 1,1 0,-1-1,0 1,1-1,-1 1,0-1,1 1,-1-1,1 0,-1 1,1-1,-1 1,1-1,-1 0,1 1,0-1,-1 0,3 0,-1 0,0 0,1 0,-1-1,0 1,1-1,-1 0,0 1,0-1,1 0,0-1,43-25,-1-2,-1-2,-2-2,-1-2,4-7,18-14,226-190,-212 184</inkml:trace>
  <inkml:trace contextRef="#ctx0" brushRef="#br0" timeOffset="-6051.52">4106 3725,'0'-2,"1"0,-1 0,1 1,0-1,0 0,0 1,-1-1,2 1,-1-1,0 1,0-1,0 1,1 0,-1 0,1 0,-1-1,1 1,-1 1,2-2,39-20,-29 15,517-244,-135 68,-151 62,-6-11,4-16,-225 137,1-1,1 0,-2-1,0 0,0-2,-1 0,11-14,-27 28,1 1,0-1,0 0,-1 1,1-1,0 0,-1 0,1 0,0 0,-1 0,0 1,1-1,-1 0,1 0,-1 0,0 0,0 0,0 0,1 0,-1 0,0-1,0 1,0 0,-1 0,1 0,0 0,0 0,0 0,-1 0,1 0,-1 0,1 1,-1-1,1 0,-1 0,1 0,-1 0,0 0,1 1,-1-1,0 0,0 1,1-1,-1 0,0 1,0-1,0 1,0 0,0-1,0 1,0 0,0-1,0 1,0 0,0 0,0 0,-1 0,-8-2,-1 1,1 1,-1-1,1 2,-2 0,11-1,-35 3,-1 1,-23 8,44-9,1 1,0 1,0 0,1 2,0-1,0 1,-7 6,20-13,1 0,-1 1,1-1,-1 0,1 1,-1-1,1 0,-1 1,1-1,-1 0,1 1,-1-1,1 1,0-1,-1 1,1-1,0 1,-1 0,1-1,0 1,0-1,-1 1,1-1,0 1,0 0,0-1,0 1,0 0,0-1,0 1,0-1,0 1,0 0,1-1,18 11,35-2,-54-9,85 6,60 6,-125-9,-1 0,0 2,0 0,0 1,-1 1,1 2,-17-9,0 1,0-1,0 1,0 0,0 0,0 0,0 0,-1 0,1 1,-1-1,1 0,-1 1,1-1,-1 1,0-1,1 1,-1 0,0 0,0-1,0 1,-1 0,1 0,0 0,-1 0,1 0,-1 0,0 0,1 0,-1 0,0 0,0 0,-1 0,1 0,0 0,-1 0,1 0,-1 0,1 0,-1 0,0 0,0 0,0 0,0-1,0 1,-1 0,0 1,-7 7,1 0,-2-1,1 0,-1-1,0 0,-9 5,-69 44,51-33</inkml:trace>
  <inkml:trace contextRef="#ctx0" brushRef="#br0" timeOffset="-5216.353">7005 1774,'-1'0,"1"-1,-1 0,0 0,0 0,0 1,0-1,0 1,0-1,0 0,0 1,0 0,0-1,0 1,0 0,0-1,0 1,0 0,0 0,0 0,-1 0,1 0,0 0,0 0,0 0,0 1,0-1,-1 0,0 2,-1-1,0 1,1-1,-1 1,1 0,0 0,0 0,0 0,0 0,0 0,0 1,-5 7,0 0,1 1,0 0,1 0,-1 2,-6 24,1 1,2 0,1 1,3-1,1 1,1 1,3-1,1 0,1 0,3 0,1 0,3 6,-6-35,0 0,1 0,0 0,0-1,1 1,0-1,2 2,-6-9,0-1,0 1,0-1,0 1,1-1,-1 0,0 0,1 1,-1-1,0 0,1 0,0 0,-1-1,1 1,-1 0,1-1,0 1,0-1,-1 1,1-1,0 0,0 1,0-1,-1 0,1 0,0-1,0 1,0 0,-1-1,1 1,0-1,-1 1,1-1,0 0,-1 1,1-1,-1 0,1 0,-1 0,1-1,-1 1,0 0,2-2,5-5,-1-1,1 0,-2 0,1-1,-1 0,-1 0,0-1,0 1,-1-1,0 0,0-5,7-27,-2-2,0-12,-3 2,-1 1,-3-1,-2 0,-3-7,0 29,-1 0,-2 1,-1-1,-2 1,-1 1,-1 0,-9-14,17 31,15 13,6 5</inkml:trace>
  <inkml:trace contextRef="#ctx0" brushRef="#br0" timeOffset="-4877.636">7621 1517,'-27'48,"3"1,-16 45,32-72,1 0,1 1,1-1,1 1,1 1,1-1,1 19,1-35,0-1,1 0,0 1,1-1,-1 0,1 0,0 1,1-1,1 3,-3-7,0-1,0 1,0-1,0 1,0-1,1 1,-1-1,1 1,-1-1,1 0,-1 0,1 0,0 0,-1 0,1 0,0 0,0-1,0 1,-1-1,1 1,0-1,0 0,0 0,0 1,0-1,0-1,0 1,0 0,0 0,0-1,-1 1,3-1,3-2,0-1,0 1,0-1,0 0,-1 0,1-1,-1 0,-1 0,1-1,-1 1,0-1,4-6,7-10,-2 0,0-1,1-5,1-5,-2 0,-1 0,-2-2,-1 1,-1-2,-5 19,-1-1,-1 0,0-1,-1 1,-1 0,-1 0,0-1,-2 1,0 0,-4-13,5 26,-1 0,1 0,-1 0,0 0,0 1,0-1,-1 1,1 0,-4-3,6 6,1 0,-1 0,0 0,0 1,0-1,0 0,0 0,0 1,0-1,0 1,0-1,0 1,0-1,0 1,0-1,0 1,-1 0,1 0,0 0,0-1,0 1,-1 0,1 0,0 1,0-1,0 0,0 0,-1 1,1-1,0 0,0 1,0-1,0 1,0 0,0-1,0 1,0 0,0 0,0-1,0 1,1 0,-1 0,0 0,1 7,8-2</inkml:trace>
  <inkml:trace contextRef="#ctx0" brushRef="#br0" timeOffset="-4530.606">8391 1005,'-48'85,"4"2,-8 30,38-82,2 0,1 1,2 1,1-1,3 2,0-1,2 17,3-42,0 1,1 0,1-1,0 1,1-1,2 6,-5-15,1-1,0 1,0-1,0 1,0-1,0 1,1-1,-1 0,1 1,-1-1,1 0,0 0,0 0,0-1,0 1,0 0,0-1,1 1,-1-1,0 0,1 0,-1 0,1 0,-1 0,1 0,0-1,-1 1,1-1,0 0,-1 0,1 0,0 0,4-1,-1-1,1 0,0 0,-1-1,1 0,-1 0,0 0,0-1,0 0,-1 0,0 0,1-1,-1 0,-1 0,5-5,8-11,-1-1,-1 0,6-15,-3 4,-2 0,-1-2,-1 0,7-33,-15 43,0 0,-2 0,-1 0,-1-1,-1 1,-2-1,-1-16,1 34,-1 0,1 0,-1 0,0 0,-1 0,0 0,0 1,-1-1,0 1,-3-4,5 8,0 1,0-1,-1 1,1-1,-1 1,1 0,-1 0,0 0,0 1,0-1,0 1,0-1,0 1,-1 0,1 0,0 0,-1 1,1-1,0 1,-1 0,1 0,-1 0,1 0,0 1,-1-1,0 1,-7 2,0 0,0 1,0 0,1 1,0 0,0 1,0 0,0 0,1 1,-1 1,-19 18,1 0,-8 11,-27 35</inkml:trace>
  <inkml:trace contextRef="#ctx0" brushRef="#br0" timeOffset="-3628.056">6620 3955,'1'-18,"1"-1,1 1,0-1,1 1,1 0,1 0,3-5,6-19,81-228,12 4,108-187,-195 411,2 2,1 1,2 1,16-17,-40 52,0 1,-1-1,2 1,-1 0,0 0,0 0,1 0,-1 0,1 0,-1 1,1-1,0 1,0-1,-1 1,1 0,0 0,0 1,0-1,0 1,2-1,-3 2,-1 0,1-1,0 1,0 0,-1 0,1 0,-1 0,1 1,-1-1,1 0,-1 1,0-1,1 1,-1-1,0 1,0-1,0 1,0 0,-1 0,1-1,0 1,-1 0,1 1,4 17,-1 1,-1 0,0 0,-2 1,0 3,-1-19,-6 588,0-414,6-162,3-19,5-31,-4 14,42-147,8 3,6 2,7 3,8 3,35-48,-85 159,2 1,1 1,2 1,3 1,-31 36,0 1,1-1,-1 0,1 1,-1-1,1 1,0 0,0 0,0 0,0 0,0 0,0 1,1-1,-1 1,0 0,1 0,-1 1,1-1,0 0,0 1,-2 0,-1 1,0-1,0 1,0-1,1 1,-1 0,0-1,0 1,0 0,0 0,0 0,0 0,0 0,0 0,-1 0,1 0,0 0,0 0,-1 0,1 1,1 3,0-1,-1 1,1 0,-1 0,0 0,-1 0,1 5,-1 52,-2-1,-3 1,-3-1,-13 49,0 7,11-58,4-34,1 1,1-1,2 1,1-1,0 1,2 0,2 11,6-21,2-19,14-29,50-101,22-62,12-23,28-25,-98 182,2 1,39-42,-13 32,-63 66,0 0,1 1,-1 0,1 0,-1 0,1 0,0 1,0-1,0 1,0 1,0-1,1 1,-1 0,4 0,-7 1,0 0,0 0,0 1,0-1,-1 1,1-1,0 1,0 0,0 0,-1 0,1 0,0 0,-1 0,1 0,-1 0,1 1,-1-1,0 1,0-1,0 1,1-1,-1 1,-1 0,1 0,0-1,0 1,-1 0,1 0,-1 0,1 1,2 9,-1 0,0 0,-1 0,-1 8,0-19,-2 97,-4 0,-4-1,-8 16,-5 57,-4 156,20-282,-1-23</inkml:trace>
  <inkml:trace contextRef="#ctx0" brushRef="#br0" timeOffset="58044.812">7056 11550,'-6'0,"-1"1,0 0,0 0,0 0,0 1,1 0,-1 0,1 1,-1 0,1 0,0 0,0 1,1 0,-1 0,1 1,0-1,0 1,0 0,0 1,1-1,0 1,0 0,1 0,-9 14,2 1,1 0,0 0,2 1,0 0,-1 12,-4 31,2 0,4 1,2-1,3 1,3 0,3 0,3-1,3 0,2-1,3 0,3-1,11 19,-18-52,1 0,2-1,1-1,2 0,0-2,2 0,0-1,2 0,14 10,-27-27,0 0,1 0,0-1,0 0,1-1,0 0,0 0,0-2,1 1,0-1,-1-1,1 0,1-1,-1 0,0-1,1 0,-1-1,0 0,1-1,-1-1,0 0,0 0,0-1,0-1,0 0,2-2,4-2,-1-2,-1 0,1 0,-1-2,-1 0,0-1,-1 0,-1-1,0-1,0 0,-2-1,3-5,6-11,-2 0,-2-1,-1-2,-1 1,8-34,6-44</inkml:trace>
  <inkml:trace contextRef="#ctx0" brushRef="#br0" timeOffset="58572.484">7647 11268,'-9'31,"1"0,1 0,2 1,-1 28,3 29,4 11,1-30,4 0,2 0,12 41,-10-70,1 0,2-1,2-1,2 0,1-1,16 22,-25-44,2-1,0 0,0-1,2-1,-1 0,2 0,12 9,-21-18,0-1,1 1,-1-1,1 0,0 0,0-1,0 1,0-2,1 1,-1 0,0-1,1 0,-1-1,1 0,-1 0,1 0,-1 0,1-1,-1 0,0-1,1 1,-1-1,0-1,3-1,0-1,0-1,0 0,-1 0,0-1,0 0,-1 0,1 0,-2-1,1-1,-1 1,0-1,-1 0,0 0,-1 0,3-8,5-13,-2-1,-1 0,-2 0,4-30,-5 13,-3 1,-1-1,-3 1,-2-1,-2 0,-1 1,-10-28,8 41,-2 0,-1 0,-2 1,-1 1,-1 0,-2 1,-2 0,0 2,-2 0,-13-13,20 28,0 0,0 1,-1 1,-1 1,0 0,0 0,-1 2,-9-4,15 8,-1 1,1 0,-1 1,0 0,0 1,0 0,0 1,-1 0,1 1,0 0,-1 1,1 1,-7 1,-33 13</inkml:trace>
  <inkml:trace contextRef="#ctx0" brushRef="#br0" timeOffset="59221.647">8109 10908,'67'148,"6"-4,43 56,-71-123,193 328,-237-404,8 15,-15-24,-3-4,-429-650,390 572,46 86,0 1,1-1,0 1,-1-1,1 0,0 0,1 1,-1-1,1 0,0-3,0 7,0-1,0 1,0-1,0 1,1-1,-1 1,0-1,0 1,1-1,-1 1,0-1,1 1,-1 0,0-1,1 1,-1-1,1 1,-1 0,0-1,1 1,-1 0,1 0,-1 0,1-1,-1 1,1 0,24 2,2 8,0 0,0 3,-1 0,2 3,15 7,-27-15,88 46,30 6,-100-46,-1-2,2-2,-1-1,1-2,1-1,13 0,-38-5,1-1,0-1,0 1,0-2,0 1,-1-2,1 0,-1 0,1-1,-8 2,1 0,-1 0,0 0,0-1,0 1,0-1,0 0,-1 0,1-1,-1 1,0-1,0 1,0-1,0 0,-1 0,1 0,-1-1,0 1,0-1,-1 1,0-1,1 1,-1-1,0-5,-1-1,0 1,0 0,0-1,-2 1,1 0,-1 0,-1 0,0 0,0 0,-1 1,0-1,-5-7,-12-19,0 2,-25-30,43 60,-77-93,-5 4,-51-43,40 42,4-4,-5-16,57 60</inkml:trace>
  <inkml:trace contextRef="#ctx0" brushRef="#br0" timeOffset="59689.888">8699 10164,'0'8,"0"-1,0 0,1 0,0 1,0-1,1 0,0 0,0 0,0 0,1 0,0-1,1 1,-1-1,1 0,1 0,-1 0,1-1,0 1,0-1,0 0,3 1,2 0,-1 0,1-1,0-1,1 1,-1-2,1 1,0-2,0 1,0-1,0-1,0 0,0-1,8 0,44-3,46-10,-64 7,0 1,1 2,-1 2,11 3,-47-1,1 0,-1 0,0 1,0 0,0 0,0 1,0 0,-1 1,1 0,-1 0,0 1,0 0,-1 1,1-1,-1 1,0 1,-1-1,0 1,0 1,0-1,-1 1,0 0,0 0,-1 0,0 0,2 8,0 8,0-1,-2 1,0 0,-2 0,0 1,-2-1,-1 0,-1 0,0 0,-2 0,-3 7,-1 4,-2-1,-1 0,-2 0,-1-1,-1-1,-2-1,-8 11,16-29,0-1,0 0,-1 0,0-1,-1 0,0-1,-1-1,0 1,-10 4,17-11,-1 0,1-1,-1 1,1-1,-1-1,0 1,0-1,0 0,1 0,-1 0,0-1,0 0,0 0,0-1,0 0,0 0,0 0,0-1,0 1,1-1,-1-1,1 1,-1-1,-3-3,-41-33</inkml:trace>
  <inkml:trace contextRef="#ctx0" brushRef="#br0" timeOffset="60103.99">9365 9753,'9'26,"0"-1,1-1,2 1,0-2,2 1,0-2,9 9,4 9,43 63,38 39,-68-95,2-1,2-3,44 35,-71-65,1 0,0-1,0-1,1-1,20 8,-33-15,0-1,0 0,0-1,0 1,0-1,0 0,0 0,0-1,1 0,-1 0,0-1,0 1,1-1,-1-1,0 1,0-1,0 0,-1 0,1-1,0 0,-1 0,3-2,-1-1,1-1,-1 0,-1-1,1 1,-1-1,-1-1,1 1,-1-1,-1 0,0 0,0 0,0-1,-1 0,-1 1,2-11,1-12,-2-1,0 0,-2 1,-3-14,-1-16,-4 0,-2 0,-2 1,-19-54,17 74,-2 1,-1 1,-2 0,-1 1,-3 1,0 1,-18-18,-19-13</inkml:trace>
  <inkml:trace contextRef="#ctx0" brushRef="#br0" timeOffset="60622.93">10007 9215,'9'13,"20"30,23 35,24 30,21 22,11 11,6 0,-5-21,-7-30,-16-43,-15-44,-15-39,-17-35,-14-24,-13-12,-7-1,-10 8,-3 22</inkml:trace>
  <inkml:trace contextRef="#ctx0" brushRef="#br0" timeOffset="60956.295">10392 9036,'35'-44,"29"-36,16-22,13-11,-2-4,-11 14,-19 20,-25 28,-22 33,-14 19</inkml:trace>
  <inkml:trace contextRef="#ctx0" brushRef="#br0" timeOffset="61290.072">10700 8727,'35'70,"29"49,21 30,9 13,1-1,-1-18,-9-29,-14-35,-20-43,-22-40,-16-21</inkml:trace>
  <inkml:trace contextRef="#ctx0" brushRef="#br0" timeOffset="61647.626">11239 8214,'133'427,"28"18,-150-417,-5-10,1 0,1 0,1-1,0 0,10 13,-19-31,0 1,0 0,0-1,0 1,0 0,0-1,0 1,0 0,0-1,0 1,1 0,-1-1,0 1,0 0,0 0,0-1,0 1,1 0,-1 0,0-1,0 1,0 0,1 0,-1-1,0 1,1 0,-1 0,0 0,0 0,1 0,-1-1,0 1,1 0,-1 0,0 0,1 0,-1 0,0 0,0 0,1 0,-1 0,0 0,1 0,-1 0,0 0,1 0,-1 0,0 1,1-1,-1 0,0 0,0 0,1 0,-1 0,0 1,0-1,1 0,-1 0,0 1,0-1,0 0,1 0,-1 1,-2-35,-9-30,-3 1,-3 1,-9-20,-78-183,-8-28,108 284,2 0,-1 1,1-1,1 0,0 0,0-9,1 17,0 0,0 0,0 0,0 0,0 0,0 0,1 0,-1 0,0 1,1-1,-1 0,1 0,-1 0,1 0,-1 0,1 1,0-1,-1 0,1 0,0 1,0-1,0 1,-1-1,2 0,0 1,0-1,0 1,0 0,0 0,0 0,1 0,-1 0,0 0,0 0,0 1,0-1,0 1,0 0,0 0,0-1,2 2,29 14,1 2,-2 0,27 22,95 79,-77-58,32 21,-27-22,-2 3,48 53,-127-115,30 36,-29-35,-1-1,0 1,0 0,0 1,0-1,0 0,0 0,-1 0,1 0,-1 1,1-1,-1 0,0 1,0-1,0 0,0 1,0-1,-11 17</inkml:trace>
  <inkml:trace contextRef="#ctx0" brushRef="#br0" timeOffset="61974.394">11521 8881,'4'-8,"6"-17,15-17,11-18,8-17,6-8,3-3,-3 0,-11 16</inkml:trace>
  <inkml:trace contextRef="#ctx0" brushRef="#br0" timeOffset="62309.528">11649 8035,'13'-39,"13"-27,16-14,13-3,6 9,-3 12,-11 16</inkml:trace>
  <inkml:trace contextRef="#ctx0" brushRef="#br0" timeOffset="62310.528">11931 7778,'48'91,"29"49,19 17,2-10,-3-24,-13-39,-17-37,-18-27</inkml:trace>
  <inkml:trace contextRef="#ctx0" brushRef="#br0" timeOffset="62656.94">12367 7598,'53'92,"30"47,9 18,-1-9,-17-26,-17-33,-17-32</inkml:trace>
  <inkml:trace contextRef="#ctx0" brushRef="#br0" timeOffset="62990.541">12522 7444,'103'105,"91"89,98 71,-290-263,16 13,0 0,0-1,2-1,-1 0,2-2,0 0,8 2,-27-12,0 0,0-1,0 1,-1-1,1 1,0-1,0 1,0-1,0 0,0 0,0 0,0 0,0 0,0 0,0-1,0 1,-1-1,1 1,0-1,0 0,0 0,-1 0,1 0,0 0,-1 0,1 0,-1 0,1-1,-1 1,0 0,1-1,-1 1,0-1,0 0,0 1,0-1,0 0,-1 0,1 0,0 1,1-9,-1 1,1 0,-1-1,-1 1,0-1,0 1,-2-10,-7-45,-2 0,-3 1,-3 0,-3 1,-97-250,69 192,13 28,9 19</inkml:trace>
  <inkml:trace contextRef="#ctx0" brushRef="#br0" timeOffset="63323.408">13240 6777,'13'53,"18"42,11 29,13 18,9 2,12-9,6-20,6-29,1-38,-5-40,-4-34,-12-31,-17-23,-17-11,-23 2,-23 11,-21 14,-6 19</inkml:trace>
  <inkml:trace contextRef="#ctx0" brushRef="#br0" timeOffset="63324.408">13548 7444,'26'-39,"13"-31,9-16,0-6,-8 3,-14 12,-22 20,-11 19</inkml:trace>
  <inkml:trace contextRef="#ctx0" brushRef="#br0" timeOffset="63659.172">13368 6931,'52'-87,"31"-51,10-19,-11 17</inkml:trace>
  <inkml:trace contextRef="#ctx0" brushRef="#br0" timeOffset="64060.248">5543 11421,'69'122,"59"97,46 64,29 40,15 14,4-8,-12-28,-26-44,-30-57,-37-54,-43-52,-39-45,-25-33</inkml:trace>
  <inkml:trace contextRef="#ctx0" brushRef="#br0" timeOffset="64412.31">7211 14115,'12'-1,"-1"0,1-1,0 0,0-1,-1 0,1 0,-1-2,9-4,88-51,-77 41,222-145,163-141,220-219,-243 186,57-58,53-54,55-52,1405-1257,30 56,-1652 1423,-102 81,-80 65</inkml:trace>
  <inkml:trace contextRef="#ctx0" brushRef="#br0" timeOffset="65389.554">5851 11370,'12'-2,"-1"0,1 0,-1-1,0 0,0-1,0-1,0 1,-1-2,0 1,0-2,0 1,-1-1,6-5,14-9,237-177,98-105,-246 203,212-180,62-53,882-768,81-68,22 34,-979 826,-60 59,-337 250,321-221,-237 169,3 4,74-29,-145 69,0 0,1 1,0 1,0 1,0 0,1 2,0 0,0 1,11 0,-26 3,0-1,0 0,0 1,0 0,0 0,0 1,-1-1,1 1,0-1,-1 1,1 0,-1 0,0 1,0-1,0 1,0 0,0-1,0 1,-1 1,2 1,2 6,1 0,-2 1,0 0,0 0,1 9,-3-9,1-2,0 1,0 0,1-1,1 0,-1 0,6 6,1-3,1-1,-1 0,2-2,0 1,0-2,1 1,6 1,33 16,30 8,5 3,127 73,-5 9,-5 9,-6 9,130 121,-255-196,41 46,-93-85,-1 2,0 0,-2 2,-2 0,0 1,5 14,-19-36,-1 0,1-1,-2 1,1 0,-1 1,0-1,0 0,-1 1,0-1,-1 0,1 1,-1-1,-1 1,1-1,-1 1,-1-1,1 0,-1 1,-1-1,1 0,-1 0,0 0,-3 2,-22 26</inkml:trace>
  <inkml:trace contextRef="#ctx0" brushRef="#br0" timeOffset="67626.567">12367 10754,'-10'18,"1"1,1 0,0 1,1 0,1 0,1 1,1-1,-1 20,-3 3,-5 37,3 0,0 69,10-103,2 0,2 0,2 0,2-1,10 32,-14-59,2-1,1 0,0 0,1-1,0 1,1-2,5 6,-11-17,1 1,-1-1,1 0,0 0,0 0,1 0,-1-1,1 1,-1-1,1-1,0 1,1-1,-1 1,0-1,0-1,1 1,-1-1,1 0,0 0,-1-1,1 0,0 0,-1 0,6-1,-1-1,0-1,-1 0,1 0,-1-1,0-1,0 1,0-2,0 1,-1-1,0 0,0-1,-1 0,0 0,0 0,2-5,8-9,-2-1,-1 0,-1-1,-1 0,5-14,-2-1,-1 0,-2-1,-2-1,-2 0,-1-1,-2 1,-1-23,-3 32,-1 0,-2 0,-2 0,0 0,-2 0,-1 1,-2 0,-1 0,-1 1,-3-4,5 17,0 1,-1 0,-1 1,0 0,-1 0,-1 1,0 1,0 0,-1 1,-3-1,10 7,-1 1,1-1,-1 1,0 1,0 0,-1 0,1 0,-1 1,1 1,-3-1,6 2,0-1,-1 2,1-1,0 0,0 1,-1 0,1 0,0 1,0-1,0 1,0 0,1 1,-1-1,0 1,1 0,0 0,-1 1,-16 17</inkml:trace>
  <inkml:trace contextRef="#ctx0" brushRef="#br0" timeOffset="68048.034">12111 12294,'0'-5,"4"-1,11 1,11 0,14 6,18 3,12 1,16-1,11-1,2-5,-3-7,-9-2,-10-3,-19 1</inkml:trace>
  <inkml:trace contextRef="#ctx0" brushRef="#br0" timeOffset="68376.623">12907 12294,'-5'69,"-5"59,-1 51,-4 42,-3 28,-7 15,-4-2,-6-11,-1-27,-3-29,1-34,2-37,-2-39,2-38,2-40,3-35,7-12</inkml:trace>
  <inkml:trace contextRef="#ctx0" brushRef="#br0" timeOffset="68709.849">12111 12319,'0'26,"0"31,4 36,2 41,-5 38,-7 32,-6 26,-6 13,-9 0,-8-7,-7-21,-5-34,1-40,0-43,3-43,9-30</inkml:trace>
  <inkml:trace contextRef="#ctx0" brushRef="#br0" timeOffset="70361.43">12880 12216,'3'21,"0"0,1-1,1 1,1-1,4 11,6 19,316 1005,-324-1028,0-1,2 0,0 0,7 11,-16-36,-1 0,0 0,1 0,-1 0,1 0,0-1,-1 1,1 0,0 0,-1 0,1 0,0-1,0 1,0 0,0-1,0 1,0-1,0 1,0-1,0 1,0-1,0 0,-1-1,1 1,-1 0,1-1,-1 1,1 0,-1-1,1 1,-1-1,1 1,-1 0,0-1,1 1,-1-1,0 0,1 1,-1-1,0 1,1-1,-1 1,0-1,0 0,0 1,0-1,7-48,-2-26,-1-33,5 0,5 1,26-96,-18 129,2 2,4 0,3 2,3 1,2 1,4 2,3 3,34-40,-73 99,2-5,1 0,1 1,-1 0,1 1,0-1,1 2,0-1,0 1,0 0,4-1,-12 7,0-1,0 1,-1 0,1 0,0-1,0 1,0 0,0 0,-1 0,1 0,0 0,0 0,0 0,0 0,-1 0,1 0,0 1,0-1,0 0,-1 1,1-1,0 0,-1 1,1-1,0 1,0-1,-1 1,1-1,-1 1,1 0,-1-1,1 1,-1 0,1 0,4 28,-10 13</inkml:trace>
  <inkml:trace contextRef="#ctx0" brushRef="#br0" timeOffset="70710.607">13574 12730,'76'-3,"25"-6,-50 3,0 2,0 3,43 4,-90-3,0 0,0 1,0-1,0 1,0 0,0 0,-1 1,1-1,0 1,-1 0,1 0,-1 0,1 0,-1 0,3 3,-6-4,1 0,-1 0,1 0,-1 0,1 0,-1-1,0 1,1 0,-1 0,0 0,0 0,0 0,0 0,0 0,0 0,0 0,0 0,0 0,0 0,-1 0,1 0,0 0,-1 0,0 2,-1 0,0 0,0 0,0 0,0-1,-1 1,1-1,-1 1,1-1,-3 1,-19 14,-1-2,0-1,-1 0,0-2,-1-2,-1 0,-4 0,-60 14,-47 5,108-23,-38 7,64-12,0-1,1 0,-1 0,0 0,0 0,1-1,-1 0,0 0,1 0,-1 0,-3-3,7 4,0 0,0-1,0 0,0 1,1-1,-1 0,0 1,1-1,-1 0,0 0,1 1,-1-1,1 0,-1 0,1 0,0 0,-1 0,1 0,0 0,0 0,-1 0,3-21</inkml:trace>
  <inkml:trace contextRef="#ctx0" brushRef="#br0" timeOffset="71659.836">12137 12370,'0'0,"-1"0,1-1,0 1,0 0,0 0,0-1,-1 1,1 0,0 0,0-1,0 1,-1 0,1 0,0 0,0-1,-1 1,1 0,0 0,-1 0,1 0,0 0,0 0,-1 0,1-1,0 1,-1 0,1 0,0 0,-1 0,1 0,0 0,-1 1,1-1,0 0,-1 0,1 0,0 0,0 0,-1 0,1 0,0 1,0-1,-1 0,1 0,0 0,0 1,-1-1,1 0,0 0,0 1,0-1,-1 0,1 0,-17 13,6-2,0 1,1 0,1 0,0 1,1 0,0 1,-4 10,-39 108,34-84,-47 143,34-96,-3-1,-46 87,79-180,-3 7,-1 0,-1-1,1 1,-1-1,0 0,-1 0,0 0,0-1,-1 0,7-5,-1-1,1 1,-1-1,1 0,-1 0,1 1,-1-1,1 0,-1 0,1 0,-1 0,1 1,-1-1,1 0,-1 0,0 0,1 0,-1 0,1 0,-1-1,1 1,-1 0,1 0,-1 0,1 0,-1-1,0 1,1 0,0 0,-1-1,1 1,-1 0,1-1,-1 1,1-1,0 1,-1-1,1 1,0 0,-1-1,1 1,0-1,0 0,-1 1,1-1,0 1,0-1,0 1,0-1,0 1,0-1,0 1,0-1,0 0,0 1,0-1,0 1,-1-40,2 36,0-26,2-11,-3 0,-1 0,-4-30,2 57,0 1,0-1,-1 0,-1 1,0 0,-1 0,0 0,-1 1,0 0,-1 0,-1 1,-8-10,-3 2,-1 1,-1 0,0 2,-1 0,-1 2,0 0,-1 2,-1 1,0 1,0 1,-17-3,-34-6,0 3,-1 4,-39 0,-33 4,-76 8,214-1,10-1,0 1,0 0,0 0,0-1,0 1,0 1,0-1,0 0,0 0,0 1,0-1,1 1,-1 0,0 0,0-1,0 1,1 0,-1 0,0 1,3 5</inkml:trace>
  <inkml:trace contextRef="#ctx0" brushRef="#br0" timeOffset="72097.257">11059 12781,'-9'-3,"0"0,0 0,-1 0,1 1,-1 1,1 0,-1 0,0 1,1 0,-1 0,0 1,1 0,-7 3,-19 4,1 1,0 2,-1 2,-25 12,1 2,1 3,1 2,3 3,0 2,3 3,1 2,2 1,-28 35,63-64,0 1,1 0,1 1,0 0,-7 16,17-30,0 0,0-1,1 1,-1 0,0 0,1 0,0 0,-1 0,1 0,0-1,0 1,0 0,0 1,0-3,1 1,-1-1,0 1,0-1,0 0,1 1,-1-1,0 1,0-1,1 0,-1 1,0-1,1 0,-1 1,1-1,-1 0,0 0,1 1,-1-1,1 0,-1 0,1 0,-1 0,1 1,-1-1,0 0,1 0,-1 0,1 0,-1 0,1 0,4-1,-1 0,1 0,-1 0,0 0,1-1,-1 0,0 0,0 0,3-2,92-59,-3-5,-3-4,15-21,68-52,-24 27,-104 79</inkml:trace>
  <inkml:trace contextRef="#ctx0" brushRef="#br0" timeOffset="74031.465">11828 14885,'22'4,"25"2,21 0,17-2,12-5,6-7,-5-7,-11 0,-20 1</inkml:trace>
  <inkml:trace contextRef="#ctx0" brushRef="#br0" timeOffset="74614.349">11855 14808,'-1'0,"0"0,0 0,1 0,-1 1,1-1,-1 0,0 0,1 1,-1-1,0 0,1 0,-1 1,1-1,-1 1,1-1,-1 1,1-1,-1 1,1-1,-1 1,1-1,0 1,-1-1,1 1,0 0,-1-1,1 1,0-1,0 1,0 0,0-1,0 1,-1 0,1 0,1 25,8 37,3-2,3 1,4 1,18 80,207 1187,-96-456,-138-822,5 27,15 44,-22-100,-8-23,0 0,0 0,0 0,0 0,0 0,0 0,1-1,-1 1,0 0,0 0,0 0,0 0,0 0,0 0,0 0,0 0,0 0,0 0,0 0,0 0,0 0,1 0,-1 0,0 0,0 0,0 0,0 0,0 0,0 0,0 0,0 0,0 0,1 0,-1 0,0 0,0 0,0 0,0 0,0 0,0 0,0 0,0 0,0 0,0 0,0 0,1 0,-1 0,0 0,0 0,0 0,0 0,0 1,0-1,0 0,0 0,0 0,0 0,0 0,0 0,0 0,0 0,-2-38,-14-51,-7-18</inkml:trace>
  <inkml:trace contextRef="#ctx0" brushRef="#br0" timeOffset="74945.161">12419 14731,'-4'39,"-7"48,5 53,1 51,8 49,6 40,11 26,7 4,-2-12,-1-29,-4-44,-5-52,-6-63,-4-50</inkml:trace>
  <inkml:trace contextRef="#ctx0" brushRef="#br0" timeOffset="95354.803">13445 9651,'-7'-2,"0"-1,0 1,0 0,-1 1,1 0,0 0,-1 1,1-1,0 2,-1-1,1 1,0 0,-1 1,1-1,0 1,0 1,0-1,1 1,-1 1,0-1,-4 5,-3 0,1 1,1 0,-1 1,2 0,-1 1,1 0,1 1,0 0,-6 12,11-16,1-1,0 1,0 0,1 1,0-1,1 0,0 1,0 0,0-1,2 1,-1 0,1 0,0 0,0-1,1 1,1 0,-1 0,1-1,3 6,-3-7,1-1,0 0,1-1,-1 1,1-1,0 1,1-1,-1 0,1 0,0-1,0 0,0 0,1 0,-1 0,1-1,0 0,0 0,1 0,-1-1,0 0,1 0,-1-1,1 0,0 0,-1 0,2-1,4 0,0-1,1 0,-1-1,0 0,0-1,0 0,-1-1,1 0,-1-1,1 0,-2-1,1 0,-1-1,0 0,0 0,-1-1,1-1,-2 1,0-2,0 1,0-1,-1 0,-1 0,0-1,0 0,2-7,-7 14,1 0,-1 0,-1-1,1 1,0 0,-1 0,0-1,0 1,0 0,-1-1,0 1,1 0,-1 0,-1 0,1 0,0 0,-1 0,-1-1,0-1,-1 1,0 0,0 0,0 0,-1 1,0 0,0 0,0 0,0 0,0 1,-4-2,-10-4,-1 1,0 0,0 2,-1 0,0 1,-16-1,19 0,36 0,7 2</inkml:trace>
  <inkml:trace contextRef="#ctx0" brushRef="#br0" timeOffset="95688.455">13753 9651,'4'9,"2"16,4 16,0 15,3 11,4 11,3 2,3-1,1-8,-3-13,-5-11,-5-14</inkml:trace>
  <inkml:trace contextRef="#ctx0" brushRef="#br0" timeOffset="96018.662">13650 9600,'44'-9,"27"-2,11 4,-1 8,-9 8,-21 7,-20 10,-23 4,-22 2,-18 4,-11-4,-8-3,-3-7,2-2,15-10,23-5,13-5</inkml:trace>
  <inkml:trace contextRef="#ctx0" brushRef="#br0" timeOffset="96371.504">14241 9574,'37'-44,"-24"31,-1 0,-1-1,0-1,-1 0,-1 0,0 0,1-7,-9 20,0 0,-1 0,1 0,0 0,-1 0,0 0,1 0,-1 0,0 0,0 0,0 0,0 0,-1 0,1 0,0-1,-1 1,0-1,0 2,0 0,0-1,1 1,-1 0,0 0,0 0,0 1,0-1,0 0,-1 0,1 0,0 1,0-1,0 1,-1-1,1 1,0-1,-1 1,1 0,-1-1,-3 1,-1 0,1 0,0 0,-1 1,1-1,0 1,-1 0,1 1,0 0,0-1,0 1,-2 2,1-1,-1 1,1-1,1 1,-1 0,0 1,1-1,0 1,0 0,1 1,-1-1,1 1,0 0,0 0,1 0,0 0,0 1,1-1,-1 1,1 0,1 0,-1 0,1 0,0 0,1 0,0 2,1-1,0 0,0 0,1 0,0 0,0-1,1 1,0 0,0-1,1 0,-1 1,2-2,-1 1,1 0,0-1,1 0,-1 0,1 0,0-1,7 4,-6-3,1-1,1 0,-1 0,1-1,-1 0,1-1,1 1,-1-2,0 0,0 0,5 0,-9-1,0-1,-1 0,1 0,0 0,-1-1,1 0,-1 0,1 0,-1 0,1-1,-1 1,0-1,0-1,0 1,0 0,0-1,0 0,0 0,-1 0,0 0,1 0,-1-1,0 0,0-1,18-34,-4-2</inkml:trace>
  <inkml:trace contextRef="#ctx0" brushRef="#br0" timeOffset="96718.942">14548 9343,'8'44,"17"73,-22-107,1 1,0-1,0 0,1 0,0 0,1 0,0-1,1 0,0 0,-6-8,-1 0,1 0,0 0,0 0,-1-1,1 1,0 0,0 0,0-1,0 1,0-1,0 1,0-1,0 1,0-1,0 0,0 1,0-1,0 0,0 0,0 0,0 0,0 0,1 0,-1 0,0 0,0 0,0 0,1-1,0 0,-1-1,1 1,-1 0,1-1,-1 1,1 0,-1-1,0 0,0 1,0-1,0 0,0 1,1-3,3-9,0-1,-1 1,0-1,0-4,-3 13,9-55,-8 43,0 0,1 1,0-1,2 1,0 0,1 0,0 1,8-14,-14 29,1 0,-1-1,1 1,-1 0,0 0,1-1,-1 1,1 0,-1 0,1 0,-1 0,1 0,-1 0,1 0,-1 0,1 0,-1 0,1 0,-1 0,1 0,-1 0,1 0,-1 0,1 1,-1-1,0 0,1 0,-1 1,1-1,-1 0,1 1,-1-1,0 0,1 1,-1-1,0 0,0 1,1-1,-1 1,0-1,0 1,1-1,-1 0,0 1,0-1,0 1,0-1,0 1,0 0,15 30,-14-27,6 12,7 19,2-1,15 24,-27-51,0 0,0 0,1-1,0 0,0 0,1 0,-1 0,1-1,1 0,-1 0,1-1,0 1,0-2,0 1,5 1,19 1</inkml:trace>
  <inkml:trace contextRef="#ctx0" brushRef="#br0" timeOffset="97052.752">14061 10395,'16'-1,"0"-1,0 0,0-1,0-1,0-1,-1 0,1-1,-1 0,-1-1,1-1,-1 0,-1-1,1-1,-2 0,1-1,-1 0,-1-1,0 0,-1-1,3-5,-12 16,1 1,-1-1,0 1,0-1,-1 1,1-1,0 0,-1 1,1-1,-1 0,1 0,-1 1,0-1,0 0,1 0,-1 0,-1 0,1 1,0-1,0 0,-1 0,1 0,-1 1,0-2,0 2,0 0,-1 0,1 0,-1 0,1 0,-1 0,1 0,-1 0,1 0,-1 1,0-1,0 1,1-1,-1 1,0 0,0 0,0 0,1 0,-3 0,-7 0,0 1,-1 1,1 0,0 1,0 0,1 0,-3 2,-5 4,1 0,0 1,0 1,1 1,1 0,0 1,1 0,0 2,-1 2,9-10,1 0,-1 1,2-1,-1 1,1 0,0 1,1-1,0 1,0-1,1 1,1-4,1 0,-1 1,1-1,0 0,0 0,0 0,1 0,0 0,0 0,0 0,1 0,0 0,0 0,0-1,0 1,1 0,2 2,0 0,1-1,0 1,1-2,0 1,-1-1,2 0,-1 0,0-1,1 0,0 0,0-1,0 0,0-1,1 1,-1-1,1-1,-1 0,7 0,6 1,-1-2,0 0,0-1,0-2,0 0,0 0,11-5,29-16,-13-3</inkml:trace>
  <inkml:trace contextRef="#ctx0" brushRef="#br0" timeOffset="97387.923">14574 10292,'20'35,"13"19,-31-51,0-1,0 1,0-1,1 0,-1 0,1 0,0 0,-1 0,1 0,0-1,0 0,0 1,0-1,0 0,0 0,2 0,-2-1,0-1,0 1,0-1,-1 1,1-1,0 0,-1 0,1 0,-1 0,1-1,-1 1,1-1,-1 1,0-1,0 0,0 0,0 0,0 0,0 0,0 0,-1-1,1 1,-1 0,0-1,1 0,-1 1,0-1,0-1,6-13,-1 0,-1-1,3-14,-7 29,7-55,-7 46,0-1,1 1,0 0,1 0,1 0,-1 0,4-5,-7 16,1 1,-1 0,0-1,1 1,-1-1,0 1,1 0,-1-1,0 1,1-1,-1 1,1 0,-1 0,1-1,-1 1,1 0,-1 0,1 0,-1-1,1 1,-1 0,1 0,-1 0,1 0,-1 0,1 0,-1 0,1 0,0 0,-1 0,1 1,-1-1,1 0,-1 0,1 0,-1 1,1-1,-1 0,0 1,1-1,-1 0,1 1,-1-1,0 0,1 1,-1-1,0 1,1-1,-1 1,0-1,19 27,-17-25,-2-1,17 28,2 0,1-1,21 23,-35-45,0 1,0-2,0 1,1-1,0 1,0-2,0 1,1-1,-1 0,1-1,0 0,0 0,0 0,0-1,1-1,-1 1,1-1,3 0,25-5</inkml:trace>
  <inkml:trace contextRef="#ctx0" brushRef="#br0" timeOffset="97809.278">15267 9959,'-14'8,"0"0,0 1,1 1,0 0,1 1,0 1,1 0,0 0,-7 11,13-17,1 0,-1 1,2-1,-1 1,1 0,0 0,0 0,0 0,1 1,1-1,-1 1,1-1,0 1,1-1,0 1,0 0,0-1,1 1,1 0,-1-1,3 6,-4-10,2 0,-1 0,0 0,1 0,-1 0,1 0,0 0,0-1,0 1,0 0,0-1,1 0,-1 0,1 0,0 0,0 0,-1 0,1 0,0-1,0 0,1 1,-1-1,0 0,0-1,0 1,1 0,-1-1,0 0,1 0,-1 0,0 0,1-1,-1 1,0-1,3 0,1-2,0 1,0-1,0 0,0-1,-1 1,1-2,-1 1,0 0,0-1,-1 0,0-1,1 1,-2-1,1 0,2-5,0-2,0 0,-1-1,-1 0,0 0,-1 0,-1 0,0-1,-1 1,0-1,-1 0,-1 0,-1 1,0-1,0 0,-2 0,0-1,-1-1,0 0,-2 0,0 1,0 0,-2 0,0 0,-1 1,0 0,-1 1,-1 0,0 1,-1 0,-6-5,17 17,0 0,0 0,0 0,0 0,0 0,0 0,-1 1,1-1,0 0,0 1,-1-1,1 1,0-1,-1 1,1 0,-1-1,1 1,0 0,1 1,-1-1,1 0,0 0,-1 1,1-1,-1 0,1 1,0-1,-1 0,1 1,0-1,0 1,-1-1,1 1,0-1,0 0,-1 1,1-1,0 1,0-1,0 1,0-1,0 1,0-1,0 1,0-1,0 1,0-1,0 1,10 50,10 12,3-1,3-1,3-2,2 0,2-2,5 1,-10-23,-4-10</inkml:trace>
  <inkml:trace contextRef="#ctx0" brushRef="#br0" timeOffset="98326.579">15498 10061,'12'0,"1"-2,-1 0,0 0,0-1,0-1,0 0,0 0,-1-1,0-1,0 0,0 0,-1-1,0-1,0 0,-1 0,0 0,0-1,-1-1,0 0,-1 0,0 0,-1-1,5-10,-10 19,0 0,0 0,0-1,-1 1,1-1,-1 1,1-1,-1 1,0-1,0 1,0 0,0-1,0 1,-1-1,1 1,-1-1,0 0,0 2,0 0,1-1,-1 1,0 0,0 0,0 0,0 0,-1 0,1 0,0 0,0 0,-1 0,1 1,0-1,-1 0,1 1,-1-1,1 1,0 0,-2-1,-3 1,1-1,-1 1,0 0,1 1,-1 0,1-1,-1 2,1-1,0 1,0-1,-1 1,1 1,-3 1,-1 1,2 0,-1 1,0 0,1 0,0 0,1 1,0 0,0 0,0 1,1 0,0 0,0 0,-2 6,5-9,1-1,-1 0,1 1,0-1,0 1,0-1,1 1,0 0,0-1,0 1,0-1,1 1,0 0,0-1,0 1,0-1,1 0,0 1,-1-1,2 0,-1 0,0 0,1 0,0-1,0 1,0-1,0 0,4 3,0 0,1 0,0 0,0-1,0 0,1-1,0 0,0 0,0-1,0 0,1-1,-1 0,1 0,-1-1,3 0,4-1,0 0,0-1,0 0,0-1,0-1,0-1,0 0,0-1,40-16</inkml:trace>
  <inkml:trace contextRef="#ctx0" brushRef="#br0" timeOffset="98739.995">16011 9779,'-11'9,"0"1,1 0,0 1,1-1,0 2,1-1,1 1,-1 1,2-1,-2 6,5-12,1-1,0 1,1 0,-1 0,1 0,0 0,1 0,0 0,0 0,0 0,1 5,0-7,0-1,0 1,0 0,1-1,-1 0,1 1,0-1,0 0,0 0,0 0,1 0,-1 0,1-1,0 1,0-1,0 1,0-1,0 0,3 1,-3-1,0-1,0 1,1-1,-1 0,0 0,1 0,-1 0,1-1,-1 1,0-1,1 0,-1 0,1 0,-1-1,1 1,-1-1,1 0,-1 0,0 0,1 0,-1-1,0 1,0-1,0 0,0 0,0 0,0 0,-1 0,1-1,-1 1,1-1,-1 1,0-1,0 0,0 0,0-2,5-6,0-1,-1 0,-1 0,0 0,0-1,-1 0,-1 0,0 0,0-2,-1-11,-1 0,-2 0,0 1,-2-1,0 0,-2 1,-2-5,-2-5,-2 0,-2 0,-1 1,-14-23,25 50,-1-1,-1 1,1 0,-1 0,-1 1,1 0,-1 0,-5-5,10 10,1 1,-1-1,1 1,0 0,-1-1,1 1,-1 0,1-1,-1 1,1 0,-1 0,1-1,-1 1,1 0,-1 0,1 0,-1 0,1-1,-1 1,1 0,-1 0,1 0,-1 0,0 0,1 1,-1-1,1 0,-1 0,1 0,-1 0,1 1,-1-1,1 0,-1 0,1 1,-1-1,1 0,0 1,-1-1,1 0,-1 1,1-1,0 1,-1-1,1 1,0-1,0 1,-1-1,1 1,0-1,0 1,0-1,0 1,-1-1,1 1,0-1,0 1,0 0,0-1,0 1,1-1,-1 1,0-1,3 42,8 12,2-1,3 0,2-1,20 40,3-8,3-1,26 31,-46-75</inkml:trace>
  <inkml:trace contextRef="#ctx0" brushRef="#br0" timeOffset="106826.295">14779 13781,'-15'9,"0"-1,0 2,1 0,0 1,1 0,0 1,1 1,1 0,-1 1,2 0,0 0,-1 5,10-18,0 1,0-1,0 1,0-1,0 1,1-1,-1 1,1-1,-1 1,1 0,0-1,-1 1,1 0,0-1,0 1,0 0,0 0,1-1,-1 1,0 0,1-1,-1 1,1-1,-1 1,1 0,0-1,0 1,0-1,0 0,0 1,0-1,0 0,0 0,0 1,1-1,-1 0,1 0,-1 0,0 0,1-1,-1 1,1 0,0-1,0 1,9 2,0-1,0 1,0-2,0 0,0 0,7-1,43-3,55-9,-74 6,1 2,0 1,-1 2,37 5,-75-4,0 1,1 0,-1 0,0 0,0 0,0 0,0 1,-1 0,1 0,0 0,-1 0,1 0,-1 1,1 1,-2-3,-1 1,0 0,0 0,0 0,0 0,0 0,0 0,0 0,-1 1,1-1,-1 0,1 0,-1 1,0-1,0 0,0 0,0 1,-1-1,1 0,-1 0,1 0,-1 1,0-1,1 0,-1 0,-1 1,-6 13,0-1,-1-1,-1 1,0-1,-1-1,-1 0,0-1,-1 0,0 0,-28 22,-2-2,-15 8,27-20,0-1,-2-2,-24 9,45-21,1-1,-1 0,0-1,0 0,-1-1,1 0,0-1,-1 0,1-1,0-1,-1 0,-8-2,17 2,0 1,1-1,-1 0,1-1,0 1,-1-1,1 1,0-1,0 0,0 0,0 0,0-1,0 1,1-1,-1 1,1-1,0 0,0 0,0 0,0 0,0-1,1 1,-1 0,1-1,0 1,0-1,0 1,0-1,1 0,0 1,-1-1,1 1,1-1,-1 0,0 1,1-1,0 0,0 0,13-46</inkml:trace>
  <inkml:trace contextRef="#ctx0" brushRef="#br0" timeOffset="107761.753">14805 10729,'-53'37,"11"-10,25-14,-11 9,0 1,-9 11,32-29,0 0,0 0,0 1,1-1,0 1,0 0,0 1,1-1,0 1,0-1,1 1,-1 0,2 0,-2 4,3-9,0-1,0 1,0-1,0 1,0-1,0 1,0-1,0 0,1 1,-1-1,0 1,1-1,0 1,-1-1,1 0,0 1,-1-1,1 0,0 0,0 0,0 1,0-1,0 0,0 0,1-1,-1 1,0 0,0 0,1 0,-1-1,1 1,-1-1,0 1,1-1,-1 1,1-1,-1 0,1 0,-1 0,1 0,-1 0,1 0,-1 0,1 0,-1-1,2 0,6 0,0-1,1 0,-1-1,0 0,0-1,8-4,7-6,0-1,-1-1,-1-2,-1 0,0-1,13-16,-20 26,-8 17,-9 36,0-17,10 94,8 24,-2-23,-12-101,2 0,1-1,2 5,-5-19,1 0,0 0,1 0,-1 0,1 0,0-1,1 1,-1-1,1 0,0 0,1-1,2 4,17 9</inkml:trace>
  <inkml:trace contextRef="#ctx0" brushRef="#br0" timeOffset="108112.487">15036 10780,'0'4,"0"6,0 11,4 4,7 4,4 1,10-5,8-6,8-11,1-12,2-13,-6-13,-10-9,-9-4,-9 2,-9 4,-10 8,-3 8</inkml:trace>
  <inkml:trace contextRef="#ctx0" brushRef="#br0" timeOffset="108439.123">15498 10702,'26'-17,"9"-10,-6-1,-13 4,-17 12,-13 11,-13 11,-6 7,2 6,7 3,16 1,18-3,16-7,13-5,12-10,2-9,-8-4</inkml:trace>
  <inkml:trace contextRef="#ctx0" brushRef="#br0" timeOffset="108773.169">15780 10549,'-13'9,"-4"7,0 5,8 4,14 1,10 1,8 1,3-1,-2 4,-5 1,-6 0,-10-2,-13-5,-10-8,-6-6,-3-5,-1-8,5-4</inkml:trace>
  <inkml:trace contextRef="#ctx0" brushRef="#br0" timeOffset="109106.131">15934 10472,'9'-13,"7"-9,5 4,-1 9,-3 11,-6 9,-4 7,-3 10,2 3,0 7,3 0,1-2,-3-3,3-6,4-9,-1-11,-2-11,-3-5</inkml:trace>
  <inkml:trace contextRef="#ctx0" brushRef="#br0" timeOffset="109107.131">16216 10446,'0'18,"5"14,0 10,1 8,2-2,2-4,-3-13,-1-13</inkml:trace>
  <inkml:trace contextRef="#ctx0" brushRef="#br0" timeOffset="109441.033">16113 10318,'9'9,"7"7,10 5,4 4,-2-3</inkml:trace>
  <inkml:trace contextRef="#ctx0" brushRef="#br0" timeOffset="109775.052">16550 10420,'-8'0,"0"1,0 0,0 0,0 0,0 1,1 0,-1 1,0-1,1 2,0-1,0 1,0 0,0 0,1 1,-1 0,1 0,1 1,-5 4,6-5,1-1,-1 1,1 0,1 0,-1 0,1 0,0 0,0 1,0-1,1 1,0-1,0 1,0 0,1-1,0 1,0 0,0-1,1 1,0 0,0-1,0 1,1-1,-1 1,2-1,-1 0,2 3,-2-4,-1-1,1 1,0-1,1 0,-1 0,1 0,-1 0,1 0,0 0,0-1,0 0,0 1,0-1,1 0,-1 0,1-1,-1 1,1-1,0 0,0 0,3 1,-1-2,0 1,0-1,-1-1,1 1,0-1,0 0,0 0,-1-1,1 0,-1 0,1 0,-1 0,0-1,1 0,0-1,1 0,-1-1,0 1,0-2,0 1,0 0,-1-1,0 0,-1 0,1-1,-1 0,-1 3,-1 0,0 0,0-1,0 1,-1-1,0 1,0-1,0 0,0 0,-1 1,1-1,-1 0,0 0,-1 0,1 1,-1-1,-1-3,-1 1,0 0,0 1,-1-1,1 0,-2 1,1 0,-1 0,0 0,0 1,0 0,-1 0,0 0,-1 0,-18-13</inkml:trace>
  <inkml:trace contextRef="#ctx0" brushRef="#br0" timeOffset="110106.459">16729 10446,'9'26,"-7"-20,-1-1,1 0,0 0,0 0,1 0,-1 0,2 2,-3-7,-1 1,1-1,-1 1,0-1,1 0,-1 1,1-1,-1 1,1-1,0 0,-1 0,1 1,-1-1,1 0,0 0,-1 0,1 0,-1 1,1-1,0 0,-1 0,1 0,0 0,-1-1,20-13,9-31,-26 39,0-1,1 1,0-1,0 1,1 0,-1 1,1-1,0 1,1 0,0 0,-1 1,2-1,-6 5,1-1,-1 1,1 0,-1 0,1 0,-1 0,1 0,0 0,-1 0,1 0,-1 1,1-1,-1 1,1-1,-1 1,0-1,1 1,-1 0,0 0,1-1,-1 1,0 0,0 0,0 1,0-1,0 0,0 0,0 0,0 1,0-1,0 0,-1 1,1-1,0 2,26 61,-21-48,28 51,-16-44</inkml:trace>
  <inkml:trace contextRef="#ctx0" brushRef="#br0" timeOffset="110474.625">15189 13807,'5'-4,"9"-6,17-10,15-11,13-3,10-2,6 2,-1 3,-9 5,-15 13,-16 7</inkml:trace>
  <inkml:trace contextRef="#ctx0" brushRef="#br0" timeOffset="110809.001">15549 13756,'9'52,"7"27,9 7,6-5,1-13,-5-18</inkml:trace>
  <inkml:trace contextRef="#ctx0" brushRef="#br0" timeOffset="110810.001">15703 13935,'13'-30,"9"-15,13 1,10 7,11 11,8 9,-7 7</inkml:trace>
  <inkml:trace contextRef="#ctx0" brushRef="#br0" timeOffset="111161.731">16268 13679,'-25'16,"0"1,1 1,2 2,0 0,1 1,-10 12,21-20,0 1,1-1,0 2,1-1,0 1,1 0,1 1,1 0,0 0,1 0,1 0,-1 3,4-15,-1 0,1-1,0 1,0-1,0 1,0 0,0-1,1 1,0-1,0 1,0-1,0 1,0-1,1 0,-1 1,1-1,0 0,0 0,0 0,0 0,1-1,0 2,0-2,0-1,0 1,0-1,0 0,0 0,0 0,0 0,0 0,0-1,1 1,-1-1,0 0,0 0,1 0,-1-1,0 1,0-1,0 0,0 1,0-1,1-1,-2 1,1 0,3-2,12-8,1 0,-1-1,11-10,-11 8,1 1,0 1,7-3,-20 11,1 1,-1 1,1-1,0 1,0 1,0-1,0 1,0 0,0 1,0 0,0 0,4 0,11 4</inkml:trace>
  <inkml:trace contextRef="#ctx0" brushRef="#br0" timeOffset="111592.268">16293 13628,'13'-12,"1"0,1 1,0 1,0 0,1 1,0 1,0 0,1 1,0 1,0 1,1 0,0 1,0 1,0 1,12 0,-29 2,1-1,0 1,0 0,-1 0,1 1,0-1,-1 0,1 0,0 1,-1-1,1 1,0 0,-1-1,1 1,-1 0,1 0,-1 0,1 0,-1 0,0 0,0 1,1-1,-1 0,0 1,0-1,0 0,0 1,-1-1,1 1,0 0,-1-1,1 1,-1 0,1-1,-1 1,0 0,0-1,1 1,-1 0,-1 0,1-1,0 1,0 0,-1 1,-2 11,-1-1,0 0,-1 0,-1 0,-5 8,-1 5,7-13,0 0,1 1,0-1,1 1,0 0,2 0,-1 0,2 11,0-21,0-1,1 0,-1 1,1-1,0 1,0-1,0 0,1 0,-1 0,1 1,-1-2,1 1,0 0,0 0,1 0,0 0,0-1,0 1,1-1,-1 0,1 0,-1-1,1 1,0-1,0 0,0 0,0 0,0 0,0-1,0 1,0-1,0 0,0 0,1-1,7-1,0 0,0 0,0-2,-1 1,1-1,-1-1,0 0,0-1,0 0,-1 0,0-1,0-1,-1 0,2-2,-1 1,0-1,-1 0,0 0,-1-1,0 0,-1 0,0 0,-1-1,0-1,0 1,-2-1,3-10,-6 21,0 0,-1-1,1 1,-1 0,0 0,0-1,0 1,0 0,0-1,-1 1,1 0,0 0,-1 0,0-1,1 1,-1 0,0 0,-1-1,1 2,0 0,1 1,-1-1,-1 0,1 0,0 0,0 1,0-1,0 1,0-1,-1 1,1-1,0 1,-1 0,1-1,0 1,0 0,-1 0,1 0,0 0,-1 0,0 1,-3-1,0 2,0-1,0 1,0-1,0 1,0 1,1-1,-1 1,1-1,0 1,-1 1,2-1,-1 1,-1 0,0 2,0 0,0 1,1-1,0 1,0 0,1 0,0 0,0 0,1 0,0 1,0-1,0 1,1 0,0 0,1-1,0 3,0-6,1 0,-1 1,1-1,0 0,0 0,1 0,-1 0,1 0,0 0,0 0,0 0,0-1,1 1,-1-1,1 1,0-1,0 0,1 0,-1-1,0 1,1-1,0 1,-1-1,1 0,0 0,0-1,0 1,0-1,4 1,4-1,-1 1,1-2,0 0,-1 0,1-1,-1 0,1-1,-1 0,0-1,0 0,0-1,0 0,-1-1,3-1,44-22</inkml:trace>
  <inkml:trace contextRef="#ctx0" brushRef="#br0" timeOffset="112230.901">17217 13602,'-6'-2,"0"0,0 0,0 0,0 1,-1 0,1 0,0 1,0 0,-1 0,1 0,0 1,-1 0,1 0,0 1,0 0,0 0,0 0,0 1,1-1,-1 1,1 1,0-1,-1 1,2 0,-1 0,0 1,-1 1,-2 2,0 0,0 0,1 1,0 0,1 1,0 0,0 0,1 0,0 0,1 1,0 0,1 0,0 0,-1 7,4-15,0 0,-1 0,1 1,0-1,1 0,-1 0,1 1,-1-1,1 0,0 0,0 0,0 0,1 0,-1 0,1 0,-1-1,2 2,-1-2,-1-1,1 0,0 0,-1 0,1 0,0 0,0 0,0 0,0 0,-1-1,1 1,0-1,0 0,0 1,1-1,-1 0,0 0,0 0,0 0,0-1,0 1,0-1,0 1,0-1,-1 0,1 1,0-1,0 0,10-5,-1-1,0 0,-1 0,0-1,0-1,0 0,-1 0,-1 0,1-1,-2-1,1 1,-1-1,1-4,5-4,0 0,2 0,4-3,-19 22,0-1,1 0,-1 1,1-1,-1 0,1 1,-1-1,1 1,-1-1,1 1,0-1,-1 1,1-1,-1 1,1-1,0 1,0 0,-1 0,1-1,0 1,0 0,-1 0,1 0,0 0,0 0,-1 0,1 0,0 0,0 0,-1 0,1 0,0 0,0 1,-1-1,1 0,0 0,0 1,-1-1,1 1,-1-1,1 1,0-1,-1 1,1-1,-1 1,1 0,1 3,0 0,0 0,0 0,0 1,-1-1,0 1,1 3,7 46,-2 0,-3 1,-1 38,-7 27,-6 20,-3-18,-8 11,15-97,-3 0,-1 0,-1-1,-2 0,-16 29,27-60,0 0,-1-1,1 1,-1 0,0-1,0 1,0-1,0 0,0 0,-1-1,0 1,3-2,0-1,0 1,-1-1,1 1,0-1,0 0,-1 0,1 1,0-1,0 0,-1 0,1 0,0-1,0 1,-1 0,1 0,0-1,0 1,-1-1,1 1,0-1,0 1,0-1,0 0,0 1,0-1,0 0,0 0,0 0,0 0,0 0,1 0,-1 0,0 0,1 0,-1 0,0 0,1-1,-8-13,1 0,1 0,1 0,0 0,1-1,0 0,1 0,0-8,-3-44,3-27,2 68,0-27,1-1,3 1,2-1,3 1,2 0,11-32,-14 66,1 0,0 0,2 1,0 0,1 1,0 0,2 1,6-7,-8 12,1 1,0 0,0 1,1 0,1 1,-1 1,1 0,1 0,0 2,0 0,14-4,-19 7,0 0,1 1,-1 1,1-1,0 2,-1-1,1 2,0-1,-1 1,1 1,-6-1,-1 0,0 0,1 0,-1 1,0 0,0 0,0 0,0 0,0 1,-1-1,1 1,-1 0,1 0,-1 0,0 1,0-1,-1 1,1 0,-1-1,1 1,-1 0,-1 0,1 1,0 1,3 20,4 15,-9-39,0-1,1 1,-1 0,1-1,0 1,-1-1,1 1,0-1,0 1,0-1,0 0,0 0,0 1,0-1,1 0,-1 0,0 0,1 0,-1-1,0 0,0 0,0 0,0 0,0 0,0-1,0 1,0 0,0-1,0 1,-1 0,1-1,0 1,0-1,0 0,-1 1,1-1,0 0,-1 1,1-1,-1 0,1 0,-1 1,1-1,-1 0,1 0,-1 0,0 0,1 0,-1 0,9-19</inkml:trace>
  <inkml:trace contextRef="#ctx0" brushRef="#br0" timeOffset="112576.83">17679 13525,'0'13,"0"13,0 16,0 4,-5-1,-5-8,-1-11</inkml:trace>
  <inkml:trace contextRef="#ctx0" brushRef="#br0" timeOffset="112577.83">17551 13294,'0'0</inkml:trace>
  <inkml:trace contextRef="#ctx0" brushRef="#br0" timeOffset="112909.415">17936 13474,'-5'0,"-5"9,-6 11,0 16,3 10,3 6,8-1,14-6,12-9,16-16,14-16,7-12,1-10,-5-6,-13-3,-17 3,-19 5,-9 6</inkml:trace>
  <inkml:trace contextRef="#ctx0" brushRef="#br0" timeOffset="113275.905">15215 14757,'0'8,"5"17,0 25,5 27,5 25,4 18,3 6,2-5,2-20,-4-30,-5-28</inkml:trace>
  <inkml:trace contextRef="#ctx0" brushRef="#br0" timeOffset="113610.341">15267 14808,'43'-9,"24"2,4 6,-9 12,-20 13,-22 11,-22 9,-21 5,-18 2,-11-1,-6-11,-2-11,5-11,12-12,13-16,17-15,9-3</inkml:trace>
  <inkml:trace contextRef="#ctx0" brushRef="#br0" timeOffset="114141.602">15755 14448,'-7'35,"2"0,1 0,2 0,2 0,1 1,1-1,2 0,2-1,1 1,1-1,3 0,0-1,3 3,-10-27,0-1,1 0,-1 0,1 0,1-1,-1 0,3 2,-7-8,1 1,-1-1,1 0,-1 1,1-1,0 0,0 0,-1 0,1 0,0-1,0 1,0 0,0-1,0 1,0-1,0 0,0 0,0 1,0-1,0-1,0 1,0 0,0 0,0-1,0 1,0-1,0 0,0 1,0-1,0 0,0 0,-1 0,1-1,0 1,9-8,-1-1,0 0,0 0,-1-1,-1 0,0-1,0 0,-1 0,0-1,-1 1,0 0,1 1,1 0,0 0,0 1,1 0,0 0,1 1,0 0,1 1,2-2,1 3,0 0,0 1,0 1,0 0,1 1,0 1,0 0,0 1,0 1,0 0,1 1,-1 0,0 1,11 3,-25-4,0 0,0 0,0 1,0-1,0 0,0 1,0-1,0 1,0-1,0 1,0-1,-1 1,1-1,0 1,0 0,-1 0,1-1,0 1,-1 0,1 0,-1 0,1 0,-1 0,1-1,-1 1,0 0,0 0,1 0,-1 0,0 1,-1 0,1 0,-1 0,1 0,-1 0,0 0,1-1,-1 1,0 0,0 0,0-1,-1 1,1-1,-1 2,-9 8,0-1,-1 0,0 0,0-1,4-4,-43 32,31-25,2 1,0 1,1 1,0 0,1 1,-12 16,27-31,-1 1,1-1,0 0,0 1,0-1,0 0,0 1,1 0,-1-1,0 1,1-1,-1 1,1 0,-1-1,1 1,0 0,0 0,-1-1,2 1,-1 0,0 0,0-1,0 1,1 0,-1-1,1 1,-1 0,1-1,0 1,0-1,-1 1,1-1,0 1,1 0,0-1,1 1,0-1,-1 0,1 1,0-1,0-1,-1 1,1 0,0-1,0 1,0-1,0 0,0 0,0 0,0 0,0-1,0 1,0-1,3 0,31-12,-1-1,0-1,-1-3,0 0,-2-2,0-2,-1-1,15-16,-27 22</inkml:trace>
  <inkml:trace contextRef="#ctx0" brushRef="#br0" timeOffset="114523.189">16524 14731,'1'8,"0"0,1 0,0 0,0-1,1 1,0 0,2 1,7 22,-6-11,-1-3,0 0,1 0,0-1,2 0,0 0,1 0,5 6,-13-21,0 0,-1 0,1 0,0 0,0-1,-1 1,1 0,0-1,0 1,0 0,0-1,0 1,0-1,0 0,0 1,0-1,0 0,1 0,-1 1,0-1,0 0,0 0,0 0,0 0,0 0,0-1,1 1,-1 0,0 0,0-1,0 1,0-1,0 1,0-1,0 1,0-1,0 0,-1 1,1-1,0 0,0 0,0 0,-1 0,1 1,-1-1,1 0,0 0,-1-1,6-6,-1-1,0 1,-1-1,4-9,5-24,-11 33,0 1,0-1,1 1,0-1,1 1,0 0,0 1,0-1,6-6,-10 15,1-1,0 0,0 0,-1 1,1-1,0 1,-1-1,1 0,0 1,-1-1,1 1,-1 0,1-1,-1 1,1-1,-1 1,1 0,-1-1,0 1,1 0,-1 0,0-1,1 1,-1 0,0 0,0 0,12 27,-11-25,3 7,41 88,-41-91,1 1,-1-1,1 0,1 0,-1-1,1 0,0 0,0 0,1 0,0-1,2 1,9 0,-4-7</inkml:trace>
  <inkml:trace contextRef="#ctx0" brushRef="#br0" timeOffset="114875.164">16960 14808,'5'6,"-1"0,0 0,0 0,-1 0,1 1,-1-1,0 1,1 5,-1-3,0 0,1-1,0 1,0-1,5 5,-8-11,1 1,0 0,0-1,1 0,-1 1,0-1,1 0,-1 0,1-1,0 1,-1 0,1-1,0 0,0 0,0 1,0-2,0 1,0 0,1-1,-1 1,0-1,0 0,2 0,-1-1,-1 0,1 0,0-1,0 1,-1-1,1 0,-1 0,0 0,0 0,1-1,-2 1,1-1,0 0,0 0,-1 0,1 0,-1 0,0-1,1 0,36-77,-30 60,0 1,2 0,7-10,-18 29,0 0,1 1,-1-1,0 0,1 1,-1-1,1 0,-1 1,1-1,-1 1,1-1,0 1,-1-1,1 1,0-1,-1 1,1 0,0-1,0 1,-1 0,1-1,0 1,0 0,0 0,-1 0,1 0,0 0,0 0,-1 0,2 0,-1 1,0 0,0 0,0 0,1 0,-1 0,0 0,0 0,0 0,-1 0,1 1,0-1,0 0,-1 1,1-1,0 1,17 68,-14-55,14 49,2-2,24 48,-32-83</inkml:trace>
  <inkml:trace contextRef="#ctx0" brushRef="#br0" timeOffset="115360.051">17473 14757,'0'3,"-1"0,1 1,1-1,-1 0,0 0,1 0,-1 1,1-1,0 0,0 0,0 0,1 0,-1 0,1 0,0-1,-1 1,1 0,1-1,-1 1,0-1,0 0,1 0,-1 0,1 0,0 0,0 0,-1-1,1 1,0-1,0 0,1 0,-1 0,0 0,0-1,0 1,1-1,-1 0,0 0,0 0,1 0,-1-1,0 1,0-1,0 0,1 1,-1-2,0 1,0 0,-1-1,1 1,0-1,0 0,-1 0,1 0,0 0,7-9,-1 1,1-1,-2 0,0-1,1-1,-2 1,0 1,2 0,-1 1,1 0,2-1,-10 10,0 0,-1 0,1 1,0-1,0 0,0 1,0-1,0 0,-1 1,1-1,0 1,1-1,-1 1,0 0,0-1,0 1,0 0,0 0,0 0,0 0,0 0,0 0,1 0,-1 0,0 0,0 1,0-1,0 0,0 1,0-1,0 1,0-1,0 1,0-1,0 1,0 0,-1-1,1 1,0 0,0 0,-1 0,1-1,0 2,3 5,0-1,0 1,-1 0,0 1,-1-1,1 1,1 4,3 7,32 76,-36-89,0 0,1 0,-1 0,1-1,1 0,-1 1,1-1,0-1,0 1,0-1,1 0,-1 0,2 0,18 2,-2-7</inkml:trace>
  <inkml:trace contextRef="#ctx0" brushRef="#br0" timeOffset="115694.832">18089 14603,'-5'0,"0"4,-1 2</inkml:trace>
  <inkml:trace contextRef="#ctx0" brushRef="#br0" timeOffset="116029.689">17422 14705,'4'22,"6"12,2 8,2 6,0-1,-8-4,-4-9</inkml:trace>
  <inkml:trace contextRef="#ctx0" brushRef="#br0" timeOffset="116877.603">17755 14654,'-1'21,"-2"-1,0 1,-1-1,-2 4,-7 40,7-24,1 0,3 0,1 33,1-70,1 0,-1 1,1-1,-1 0,1 1,0-1,0 0,1 0,-1 0,2 2,-3-4,1 0,0 0,-1-1,1 1,0 0,-1 0,1-1,0 1,0-1,-1 1,1-1,0 1,0-1,0 0,0 1,0-1,0 0,0 1,0-1,0 0,-1 0,1 0,1 0,1-1,1 0,-1 0,0-1,0 1,-1-1,1 1,0-1,0 0,-1 0,1-1,-1 1,0 0,1-1,-1 1,0-1,-1 0,1 0,1-2,16-32,-1-1,-2-1,-2 0,7-34,-8 26,3 1,1 1,10-17,-26 60,0 0,-1 0,1 0,0 0,0 1,0-1,0 0,1 1,-1-1,0 1,1-1,-1 1,1-1,-1 1,1 0,0 0,0 0,-1 0,1 0,0 0,0 1,0-1,0 1,0-1,0 1,0-1,1 1,0 1,0 0,0 0,0 1,0-1,-1 1,1 0,0-1,-1 1,1 0,-1 1,0-1,0 0,0 1,0-1,0 1,0-1,0 2,9 15,-2-1,0 1,-1 0,1 4,-5-10,0 0,1 0,0-1,1 0,1 0,0 0,1-1,0 0,0-1,1 1,5 2,9-1,-2-9</inkml:trace>
  <inkml:trace contextRef="#ctx0" brushRef="#br0" timeOffset="117329.128">18371 14603,'-8'0,"-1"1,1 1,0 0,0 0,0 1,0-1,1 2,-1-1,1 1,0 0,0 1,-6 4,1 1,0-1,0 2,1 0,1 0,0 1,-3 5,10-13,1-1,0 0,0 1,0 0,0-1,1 1,0 0,-1 0,1 0,1 0,-1 0,0 0,1 0,0 0,0 1,0-1,1 1,-1-3,1-1,-1 1,1-1,-1 0,1 1,0-1,0 0,-1 0,1 0,0 1,0-1,0 0,0 0,0 0,1 0,-1-1,0 1,0 0,2 0,0 0,-1 0,1 0,0-1,0 1,0-1,0 0,0 1,0-1,0-1,0 1,0 0,0-1,1 0,11-3,-1-2,0 0,0 0,-1-1,1-1,-2 0,1-1,-1 0,0-1,4-6,27-19,-42 34,1 0,-1 0,1-1,-1 1,1 0,-1 0,1 0,0 1,0-1,-1 0,1 1,0-1,0 1,0-1,0 1,0 0,-1 0,1 0,0 0,2 0,-3 1,0 0,1 0,-1-1,0 1,0 0,0 0,0 0,0 0,0 0,0 1,0-1,0 0,0 0,-1 1,1-1,-1 0,1 1,-1-1,1 1,-1-1,0 0,3 14,-1 0,-1 0,0 0,-1 1,-1 1,1 6,-1 91,-4 1,-6-1,-4-1,-18 58,30-160,-20 64,22-70,-1-1,0 0,0 1,0-1,-1 0,0 0,0 0,0-1,0 1,0-1,-1 0,1 0,-1 0,-1 1,4-4,0 0,0 1,0-1,0 1,0-1,0 0,0 0,0 0,0 0,0 0,0 0,-1 0,1 0,0 0,0 0,0 0,0-1,0 1,0 0,0-1,0 1,0-1,0 1,0-1,0 0,1 1,-1-1,0 0,0 0,0 1,1-1,-1 0,1 0,-1 0,0 0,1 0,0 0,-1 0,1-1,-16-44,15 43,-20-98,15 64,-2 0,-1 0,-2 1,-2-2,8 27,0 0,-1 0,0 0,-1 1,0 0,-1 0,0 1,0 0,-1 0,0 1,-1 0,0 0,0 1,-6-3,-36-16</inkml:trace>
  <inkml:trace contextRef="#ctx0" brushRef="#br0" timeOffset="117659.904">17370 14347,'5'4,"5"6,1 5,-1 1</inkml:trace>
  <inkml:trace contextRef="#ctx0" brushRef="#br0" timeOffset="118109.789">19269 13859,'-4'9,"-11"20,-11 31,-14 36,-13 37,-12 31,-6 17,-1 5,7-12,16-23,15-37</inkml:trace>
  <inkml:trace contextRef="#ctx0" brushRef="#br0" timeOffset="118807.26">15549 16219,'-2'3,"0"1,0-1,0 1,0 0,0 0,1-1,0 1,0 0,0 0,0 0,0 3,-1 7,-4 13,2 0,1 1,1-1,2 1,0 0,2 1,-1-16,0-1,1 1,1-1,-1 0,2 1,0-1,0-1,1 1,1-1,0 0,0 0,1 0,1-1,2 3,-7-10,-1 0,1-1,0 1,0-1,0 0,0 0,0 0,1 0,-1 0,1-1,-1 0,1 1,-1-1,1-1,0 1,0 0,-1-1,1 0,0 0,0 0,0 0,1-1,1-1,-1 0,0 1,0-2,1 1,-1-1,-1 1,1-1,0-1,-1 1,1-1,-1 0,0 0,9-10,0-1,-1 0,-1-1,-1-1,0 1,-1-1,4-13,-7 19,-1-1,-1 0,0 0,-1 0,0 0,-1-1,0 1,-1-8,0 24,-1-1,1 1,0-1,0 1,0-1,0 1,1-1,-1 0,1 0,0 0,0 1,0-2,-1-1,0 1,0-1,1 0,-1 1,1-1,-1 0,1 0,-1 0,1 0,0 0,-1-1,1 1,0 0,0-1,0 1,-1-1,1 0,0 0,0 1,0-1,0 0,0-1,-1 1,1 0,0 0,0-1,0 1,0-1,0 0,6-3,0 0,0-1,0 0,0 0,-1-1,0 0,0 0,-1 0,1-1,-2 0,1-1,-1 1,0-1,3-5,-1-1,1 0,-2 0,0 0,0-1,-2 0,0 0,0 0,-1-7,-3-9,-6 7</inkml:trace>
  <inkml:trace contextRef="#ctx0" brushRef="#br0" timeOffset="119145.399">16370 16168,'-13'7,"1"1,0 0,0 1,0 1,1 0,1 0,-1 1,2 1,0-1,0 1,1 1,0 0,-2 8,4-9,0 1,1-1,1 1,0 0,1 0,1 0,0 1,0-1,2 0,-1 1,2-1,0 1,0-1,4 12,-5-22,1 0,0 1,0-1,0 0,0 0,1 0,-1-1,1 1,-1 0,1 0,0-1,0 1,1-1,-1 0,0 1,1-1,-1 0,1-1,3 3,-4-4,0 1,1 0,-1-1,1 0,-1 0,1 0,-1 0,1 0,-1 0,1 0,-1-1,1 0,-1 1,1-1,-1 0,0 0,1 0,-1 0,0-1,0 1,0 0,0-1,0 0,0 1,0-2,8-7,-1-1,0 0,-1 0,0-1,-1 0,0 0,-1-1,0 1,-1-1,0-1,-1 1,-1-1,0 0,-1 0,-1 0,1-4,-2 16,-1-1,1 0,0 1,-1-1,1 0,-1 1,0-1,0 0,0 1,0-1,0 1,-1 0,1-1,-10 0,0 19,4 5</inkml:trace>
  <inkml:trace contextRef="#ctx0" brushRef="#br0" timeOffset="119475.787">16575 16578,'0'-17,"0"-15,0-11,0-10,0-6,4-6,7 0,4 2,6 3,2 3,-2 11</inkml:trace>
  <inkml:trace contextRef="#ctx0" brushRef="#br0" timeOffset="119809.645">16857 15834,'-21'119,"-21"151,37-224,3 0,1 1,3-1,5 34,-5-70,0 0,0-1,1 0,0 1,0-1,5 8,-7-16,-1 0,1 0,-1 1,1-1,0 0,-1 0,1 0,0 0,0 0,0 0,0 0,0 0,0 0,0-1,0 1,0 0,0-1,0 1,1 0,-1-1,0 0,0 1,1-1,-1 0,0 1,1-1,-1 0,0 0,1 0,-1 0,0 0,1-1,-1 1,0 0,0-1,1 1,-1 0,0-1,0 0,0 1,1-1,-1 0,0 1,0-1,0 0,0 0,0 0,-1 0,1 0,1-1,4-5,0-1,-1 0,1 0,-2-1,1 1,-1-1,0 0,-1 0,0-1,-1 1,0 0,0-1,-1 0,0-2,-2 9,-2 18,0 30,4-38,0 0,0 0,0 0,1 0,0 0,1 0,-1-1,1 1,1-1,-1 0,1 0,0 0,0 0,1-1,0 1,0-1,4 3,-4-4,0-1,0 0,1 0,-1-1,1 1,-1-1,1 0,0-1,0 1,0-1,0 0,0-1,0 0,0 0,0 0,0 0,0-1,0 0,0 0,0-1,1 0,5-2,-1 0,0-1,1-1,-2 0,1 0,-1-1,0 0,0-1,-1 0,0-1,7-8,-12 13,0-1,0 0,0-1,0 1,-1-1,0 1,0-1,-1 0,1 0,-1 0,-1 0,1-1,-1 1,0 0,0-1,-1 1,0-1,0 1,-1-1,0 1,0 0,0-1,-1 1,-7-9,1 23,2 27,7-23,0-1,0 1,1 0,1-1,0 1,0-1,2 0,-1 0,1-1,6 10,1-2</inkml:trace>
  <inkml:trace contextRef="#ctx0" brushRef="#br0" timeOffset="120392.7">17268 16219,'5'1,"-1"0,0 1,0-1,0 1,-1 0,1 0,0 1,-1-1,1 1,-1-1,0 1,0 0,0 1,1 1,7 5,34 34,-3 1,-2 2,-2 2,-1 1,4 15,-41-65,0 0,0 0,0 0,1 0,-1 0,0 1,0-1,0 0,0 0,0 0,0 0,0 0,1 0,-1 0,0 0,0 0,0 1,0-1,0 0,1 0,-1 0,0 0,0 0,0 0,0 0,0 0,1 0,-1 0,0 0,0 0,0 0,0 0,0 0,1 0,-1-1,0 1,0 0,0 0,0 0,0 0,0 0,1 0,-1 0,0 0,0 0,0-1,0 1,0 0,0 0,0 0,0 0,0 0,1 0,-1-1,0 1,0 0,7-16,7-38,-6 22,-7 30,29-78,-28 74,1 0,0 1,0 0,0 0,1 0,-1 0,1 0,0 1,1 0,-1 0,1 0,5-3,-9 6,0 1,0-1,0 1,0-1,0 1,0 0,0 0,1-1,-1 1,0 0,0 0,0 0,0 0,1 0,-1 0,0 1,0-1,0 0,0 1,0-1,1 1,-1-1,0 1,0-1,0 1,0 0,1 1,1 0,0 1,-1 0,1-1,-1 1,0 0,0 1,0-1,0 1,6 12,-2 0,0 0,3 11,-9-25,21 76,-4 0,-4 0,-2 1,-5 1,-3 67,-4-107,-2-1,-5 22,6-50,-1 1,0-1,0 1,-1-1,0 0,-1 0,-1 0,1-1,-2 0,-2 4,7-12,1-1,0 1,-1-1,1 1,0-1,-1 0,0 0,1 0,-1 0,0 0,0 0,1 0,-1 0,0-1,0 1,0-1,0 1,0-1,0 0,0 0,0 0,0 0,0 0,0 0,0 0,0-1,0 1,1-1,-1 1,0-1,0 0,0 0,0 0,1 0,-1 0,1 0,-1 0,-1-2,-4-4,-1 0,1 0,0-1,0 0,1-1,-5-8,0 0,2-1,0 0,0 0,2-1,1 0,0 0,1 0,1-1,-1-16,4 20,0 0,1 0,1 0,1 0,0 0,2 0,-1 1,2-1,0 1,0 0,2 0,5-9,23-29,1 1,3 3,2 0,2 3,21-16,77-86,-137 143,1 0,1-1,-1 0,0 0,-1-1,0 1,0-1,0 0,-1 0,0-1,2-6,-5-8</inkml:trace>
  <inkml:trace contextRef="#ctx0" brushRef="#br0" timeOffset="122896.68">12394 11216,'8'-4,"12"-2,16 0,10 2,11-4,4 1,0 0,-5 7,-13 2</inkml:trace>
  <inkml:trace contextRef="#ctx0" brushRef="#br0" timeOffset="123997.361">12394 11216,'1'-3,"1"-1,0 0,1 1,-1-1,0 1,1-1,0 1,0 0,0 0,0 1,0-1,1 1,-1-1,4 0,5-6,49-40,2 2,30-14,-63 43,1 1,0 2,1 1,1 1,0 2,23-4,-48 13,1 1,0-1,-1 1,1 1,0 0,0 0,0 1,-1 0,1 0,-1 1,1 0,-1 1,1 0,-1 0,0 1,0 0,-1 0,6 5,-2 0,-1 0,0 1,-1 0,0 0,0 1,-1 1,-1-1,0 1,-1 1,0-1,2 7,1 2,-5-15,-1 0,0 0,-1 1,0-1,0 1,0 0,-1-1,1 1,-2 0,1 6,-1-13,0 1,-1-1,1 1,0 0,-1-1,1 1,0-1,-1 1,1-1,0 0,-1 1,1-1,-1 1,1-1,-1 0,1 1,-1-1,0 0,1 0,-1 1,1-1,-1 0,1 0,-1 0,0 0,1 0,-1 0,0 0,1 0,-1 0,1 0,-1 0,0 0,1 0,-1 0,1-1,-1 1,1 0,-1 0,0-1,1 1,-1 0,1-1,-1 1,1 0,0-1,-39-20,26 14,5 3,0 1,-1 0,1 1,-1 0,0 1,0-1,1 2,-1-1,0 1,0 1,0-1,-3 2,-20 4,-1 1,-23 10,27-8,0-1,-29 3,49-10,-42 7,49-7,0-1,1 0,-1 1,0-1,1 1,-1-1,1 1,-1 0,0-1,1 1,-1 0,1 0,0 0,-1 0,1 0,0 1,0-1,0 0,0 1,0-1,0 1,0-1,0 1,0 0,1-1,0-1,0 1,0 0,1-1,-1 1,0 0,0-1,1 1,-1-1,0 1,1 0,-1-1,0 1,1-1,-1 1,1-1,-1 1,1-1,-1 0,1 1,0-1,-1 1,1-1,-1 0,1 0,0 1,-1-1,1 0,0 0,-1 0,1 0,0 0,0 0,32 2,-15-4,-45 3,6 1,1-1</inkml:trace>
  <inkml:trace contextRef="#ctx0" brushRef="#br0" timeOffset="125548.668">12419 10780,'-5'1,"1"0,-1 0,0 0,1 0,-1 1,1 0,0 0,0 0,0 1,0-1,0 1,0 0,1 0,-1 0,1 1,0-1,0 1,0 0,-1 2,0-1,0 0,1 1,-1 0,1 0,0 0,1 0,0 0,0 0,0 1,0-1,1 1,0 0,1 1,0-7,0 0,0 0,1-1,-1 1,0 0,0-1,1 1,-1-1,1 1,-1 0,1-1,-1 1,1-1,-1 1,1-1,-1 1,1-1,-1 0,1 1,0-1,-1 0,1 1,0-1,-1 0,1 0,0 1,0-1,-1 0,1 0,0 0,-1 0,1 0,0 0,0 0,-1 0,1-1,0 1,-1 0,1 0,0-1,-1 1,1 0,0-1,-1 1,1 0,0-1,0 0,33-16,101-83,-135 100,0 0,0 1,0-1,0 0,0 0,0 0,0 0,-1 0,1 0,0 0,0 0,0 0,0 0,0 0,0 1,0-1,0 0,0 0,0 0,0 0,0 0,0 0,0 0,0 0,0 1,0-1,0 0,0 0,0 0,0 0,0 0,0 0,0 0,0 1,0-1,0 0,0 0,0 0,0 0,0 0,0 0,0 0,0 0,0 1,0-1,0 0,1 0,-1 0,0 0,0 0,0 0,0 0,0 0,0 0,0 0,0 0,1 0,-1 0,0 0,0 0,0 0,0 0,0 0,0 0,0 0,1 0,-1 0,0 0,0 0,0 0,-7 18,-12 17,-8 6,15-26,0 1,2 1,0 0,1 1,1-1,1 2,-2 6,8-24,1-1,0 1,0-1,-1 1,1-1,0 1,0 0,0-1,-1 1,1-1,0 1,0 0,0-1,0 1,0 0,0-1,1 1,-1-1,0 1,0 0,0-1,0 1,1-1,-1 1,0-1,1 1,-1 0,0-1,1 1,-1-1,1 0,-1 1,1-1,-1 1,1-1,-1 0,23-8,22-28,17-32,-77 86,-26 39,38-54,1 0,0 1,0-1,0 1,1 0,-1-1,1 1,0 0,0 0,0 0,1 0,-1 0,1 0,0 1,0-5,0 1,1 0,-1-1,0 1,1-1,-1 1,0 0,1-1,-1 1,1-1,-1 1,1-1,-1 1,1-1,-1 0,1 1,0-1,-1 0,1 1,0-1,-1 0,1 0,0 0,-1 1,1-1,0 0,-1 0,1 0,0 0,-1 0,1 0,0 0,-1 0,1-1,0 1,-1 0,1 0,0 0,-1-1,1 1,0 0,-1-1,1 1,-1-1,1 1,-1-1,33-18,-33 19,31-24,-22 16,1 0,0 1,1 1,4-3,-6 9,-10 11,-12 14,-1-3,10-16,0 0,0 0,0 0,1 0,0 0,0 1,1 0,0-1,0 3,1-9,1 0,0 1,0-1,0 1,0-1,0 0,0 1,0-1,0 0,0 1,0-1,0 0,0 1,0-1,0 0,0 1,1-1,-1 0,0 1,0-1,0 0,0 1,1-1,-1 0,0 0,0 1,1-1,-1 0,0 0,0 1,1-1,-1 0,0 0,1 0,-1 1,0-1,1 0,-1 0,0 0,1 0,-1 0,0 0,1 0,-1 0,22-6,19-18,-29 15,1 0,-1 0,-1-1,1 0,-2-1,10-12,-18 21,0-1,-1 1,1-1,-1 0,0 0,0 0,0 0,0 0,0 0,0 0,-1 0,0 0,1 0,-1 0,-1 0,1 0,0 0,-1 0,1-1,-1 1,0 0,0 0,0 1,0-1,-1 0,1 0,-1 1,1-1,-1 0,0 1,0 0,-1-1,1 1,0 0,-1 0,1 0,-1 0,0 0,-6-5,0-1,0 0,1 0,0-1,1 0,0 0,0 0,-2-7,10 18,0 1,1-1,-1 0,1 0,0-1,-1 1,1 0,0-1,0 1,0-1,0 1,1-1,-1 0,0 0,0 0,1 0,44 14,-19-7,-29-6,-1 0,0 0,0 0,0 0,-1 0,1-1,0 1,-1-1,1 1,-1-1,-1 1,-52 27,2 3,-36 28,71-46,1 0,1 2,0 0,1 1,1 0,1 1,0 1,1 0,0 4,9-17,1 1,0 0,1 0,0 0,0 0,0 0,0 6,2 10</inkml:trace>
  <inkml:trace contextRef="#ctx0" brushRef="#br0" timeOffset="131797.118">12213 17758,'-229'91,"105"-39,53-24,20-10,1 3,0 2,-31 20,68-30,28-11,33-12,135-45,115-54,-90 31,-167 63,-14 2</inkml:trace>
  <inkml:trace contextRef="#ctx0" brushRef="#br0" timeOffset="132137.59">12522 17605,'205'-2,"213"4,-375 4,-26 2,-17-8,0 1,0-1,0 0,0 1,0-1,0 1,0-1,0 0,0 1,0-1,0 0,0 1,0-1,0 1,0-1,0 0,0 1,0-1,-1 0,1 1,0-1,0 0,0 1,-1-1,1 0,0 0,0 1,-1-1,1 0,0 0,-1 1,1-1,0 0,0 0,-1 0,1 1,-1-1,1 0,0 0,-1 0,-27 13,0-1,-1-1,0-2,0-1,-1-1,-15 0,30-3,-38 7,10-1,0-2,0-2,-1-1,-28-2,27-11,12-5</inkml:trace>
  <inkml:trace contextRef="#ctx0" brushRef="#br0" timeOffset="133301.141">20731 5597,'-330'354,"13"18,-282 386,-1349 1948,1587-2138,326-510</inkml:trace>
  <inkml:trace contextRef="#ctx0" brushRef="#br0" timeOffset="133668.421">17191 10395,'-7'13,"6"-11,-1-1,1 1,0 0,0 0,0-1,0 1,0 0,0 0,1 0,-1 0,1 0,-1 0,1 0,0 0,0 0,0 0,0 0,0 0,0 0,0 0,1 0,-1 0,1 0,0 0,-1 0,1 0,0 0,0-1,0 1,0 0,0-1,1 1,-1 0,1-1,-1 0,1 1,0 0,21 18,2-1,0-1,1-1,0-2,1 0,4 0,34 19,1995 1185,-1984-1172,-11-8,-2 2,-2 3,23 24,-83-67,33 34,-32-33,-1 0,0 0,1 0,-1 0,0 0,0 0,0 0,-1 0,1 0,0 0,-1 1,0-1,1 0,-1 0,0 1,0-1,0 2,-10 17</inkml:trace>
  <inkml:trace contextRef="#ctx0" brushRef="#br0" timeOffset="133999.447">19629 12242,'21'-48,"26"-50,30-49,37-51,43-57,47-60,49-54,44-53,36-36,19-24,5-4,-13 11,-27 29,-67 91</inkml:trace>
  <inkml:trace contextRef="#ctx0" brushRef="#br0" timeOffset="134437.927">20629 5263,'13'9,"35"20,44 27,55 31,54 34,45 28,38 19,19 12,5-4,-10-13,-25-22,-37-26,-46-29,-51-23,-53-20,-63-20,-58-23,-22-12</inkml:trace>
  <inkml:trace contextRef="#ctx0" brushRef="#br0" timeOffset="135315.04">18371 10164,'9'5,"11"9,16 16,23 21,28 22,26 22,19 16,9 6,3-3,-11-12,-18-20,-34-23,-39-26,-45-28,-20-14</inkml:trace>
  <inkml:trace contextRef="#ctx0" brushRef="#br0" timeOffset="135652.195">18294 10318,'40'-43,"25"-28,19-11,9 5,-2 11,-9 20,-14 28,-18 25,-26 29,-22 26,-20 15,-20 12,-12 0,-7-7,12-21,16-35,15-21</inkml:trace>
  <inkml:trace contextRef="#ctx0" brushRef="#br0" timeOffset="136170.575">18987 9677,'741'747,"-712"-718,-28-26,-6-5,-51-35,27 16,-222-134,135 87,2-6,-93-79,192 140,1 0,0-2,0 1,2-2,0 0,0 0,2-1,-2-3,7 10,1 0,0-1,1 1,0-1,0 1,1-1,1 0,0 0,0 0,1 0,0 0,1 0,0 0,1 1,1-5,3-3,0 1,0 0,2 0,0 0,1 1,1 0,0 1,1 0,1 1,8-8,-12 13,1 0,0 1,0 0,0 1,1 0,0 0,1 1,-1 0,1 1,1 1,-1-1,0 2,1 0,0 0,0 1,5-1,-11 4,-1-1,0 0,1 1,-1 0,0 0,1 1,-1-1,0 1,0 0,0 1,-1-1,1 1,-1 0,1 0,-1 0,0 1,0 0,0 0,0 0,-1 0,0 0,0 0,0 1,0 0,-1 0,0-1,0 1,0 1,0-1,0 2,3 13,0 1,-1-1,-1 1,-1 0,-1 0,-1 0,-1 5,-3 21,-3 1,-2 1,-3 25,11-70,0 1,1-1,0 1,-1-1,2 0,-1 1,0-1,1 1,0-1,1 2,-2-4,1-1,0 0,0 0,0 1,-1-1,1 0,1 0,-1 0,0 0,0 0,0-1,0 1,1 0,-1 0,0-1,1 1,-1-1,1 1,-1-1,0 0,1 1,-1-1,1 0,-1 0,1 0,-1 0,1 0,-1-1,1 1,-1 0,1-1,32-7,0-1,-1-1,-1-2,0-1,29-17,50-21,4 9,-75 27</inkml:trace>
  <inkml:trace contextRef="#ctx0" brushRef="#br0" timeOffset="136555.43">19629 9009,'-3'4,"1"-1,0 1,0-1,0 1,1 0,0-1,-1 1,1 0,0 0,0 4,-2 5,-2 13,0 0,2 0,1 1,1-1,1 1,1-1,2 1,0-1,2 0,1 0,1-1,1 1,1-1,2-1,0 0,1-1,2 0,0 0,1-2,2 0,0-1,1 0,-10-12,1 0,0 0,0-1,0 0,1-1,0 0,1 0,-1-1,1-1,3 2,-10-5,1 0,-1 0,0 0,1-1,-1 1,1-1,-1 0,1 0,-1 0,0-1,1 0,-1 0,1 0,-1 0,0-1,0 1,0-1,0 0,0 0,0-1,-1 1,1-1,-1 0,1 0,-1 0,0 0,0 0,0-1,3-6,0 1,-1-1,0 0,0 0,-1-1,0 0,-1 1,0-1,-1 0,0 0,-1-1,0 1,-1 0,0 0,-1-1,0 1,-2-9,-1-1,-1-1,-1 1,-1 1,0-1,-2 1,0 0,-1 1,-11-15,10 18,0 0,-2 2,0-1,0 1,-1 1,-1 1,0 0,-1 1,0 0,0 1,-14-5,17 10,-1 0,0 0,0 1,0 1,0 0,-1 1,1 1,-1 0,1 1,-1 0,1 1,-1 1,1 1,0 0,-9 3,-32 13,12 0</inkml:trace>
  <inkml:trace contextRef="#ctx0" brushRef="#br0" timeOffset="136986.972">19808 8291,'-2'0,"1"1,-1-1,0 1,0 0,1 0,-1 0,1 0,-1 0,1 0,-1 0,1 0,0 1,0-1,0 0,-1 1,1-1,0 1,1-1,-1 1,0 0,0-1,1 1,-1 0,-14 43,9-16,1-1,2 1,1 1,1-1,2 0,1 0,1 0,1 0,5 12,5 19,3 0,3-2,25 52,-21-59,2-1,2-1,3 0,-15-26,1 0,1-2,1 0,0-1,2-1,22 16,-36-29,1-1,0 0,0-1,0 1,0-2,1 1,0-1,0-1,0 1,0-1,0-1,0 0,7 0,-9-1,-1-1,0 0,1 0,-1-1,0 1,0-1,0-1,0 1,0-1,-1 0,1 0,-1-1,0 0,0 0,0 0,0 0,-1-1,1 0,2-5,4-5,-2-1,0 0,-1-1,0 0,-1 0,-1 0,-1-1,-1 0,0 0,-1 0,-1-1,0-7,-1-19,-1 0,-3-1,-1 1,-6-20,-15-60</inkml:trace>
  <inkml:trace contextRef="#ctx0" brushRef="#br0" timeOffset="137318.403">20039 8163,'22'43,"20"37,16 26,16 13,12-1,10-12,1-24,-7-30,-11-37,-17-34,-17-27,-19-23,-18-13,-20-1,-17 9,-2 17</inkml:trace>
  <inkml:trace contextRef="#ctx0" brushRef="#br0" timeOffset="137656.134">20321 8573,'0'-17,"4"-15,7-15,4-12,1-10,-2-1,-5 11</inkml:trace>
  <inkml:trace contextRef="#ctx0" brushRef="#br0" timeOffset="137657.134">20090 8189,'9'-57,"11"-31,12-15,8-2,7 8,-5 20</inkml:trace>
  <inkml:trace contextRef="#ctx0" brushRef="#br0" timeOffset="137983.937">20372 7598,'-3'22,"0"-1,1 1,1 0,1 0,1-1,1 1,4 19,-4-34,-1 0,2-1,-1 1,1-1,0 0,0 0,1 0,-1 0,1 0,1-1,-1 0,1 0,0 0,0 0,0-1,1 0,0 0,-1 0,2-1,-1 1,0-2,0 1,1-1,0 0,-1 0,5 0,24 3,1-1,0-2,6-2,-12-1,-1 2,1 1,-1 2,0 0,0 2,3 2,-25-5,1 0,-1 0,0 0,0 1,0 1,0-1,0 1,-1 0,0 0,0 1,-1 0,0 0,0 0,0 0,0 1,-1 0,0 0,-1 0,0 1,0-1,0 1,-1 0,0-1,0 4,1 10,0 1,-2-1,0 1,-1 0,-2-1,0 1,-1-1,-1 0,-1 0,-1 0,-1 0,-1-1,-1 0,0-1,-1 0,-6 7,14-23,0 0,0 0,0 0,0-1,-1 1,1 0,-1-1,0 0,1 1,-1-1,0 0,-1-1,1 1,0 0,0-1,-1 0,1 0,-1 0,1 0,-1 0,-3-1,4 0,-1-1,1 0,0 0,-1 0,1-1,0 1,0-1,0 0,0 0,0 0,0 0,1 0,-1-1,1 1,-1-1,1 0,0 1,0-1,0 0,0 0,0-2,-23-42</inkml:trace>
  <inkml:trace contextRef="#ctx0" brushRef="#br0" timeOffset="138316.291">20757 6931,'-13'20,"0"0,1 0,1 2,0-1,2 1,1 1,1-1,0 1,2 1,1-1,1 1,0-1,2 1,1 0,1 0,3 18,-2-33,-1 0,1 0,1 0,0 0,0 0,1-1,0 1,0-1,1 0,0 0,1-1,-1 1,1-1,1 0,0-1,-1 0,2 0,-1 0,1-1,0 0,5 1,0 0,0-1,0 0,1-1,-1-1,1 0,0-1,0 0,0-1,0-1,0 0,14-3,18-3,-1-3,1-1,1-3,7-2,37-4,-85 18,-1 0,1 0,-1 1,1 0,-1 0,1 0,-1 1,1-1,-1 1,1 1,-1-1,0 1,0 0,0 0,4 3,-5-3,-1 1,-1 0,1-1,0 1,-1 1,1-1,-1 0,0 1,0-1,-1 1,1-1,-1 1,1 0,-1 0,0 0,-1-1,1 1,-1 0,1 0,-1 0,0 0,-1 1,-3 49,-3 0,-2-1,-2 0,-2 0,-8 14,-9 37,-23 109,44-170</inkml:trace>
  <inkml:trace contextRef="#ctx0" brushRef="#br0" timeOffset="141970.732">21963 9394,'-1'27,"-2"-1,-4 24,-2 12,-25 553,20-267,14-347,0 0,-1 1,1-1,0 0,0 0,-1 0,1 1,0-1,0 0,0 0,0 0,1 1,-1-1,0 0,1 0,-1 0,0 0,1 1,-1-1,1 0,0 0,-1 0,1 0,0 0,0 0,-1 0,1-1,0 1,0 0,0 0,1 0,1-1,0-1,0 1,0-1,-1 0,1 1,0-1,0 0,0-1,-1 1,1 0,0-2,20-7,48-13,0 3,2 4,0 2,31 0,20-4,-96 13,631-118,-524 91,0-7,-3-5,98-48,-206 81,-1 0,0-1,0-1,-1-2,-1 0,0-1,13-15,-31 28,0 0,0 0,-1 0,0 0,0-1,0 1,0-1,0 1,-1-1,1 0,-1-1,0 3,-1 0,0 0,0 0,0 0,0 0,-1 0,1 0,0 0,-1 1,1-1,-1 0,0 0,1 0,-1 1,0-1,0 0,0 1,0-1,-1 1,1-1,0 1,-1-1,-33-23</inkml:trace>
  <inkml:trace contextRef="#ctx0" brushRef="#br0" timeOffset="142403.708">21835 9318,'33'-21,"1"2,1 2,1 1,30-9,154-38,-207 60,510-110,68 13,-511 87,-22 1,0 4,0 1,1 4,-1 1,16 5,-70-3,1 0,-1 0,1 1,-1 0,0 0,1 0,-1 0,0 1,0 0,0-1,0 2,0-1,-1 0,1 1,0 0,-1-1,0 1,0 1,0-1,1 2,-1 0,-1 0,0 1,0-1,-1 1,1-1,-1 1,-1 0,1 0,-1-1,0 1,0 0,0 0,-1 0,0-1,-1 2,-14 75,-22 64,12-52,2 11,12-24,4 2,3-1,5 56,0-122,0 38,0-51,-1 0,1 0,-1 0,1 0,-1-1,0 1,0 0,-1 0,1 0,0-1,-1 1,0-1,1 1,-1-1,0 0,-12 6</inkml:trace>
  <inkml:trace contextRef="#ctx0" brushRef="#br0" timeOffset="143370.943">21604 11472,'-15'195,"0"-33,15-156,-20 375,19-252,14 123,-11-229,2 0,0 1,1-1,1 0,6 12,-10-29,0 0,1-1,0 1,0-1,0 0,0 0,1 0,0-1,0 1,1-1,-1 0,1 0,0 0,0-1,0 0,0 0,0 0,1 0,0-1,-1 0,1 0,0-1,5 2,17-2,0 0,0-2,-1-1,1-2,0 0,-1-2,0-1,0-1,25-5,35-7,384-95,-281 60,77-37,-235 80,23-9,39-21,-80 34,1-1,-1 0,0 0,-1-1,0-1,-1 0,0-1,3-5,-11 12,0 0,0-1,-1 0,0 1,0-1,0-1,-1 1,1-4,4-41</inkml:trace>
  <inkml:trace contextRef="#ctx0" brushRef="#br0" timeOffset="143808.644">21527 11396,'33'-2,"-1"0,0-2,27-8,7 0,1551-282,-1587 288,-4 0,0 1,1 1,-1 1,1 1,0 2,6 1,-29-1,0 1,-1 0,1 0,0 0,-1 0,1 0,-1 1,0 0,1 0,-1 0,0 0,0 0,0 1,0-1,-1 1,1 0,-1 0,0 0,1 0,-1 0,-1 0,1 0,0 1,-1-1,0 1,1-1,-2 1,1 0,0-1,-1 1,1 3,0 14,0 1,-2-1,0 1,-1-1,-3 7,1 7,-7 83,6 1,5-1,4 1,7-1,9 29,11 32,-31-179,0 0,0 1,1-1,-1 0,0 1,0-1,0 0,0 0,1 1,-1-1,0 0,0 1,0-1,0 0,0 1,0-1,0 0,0 1,0-1,0 0,0 1,0-1,0 0,0 1,0-1,-1 0,1 1,0-1,0 0,0 1,0-1,-1 0,1 0,0 1,0-1,0 0,-1 0,1 0,0 1,-1-1,1 0,0 0,0 0,-11-10,-5-13</inkml:trace>
  <inkml:trace contextRef="#ctx0" brushRef="#br0" timeOffset="149360.789">21270 14141,'0'74,"26"907,-25-972,0 22,3 0,0 0,2 0,9 27,-13-50,1-1,0 0,0 0,1 0,-1-1,1 1,1-1,-1 0,1 0,0 0,1-1,-1 0,1 0,0 0,0-1,1 1,-1-2,1 1,0-1,0 0,0 0,5 0,5 1,0-2,0 0,0 0,0-2,0 0,1-1,-1-1,9-3,32-7,48-17,-90 24,84-25,-3-5,0-3,-3-5,-1-4,-2-4,4-8,-21 4</inkml:trace>
  <inkml:trace contextRef="#ctx0" brushRef="#br0" timeOffset="149773.722">21270 14115,'360'-69,"394"-88,-264 23,-398 108,-59 16,-17 5,0 0,0 0,0 2,1 0,-1 0,1 2,0 0,-1 1,2 1,-16-1,1 1,-1-1,0 1,0-1,0 1,0 0,1 0,-1 0,-1 0,1 0,0 1,0-1,0 0,-1 1,1-1,0 1,-1 0,0 0,1-1,-1 1,0 0,0 0,0 0,1 4,0 0,-1 0,0 0,0 0,0 0,-1 0,0 0,0 2,-3 68,-10 48,-2 37,13-73,4 1,4-1,4 0,3-1,4 0,5-1,4 5,-20-67,-9-20</inkml:trace>
  <inkml:trace contextRef="#ctx0" brushRef="#br0" timeOffset="151240.742">22296 12216,'0'13,"-2"0,1-1,-1 1,-5 11,-1 11,-59 347,16 2,3 254,44-590,4-48,0 1,0-1,0 1,0-1,-1 0,1 1,0-1,0 1,0-1,0 0,0 1,-1-1,1 1,0-1,0 0,-1 1,1-1,0 0,-1 1,1-1,0 0,-1 0,1 1,0-1,-1 0,1 0,-1 1,1-1,0 0,-1 0,1 0,-1 0,1 0,-1 0,1 0,0 0,-1 0,1 0,-1 0,1 0,-1 0,1 0,0 0,-1 0,1-1,-1 1,1 0,-1 0,1 0,0-1,-1 1,1 0,0 0,-1-1,1 1,0 0,0-1,-1 1,1 0,0-1,-23-25,18 20,-4-4,0 0,0 1,-1 0,0 1,-1 0,-6-3,15 9,0 1,0 0,0 0,0 0,0 1,0-1,0 0,0 1,-1 0,1-1,0 1,0 0,-1 0,1 0,0 0,0 1,-2-1,2 1,0 1,0-1,1 0,-1 0,0 1,1-1,-1 1,1-1,0 1,-1-1,1 1,0 0,0 0,0 0,0 0,1 0,-1 0,0 0,1 0,-1 0,1 0,0 2,-1 1,0 0,0 0,1 1,0-1,0 0,1 0,-1 1,1-1,0 0,1 0,-1 0,1 0,0 0,0 0,0-1,1 1,0-1,0 1,0-1,0 0,1 0,-1-1,1 1,0-1,0 1,1-1,-1 0,0-1,1 1,0-1,0 0,0 0,0 0,0-1,0 0,0 0,0 0,0-1,1 1,-1-1,0-1,0 1,0-1,1 1,-1-2,0 1,0 0,4-3,2-1,-1-1,0 0,0-1,0 0,-1-1,0 1,0-2,-1 0,0 0,-1 0,5-8,12-20,-2-1,9-24,-11 22,-4 8</inkml:trace>
  <inkml:trace contextRef="#ctx0" brushRef="#br1" timeOffset="158447.416">21732 9959,'-12'11,"17"-20,25-26,661-640,-494 491,-48 44,321-313,-409 388,-43 40,-18 25,0 0,0 0,0-1,0 1,0 0,0 0,0 0,0 0,0-1,0 1,0 0,0 0,0 0,0-1,0 1,0 0,0 0,0 0,0 0,0-1,-1 1,1 0,0 0,0 0,0 0,0 0,0-1,0 1,0 0,-1 0,1 0,0 0,0 0,0 0,0 0,-1-1,1 1,0 0,0 0,0 0,0 0,-1 0,1 0,0 0,0 0,0 0,-1 0,1 0,0 0,0 0,0 0,0 0,-1 0,1 0,0 0,0 1,0-1,-44 17,39-14,-30 14,-14 8,-41 13,77-33,0-1,0 0,0-1,-1 0,1-1,-1-1,1 0,-1-1,-10-1,22 1,1 0,-1 0,0-1,0 1,0 0,0-1,0 0,0 1,1-1,-1 0,0 0,0 0,1 0,-1 0,1 0,-1-1,1 1,0-1,-1 0,1 1,0-1,1 1,0 0,-1-1,1 1,0 0,0-1,0 1,0 0,0-1,0 1,0-1,0 1,0 0,1-1,-1 1,0 0,1-1,-1 1,2-1,1-4,0 1,1-1,0 1,0 0,0 0,1 0,0 1,-1 0,2 0,3-3,11-5,1 2,0 0,0 1,1 1,0 1,1 1,3 1,-13 2,0 1,0 0,1 0,-1 2,1 0,-1 0,1 2,-1-1,0 2,1-1,-1 2,10 4,-20-7,0 1,0-1,0 1,-1 0,1 0,-1 0,1 0,-1 0,0 1,0-1,0 1,0 0,0-1,0 1,-1 0,1 0,-1 0,0 0,0 0,0 0,0 0,-1 1,1-1,-1 0,0 0,0 1,0-1,0 0,-1 0,1 1,-1-1,0 0,0 0,0 0,0 0,-1 1,-6 14,0 0,-1-1,0 0,-2-1,-7 10,-49 58,-57 56,93-107,-37 42</inkml:trace>
  <inkml:trace contextRef="#ctx0" brushRef="#br1" timeOffset="159179.73">21912 10036,'-4'0,"-1"1,0-1,1 1,-1 0,1 0,-1 0,1 0,0 1,-1 0,1 0,0 0,0 1,0-1,0 1,3-2,0 0,0 1,0-1,0 0,0 0,0 0,0 1,0-1,1 0,-1 1,1-1,-1 1,1-1,-1 1,1-1,0 1,0-1,0 1,0-1,0 1,0-1,0 1,0-1,1 1,-1-1,0 1,1-1,-1 0,1 1,0-1,-1 0,1 1,0-1,0 0,0 0,0 0,0 1,0-1,0 0,1-1,-1 1,0 0,0 0,1 0,25 18,0 0,1-2,1-1,1-1,1-2,-1 0,26 5,-32-10,176 55,2-9,3-10,1-8,45-4,-207-27,-18-1,1 0,-1-2,1-1,-1-1,1-1,0-2,16-3,-41 5,0 1,0 0,0-1,0 1,0-1,0 0,-1 1,1-1,0 0,-1 0,1 0,0 0,-1-1,1 1,-1 0,0-1,1 1,-1-1,0 1,1-2,-2 2,0 0,0-1,0 1,0 0,0 0,0-1,0 1,0 0,-1 0,1 0,0-1,-1 1,1 0,-1 0,0 0,1 0,-1 0,0 0,1 0,-1 0,0 0,0 0,0 0,-6-5,-1 0,0 0,0 0,0 1,0 1,-1-1,0 1,-13-6,0 2,-1 0,1 1,-1 2,-1 0,1 2,-1 0,1 1,-1 2,0 0,-20 4,41-4,1 1,0-1,0 1,0-1,0 1,0 0,0 0,0 0,0 0,0 0,0 0,0 0,1 1,-1-1,0 1,1-1,-1 1,1-1,1 1,-1-1,1 1,-1-1,1 0,-1 1,1-1,0 1,0-1,-1 1,1-1,0 1,1-1,-1 1,0-1,0 1,1-1,-1 1,1 0,3 7,0 1,1-1,1 1,0-2,0 1,4 4,7 10,-13-17,1 1,-1 0,-1 0,1 1,-2-1,1 1,-1-1,0 1,0 0,-1 0,0 0,0 7,-1-9,-1 0,0 0,0 0,-1 0,0 0,0 0,0-1,-1 1,1-1,-1 1,-1-1,1 0,-1 0,0 0,0-1,0 0,-2 2,-7 6,-1-1,0-1,0 0,-1-1,0 0,0-1,-17 5,-3-1</inkml:trace>
  <inkml:trace contextRef="#ctx0" brushRef="#br1" timeOffset="159624.068">22322 9805,'5'0,"0"4,1 2</inkml:trace>
  <inkml:trace contextRef="#ctx0" brushRef="#br1" timeOffset="159957.127">22502 9549,'4'0,"2"4,0 1</inkml:trace>
  <inkml:trace contextRef="#ctx0" brushRef="#br1" timeOffset="160292.207">22553 9779,'0'9,"0"3</inkml:trace>
  <inkml:trace contextRef="#ctx0" brushRef="#br1" timeOffset="160293.207">22578 10164,'5'0,"1"0</inkml:trace>
  <inkml:trace contextRef="#ctx0" brushRef="#br1" timeOffset="160647.205">22912 9985,'0'-5,"0"-1</inkml:trace>
  <inkml:trace contextRef="#ctx0" brushRef="#br1" timeOffset="160648.205">22938 9549,'0'0</inkml:trace>
  <inkml:trace contextRef="#ctx0" brushRef="#br1" timeOffset="160980.817">23015 9369,'13'4,"5"2</inkml:trace>
  <inkml:trace contextRef="#ctx0" brushRef="#br1" timeOffset="160981.817">23246 9728,'-9'17,"-7"11,-1 0</inkml:trace>
  <inkml:trace contextRef="#ctx0" brushRef="#br1" timeOffset="161330.383">23220 9985,'0'4,"0"-2,0-3</inkml:trace>
  <inkml:trace contextRef="#ctx0" brushRef="#br1" timeOffset="161331.383">23503 9522</inkml:trace>
  <inkml:trace contextRef="#ctx0" brushRef="#br1" timeOffset="161332.383">23503 9369,'0'0</inkml:trace>
  <inkml:trace contextRef="#ctx0" brushRef="#br1" timeOffset="162596.6">21040 12088,'4'0,"15"-4,25-11,37-10,43-15,49-14,47-15,43-13,29-6,13-5,-2 4,-26 9,-43 13,-65 19,-80 21,-75 24,-42 13</inkml:trace>
  <inkml:trace contextRef="#ctx0" brushRef="#br1" timeOffset="162993.028">21065 12422,'26'-9,"35"-11,38-16,40-14,46-13,39-16,33-13,26-8,9-5,-12 7,-26 12,-39 16,-60 24,-75 24,-68 25,-35 11</inkml:trace>
  <inkml:trace contextRef="#ctx0" brushRef="#br1" timeOffset="163331.868">21424 12627,'48'-17,"51"-15,48-15,42-17,33-10,26-11,7-8,-6-1,-23 7,-33 13,-49 15,-58 18,-56 16,-34 12</inkml:trace>
  <inkml:trace contextRef="#ctx0" brushRef="#br1" timeOffset="163943.023">21912 11550,'5'0,"0"4,1 6,-2 1</inkml:trace>
  <inkml:trace contextRef="#ctx0" brushRef="#br1" timeOffset="164278.833">21886 11985,'13'-4,"4"-6,0-1</inkml:trace>
  <inkml:trace contextRef="#ctx0" brushRef="#br1" timeOffset="164611.432">22194 11857,'5'0,"0"0</inkml:trace>
  <inkml:trace contextRef="#ctx0" brushRef="#br1" timeOffset="164612.432">22477 11344,'4'0,"2"5,-1 0</inkml:trace>
  <inkml:trace contextRef="#ctx0" brushRef="#br1" timeOffset="164944.338">22425 11781,'5'0,"5"0,1 0</inkml:trace>
  <inkml:trace contextRef="#ctx0" brushRef="#br1" timeOffset="165279.011">22784 11729,'4'0,"-2"0,-2 0</inkml:trace>
  <inkml:trace contextRef="#ctx0" brushRef="#br1" timeOffset="165280.011">22348 12268,'0'0</inkml:trace>
  <inkml:trace contextRef="#ctx0" brushRef="#br1" timeOffset="165614.614">21937 12397,'18'0,"5"0</inkml:trace>
  <inkml:trace contextRef="#ctx0" brushRef="#br1" timeOffset="165615.614">22707 12037,'0'8,"-4"9,-2 4,0-1</inkml:trace>
  <inkml:trace contextRef="#ctx0" brushRef="#br1" timeOffset="165945.936">22656 12370,'-4'14,"2"3,2 0</inkml:trace>
  <inkml:trace contextRef="#ctx0" brushRef="#br1" timeOffset="165946.936">22784 12448,'4'-5,"2"-5,0-1</inkml:trace>
  <inkml:trace contextRef="#ctx0" brushRef="#br1" timeOffset="166280.785">23092 11985,'-4'5,"-2"1</inkml:trace>
  <inkml:trace contextRef="#ctx0" brushRef="#br1" timeOffset="166281.785">23220 11909,'-8'4,"-4"2</inkml:trace>
  <inkml:trace contextRef="#ctx0" brushRef="#br1" timeOffset="167411.198">21219 13962,'-8'-5,"1"0,-1 0,1 0,0-1,1 0,-1-1,-1-3,5 7,0 0,0 0,1-1,-1 1,1-1,0 1,0-1,1 0,-1 0,1 0,0 0,0 0,0 0,0-1,1 1,-1-2,2 5,-1 0,0 0,1-1,-1 1,1 0,-1 0,1 0,0 0,-1 0,1 0,0 0,0 0,0 0,0 0,0 0,0 0,0 0,0 1,0-1,0 0,0 1,1-1,-1 1,0-1,0 1,1 0,-1 0,0-1,0 1,1 0,-1 0,0 0,1 0,-1 0,0 1,0-1,1 0,-1 1,0-1,1 1,57 17,37 29,-2 4,72 52,5 3,224 113,251 93,-603-296,-44-16,1 0,0-1,0 1,-1 0,1-1,0 1,0-1,0 1,0 0,-1-1,1 1,0-1,0 1,0 0,0-1,0 1,0-1,0 1,0-1,0 1,0 0,0-1,1 1,-1-1,0 1,0 0,0-1,0 1,1 0,-1-1,0 1,0 0,1-1,-1 1,0 0,1-1,-1 1,0 0,1 0,-1-1,0 1,1 0,-1 0,0 0,1 0,-1 0,1-1,-1 1,0 0,1 0,-1 0,1 0,-1 0,1 0,-1 0,0 0,1 0,-1 1,1-1,-1 0,0 0,1 0,-1 0,0 1,1-1,-1 0,1 0,-1 1,-22-37,16 29,0-5,1 1,-1-1,2 0,0 0,0-1,-18-46,21 58,1 1,0-1,-1 1,1 0,0-1,-1 1,1 0,0-1,-1 1,1 0,0-1,-1 1,1 0,-1 0,1 0,-1-1,1 1,-1 0,1 0,-1 0,1 0,0 0,-1 0,1 0,-1 0,1 0,-1 0,1 0,-1 0,1 0,-1 0,1 1,-1-1,1 0,-1 0,1 0,0 1,-1-1,1 0,-1 0,1 1,0-1,-1 1,1-1,0 0,-1 1,1-1,0 0,0 1,0-1,-1 1,1-1,0 1,0-1,-17 28,16-26,-5 12,1-1,0 1,1 0,1 1,-2 10,4-14,-1 0,-1 0,1 0,-2 0,1-1,-2 0,1 0,-1 0,-1 0,0-1,-1 2,-21 18,0-2,-2-1,0-2,-33 20,46-32,-3 2</inkml:trace>
  <inkml:trace contextRef="#ctx0" brushRef="#br1" timeOffset="168114.523">21398 16707,'19'-33,"1"2,2 0,22-24,9-12,249-328,287-400,-570 769,-14 20,0 0,0 0,-1-1,0 1,0-1,0 0,-1 0,0 0,-1 0,1-1,0-4,-4 11,1 1,0-1,-1 1,1-1,0 1,-1 0,1-1,0 1,-1-1,1 1,-1 0,1-1,-1 1,1 0,-1 0,1-1,-1 1,1 0,-1 0,1 0,-1-1,1 1,-1 0,1 0,-1 0,0 0,1 0,-1 0,1 0,-1 1,1-1,-1 0,1 0,-1 0,1 0,-1 1,1-1,-1 0,1 1,-1-1,1 0,-1 1,1-1,-30 14,29-14,-54 32,34-18,-1-1,0-2,-1 0,0-2,-1 0,23-8,0-1,1 0,-1 1,0-1,0 0,0 1,0-1,0 0,0 0,0 0,0 0,0 0,0 0,0 0,0 0,0 0,0 0,0 0,0-1,0 1,0 0,0-1,0 1,0-1,0 1,1-1,0 0,0 0,0 0,0 0,0 0,1 0,-1 0,0 0,0 0,1 1,-1-1,0 0,1 0,-1 0,1 0,-1 1,1-1,-1 0,1 0,0 0,40-40,-25 29,1 1,0 1,0 0,1 1,10-3,-19 8,1 0,0 1,0 1,1 0,-1 0,0 1,1 0,-1 1,1 0,-1 1,5 0,-12 0,0-1,0 1,-1-1,1 1,0 0,-1 0,1 0,-1 0,1 1,-1-1,1 1,-1-1,0 1,0 0,0 0,0 0,0 0,0 0,0 0,-1 1,2 1,-2 0,1 0,-2 0,1-1,0 1,-1 0,1 0,-1 0,0 0,-1 0,1-1,0 1,-1 0,0 0,-1 1,-3 10,0 0,-2 0,0-1,0 0,-2-1,1 1,-5 2,-5 7,-1-2,-2 0,0-1,-1-1,-3 1,-10 5</inkml:trace>
  <inkml:trace contextRef="#ctx0" brushRef="#br1" timeOffset="168449.005">21655 14603,'5'0,"5"0,5-5,6 0,-2-1</inkml:trace>
  <inkml:trace contextRef="#ctx0" brushRef="#br1" timeOffset="168782.808">22168 14577,'-4'13,"-2"9,5 0,2 1,2-3</inkml:trace>
  <inkml:trace contextRef="#ctx0" brushRef="#br1" timeOffset="169113.133">22065 14936,'-4'5,"-2"5,-3 1,-2-1</inkml:trace>
  <inkml:trace contextRef="#ctx0" brushRef="#br1" timeOffset="169114.133">21758 15218,'0'5,"-4"1,-2-1</inkml:trace>
  <inkml:trace contextRef="#ctx0" brushRef="#br1" timeOffset="169445.808">21604 14448,'0'0</inkml:trace>
  <inkml:trace contextRef="#ctx0" brushRef="#br1" timeOffset="169446.808">21476 14372,'-5'13,"0"4</inkml:trace>
  <inkml:trace contextRef="#ctx0" brushRef="#br1" timeOffset="169781.873">21501 14988,'0'4,"0"6,0 1</inkml:trace>
  <inkml:trace contextRef="#ctx0" brushRef="#br1" timeOffset="169782.873">21655 15142,'5'4,"0"-3,1-1</inkml:trace>
  <inkml:trace contextRef="#ctx0" brushRef="#br1" timeOffset="170115.335">22065 14936,'0'-4,"5"-11,1-2</inkml:trace>
  <inkml:trace contextRef="#ctx0" brushRef="#br0" timeOffset="173996.784">17652 10702,'-1'1,"0"-1,-1 1,1 0,0-1,-1 1,1 0,0 0,0 0,0-1,0 1,0 1,0-1,0 0,0 0,0 0,0 0,1 1,-1-1,0 0,1 1,-17 33,13-24,-8 19,-8 15,19-43,-1 0,1 0,0 0,-1 0,0-1,1 1,-1-1,0 1,0-1,0 0,0 0,0 0,0 0,0 0,0 0,-1 0,1-1,0 1,-2-1,3 0,1 0,-1 0,0 0,0 0,1 0,-1 0,0 0,1 0,-1 0,0 0,1 1,-1-1,0 0,1 0,-1 1,0-1,1 0,-1 1,1-1,-1 1,0-1,1 0,-1 1,1 0,-1-1,1 1,0-1,-1 1,1-1,-1 2,15 12,37 10,100 36,-3 7,-4 6,49 37,460 341,-88-56,-425-309,3-6,16 0,-103-54</inkml:trace>
  <inkml:trace contextRef="#ctx0" brushRef="#br0" timeOffset="174579.039">19962 12397,'15'-34,"-1"-1,0-6,16-41,95-196,27-24,160-261,-304 549,545-921,-10 17,-46-25,-450 840,-9 20,3 1,45-65,4 35,-72 88</inkml:trace>
  <inkml:trace contextRef="#ctx0" brushRef="#br0" timeOffset="176228.638">22348 16526,'-14'8,"1"1,0 0,1 0,0 1,0 1,1 0,0 0,1 1,1 0,0 1,0 0,1 1,1 0,0 0,1 0,-1 8,2-8,1 0,0 0,2 0,-1 0,2 0,0 0,0 1,2-1,0 0,0 1,1-1,1 0,0 0,1-1,1 1,0-1,7 12,-10-19,1-1,0 0,0 0,1 0,0-1,0 1,0-1,0 0,1 0,-1 0,1-1,0 0,0 0,0 0,1 0,-1-1,1 0,-1 0,1 0,0-1,0 0,0 0,0 0,0-1,1-1,-1 1,1-1,-1-1,1 1,-1-1,0 0,0-1,0 1,0-1,0 0,-1-1,1 1,-1-1,0 0,0-1,0 1,-1-1,1 0,1-4,2 0,-1 0,-1-1,0 0,0-1,-1 1,0-1,-1 0,-1 0,1 0,-2-1,1 1,-2-1,1 0,-2 1,0-1,0-1,-1 4,0 0,-1 1,0-1,0 0,-1 1,0 0,0 0,-1-1,0 2,-1-1,0 1,0-1,-1 1,1 1,-1-1,-1 1,1 0,-1 0,0 1,-1 0,-2-2,-61-29,46 24</inkml:trace>
  <inkml:trace contextRef="#ctx0" brushRef="#br0" timeOffset="176803.385">22630 16526,'-4'10,"1"-1,0 1,0 0,1 0,1 0,-1 0,2 0,-1 0,1 0,1 0,0 1,1 7,1 0,0-1,2 0,0 0,5 13,-6-22,-1 0,1-1,0 0,0 1,1-1,0-1,1 1,-1-1,1 0,0 0,1-1,-1 0,1 0,0 0,1-1,-1 0,1 0,6 1,-4-2,1 0,-1-1,1 0,0-1,0 0,0-1,0 0,0-1,0 0,0-1,0 0,-1-1,1 0,2-1,7-4,-1-1,0 0,-1-1,0-1,0-1,-1 0,-1-2,10-9,-14 12,0-1,-1-1,0 0,-1-1,-1 1,0-2,-1 1,-1-1,0-1,-1 1,0-2,-4 12,-1-1,0 1,0-1,0 1,0-1,-1 0,0 1,0-1,-1 0,0 1,0-1,0 1,0-1,-1 1,0 0,0-1,0 1,-1 0,0 0,0 1,0-1,-3-2,-1 0,0 0,0 1,0 0,-1 0,0 1,0 0,-1 1,1-1,-1 2,-8-4,-1 2,-26-11,42 15,0 0,0 0,0 0,0 0,0 0,0 0,0 0,1-1,-1 1,1-1,-1 1,1-1,-1 0,1 0,0 1,-1-2,2 2,1 0,-1-1,0 1,0 0,0 0,1 0,-1-1,1 1,-1 0,1 0,-1 0,1 0,0 0,-1 0,1 0,0 0,0 0,0 0,0 0,0 1,0-1,0 0,0 1,0-1,0 1,0-1,0 1,1-1,-1 1,41-17,-39 16,120-35,-107 33,0 0,1 1,0 0,-1 2,1 0,10 1,-24-1,-1 1,0-1,0 1,0-1,0 1,0 0,0 0,0 0,0 0,0 0,0 0,0 1,-1-1,1 0,0 1,-1-1,1 1,-1 0,0 0,1 0,-1-1,0 1,0 0,0 0,-1 0,1 1,0-1,-1 0,1 0,-1 0,0 0,0 1,0 0,1 10,-2 0,0 1,-1-1,0 0,-2 7,-2 13,3-17,1 1,1 0,0 0,1 0,1 0,1 0,0 0,1 0,1 0,0-1,7 14,3-5</inkml:trace>
  <inkml:trace contextRef="#ctx0" brushRef="#br0" timeOffset="177253.188">23631 16270,'-5'1,"0"0,1 0,-1 0,1 0,-1 0,1 1,0 0,0 0,0 0,0 1,0-1,0 1,0 0,1 0,-1 0,1 1,0 0,-5 4,1 1,0 1,0-1,1 1,0 0,0 3,1-2,0 1,1 1,1-1,0 1,1-1,0 1,1 0,0 0,1-1,1 1,0 0,2 12,-2-20,0-1,0 1,0-1,1 0,0 0,-1 0,1 0,1 0,-1 0,1 0,-1-1,1 1,0-1,0 0,0 1,1-2,-1 1,1 0,0-1,0 1,0-1,0 0,0-1,0 1,0-1,0 1,1-1,-1 0,1-1,-1 1,1-1,-1 0,1 0,-1 0,1-1,-1 0,0 0,2 0,1-1,0 0,0 0,0-1,0 0,0-1,1 0,35-14,-35 19,-6 4</inkml:trace>
  <inkml:trace contextRef="#ctx0" brushRef="#br0" timeOffset="177786.324">23939 16270,'-42'36,"33"-30,0 1,1 0,0 0,1 1,-1 0,2 1,-1-1,-3 8,6-9,1 0,0 0,0 0,0 0,1 1,0-1,1 1,0-1,0 1,0 0,1-1,0 1,1 0,-1 0,2-1,0 5,0-7,-1-1,1 1,0-1,0 0,0 0,1 0,-1 0,1 0,0 0,0-1,1 1,-1-1,1 0,-1 0,1 0,0 0,0-1,1 0,-1 1,0-2,1 1,-1 0,1-1,-1 0,1 0,0 0,1-1,4 1,-1-1,1-1,-1 0,1 0,-1-1,0 0,1-1,-1 0,0 0,-1-1,1 0,-1 0,1-1,-1 0,-1-1,1 0,-1 0,0 0,0-1,5-8,-8 11,1-1,-1 0,-1-1,1 1,-1-1,0 1,0-1,0 0,-1 0,0 0,0 0,-1-1,0 1,0 0,0-1,-1 1,0-1,0 1,-1-1,1 1,-1-1,-1 1,1 0,-1 0,0 0,-1 0,1 0,-1 0,-1 0,-3-4,-16-18,0 5</inkml:trace>
  <inkml:trace contextRef="#ctx0" brushRef="#br0" timeOffset="178220.066">24272 16373,'4'10,"12"28,-16-38,1 1,-1-1,0 0,0 0,1 1,-1-1,0 0,0 0,1 0,-1 1,0-1,1 0,-1 0,0 0,1 0,-1 0,0 0,1 0,-1 0,0 0,1 0,-1 0,0 0,1 0,-1 0,0 0,1 0,-1 0,0 0,1-1,-1 1,0 0,0 0,1 0,-1 0,0-1,15-21,0-25,5-15,-18 58,-1 0,1 0,0 0,0 0,1 1,-1-1,1 1,0-1,0 1,0 0,0 0,1 0,-3 3,1-1,-1 0,1 1,-1-1,1 1,-1-1,1 1,0 0,-1-1,1 1,-1 0,1 0,0 0,-1 0,1 1,-1-1,1 0,0 1,-1-1,1 1,-1-1,1 1,-1 0,0 0,1-1,-1 1,0 0,1 0,-1 1,0-1,0 0,0 0,0 0,0 1,0-1,0 1,-1-1,1 1,5 7,-1 0,0 1,-1 0,0 0,0 1,2 9,9 26,-15-44,1 0,0 0,0 0,0 0,0 0,0 0,0 0,0-1,1 1,-1 0,1-1,-1 0,1 1,-1-1,1 0,0 1,0-1,15-7,-15 8</inkml:trace>
  <inkml:trace contextRef="#ctx0" brushRef="#br0" timeOffset="178597.643">24503 16322,'1'-8,"0"1,0-1,1 1,-1-1,2 1,-1 0,1-1,0 2,1-1,-1 0,2 1,2-5,-5 7,1 0,0 1,0-1,0 1,0 0,1 0,-1 0,1 0,-1 1,1-1,0 1,0 0,0 0,1 0,-1 1,0 0,1-1,-1 2,1-1,-1 0,4 1,-6 0,1 1,-1-1,1 1,0 0,-1 0,1 0,-1 1,0-1,1 0,-1 1,0-1,0 1,0 0,0 0,0 0,0 0,-1 0,1 0,-1 1,1-1,-1 0,0 1,0-1,0 1,0-1,0 1,4 12,-1 1,-1-1,0 1,0 2,0 1,-1-5,8 33,-9-45,0 1,-1-1,1 0,0 0,0 0,1 0,-1 0,0 0,1 0,-1 0,1 0,0-1,-1 1,1-1,0 1,0-1,1 1,8 0</inkml:trace>
  <inkml:trace contextRef="#ctx0" brushRef="#br0" timeOffset="178963.025">24888 16194,'17'-16,"-2"2,-1 0,-1 0,0-1,-1-1,8-13,-19 26,1 1,-1-1,1 1,-1-1,0 1,0-1,0 1,-1-1,1 0,-1 0,1 1,-1-1,0 0,0 0,0 0,0 1,-1-1,1 0,-1 0,1 1,-1-1,0 0,0 1,0-1,-1 1,1-1,-1 1,1 0,-1-1,0 1,0 0,0 0,0 0,0 0,0 1,0-1,-1 1,1-1,-1 1,1 0,-1 0,0 0,0-1,0 0,1 1,-1-1,0 1,0 0,0 0,0 0,0 1,-1-1,1 1,0-1,0 1,0 0,0 0,-1 0,1 1,0-1,0 1,0 0,0 0,0 0,0 0,0 0,0 1,0 0,1-1,-1 1,-1 1,0 2,0 0,0 0,1 0,0 0,0 0,0 1,1-1,0 1,0 0,0 0,1 0,-1 0,2 0,-1 4,-1 13,1 0,1 0,1-1,1 1,1-1,1 1,4 11,-5-22,1-1,0 0,0 0,1 0,0 0,1-1,0 0,1 0,0 0,1-1,0 0,0-1,1 0,0 0,2 1,-8-7,0 0,1 0,-1 0,1-1,-1 1,1-1,0 0,-1 0,1 0,0-1,0 1,-1-1,1 0,0 0,0 0,0-1,-1 1,1-1,0 0,-1 0,1 0,0-1,3-1,0 0,-1-1,0 0,0-1,0 1,0-1,0 0,-1 0,0-1,3-3,22-33</inkml:trace>
  <inkml:trace contextRef="#ctx0" brushRef="#br1" timeOffset="180900.36">21373 16244,'1'3,"0"0,1-1,-1 1,0-1,1 1,0-1,0 0,-1 0,1 0,0 0,1 0,-1 0,0 0,1-1,-1 1,6 4,294 229,-105-86,-135-101,254 207,-218-168,-4 3,3 11,-78-80,0 1,-2 0,-1 1,0 1,-1 2,-14-24,1 0,-1 0,0 1,0-1,-1 0,1 1,0-1,-1 0,1 1,-1-1,0 1,0-1,0 1,0-1,0 0,0 1,-1-1,1 1,-1 0,0-2,0 0,0 0,0 0,0 1,-1-1,1 0,0-1,-1 1,1 0,0 0,-1 0,1-1,-1 1,1-1,-1 1,1-1,-1 0,1 0,-1 1,1-1,-1 0,0 0,1 0,-1-1,1 1,-1 0,0-1,-34-6</inkml:trace>
  <inkml:trace contextRef="#ctx0" brushRef="#br1" timeOffset="181235.736">21758 17374,'9'-18,"11"-22,16-23,14-22,13-23,7-10,6-8,-1 10,-10 15,-11 26,-15 29,-14 27,-11 25,-12 12,-7 3</inkml:trace>
  <inkml:trace contextRef="#ctx0" brushRef="#br1" timeOffset="188734.126">8570 5905,'91'-62,"9"4,3 4,37-12,237-85,-11 17,96-18,108-14,106-9,111 0,105 7,92 11,789-59,8 77,1181 80,-2054 88,-128 16,-142 10,-151-2,-145-7,-264-36,-22-3,-1 3,0 1,5 5,-31-3</inkml:trace>
  <inkml:trace contextRef="#ctx0" brushRef="#br1" timeOffset="189554.501">8237 3391,'0'-10,"1"1,0-1,1 1,0 0,0 0,1-1,0 2,1-1,0 0,0 1,1-1,0 1,1 0,-1 1,2-1,14-15,2 0,0 1,2 2,2-1,54-40,4 4,23-9,193-95,35-3,92-21,99-17,107-10,108-2,101 3,94 14,288-5,8 53,5 54,4 55,70 56,-444 29,-120 20,-133 12,-136 5,-130-2,-112-7,-84-12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1:15.618"/>
    </inkml:context>
    <inkml:brush xml:id="br0">
      <inkml:brushProperty name="width" value="0.05" units="cm"/>
      <inkml:brushProperty name="height" value="0.05"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365 4881,'-14'-31,"1"-1,1 0,2-1,1 0,2 0,1-1,1-15,2 1,2 0,3 0,1 0,3 0,1 0,17-55,3 1,5 2,5 0,27-48,29-48,9 5,107-148,-16 63,116-118,-74 124,11 10,11 11,44-16,-68 77,7 11,8 11,254-126,-312 198,5 8,156-44,-190 80,1 8,2 7,134-10,-173 34,-1 5,1 6,0 5,-1 6,45 12,-69-4,-1 5,-2 3,0 6,-2 3,-2 4,80 49,-67-24,-3 5,-3 4,-3 5,-4 3,-4 5,-4 3,55 77,42 80,-10 9,72 153,742 1212,-670-1160,313 346,-463-619,8-8,8-8,8-7,6-9,69 34,-120-97,4-5,3-7,4-7,3-7,23 1,-91-39,0-4,2-5,0-3,1-4,1-4,0-5,0-3,-1-5,1-4,10-6,4-8,-1-6,-1-4,-2-4,-2-5,88-50,38-35,199-147,415-348,24-15,-457 369,397-187,-500 305,7 13,5 15,49 0,-224 80,2 6,2 6,0 7,110-1,-173 21,1 4,0 4,83 17,-107-11,0 4,-1 2,-1 2,-1 3,39 23,-54-23,-2 3,-1 1,-1 3,-1 1,-2 1,-1 2,-1 2,13 21,-2 3,-3 2,-3 2,-2 1,-4 2,5 19,226 551,-140-329,-115-283,112 265,43 57,-116-256,3-3,5-2,3-2,4-3,57 55,-83-97,2-1,1-2,2-2,1-2,9 3,-39-27,1 0,0 0,0-1,1-1,0-1,0 0,1-1,-1-1,1-1,0 0,-1-1,1 0,0-2,0 0,0-1,-1 0,1-2,10-3,21-10,-1-3,-1-1,-1-2,19-15,169-122,-148 100,678-447,-595 410,5 7,3 8,134-41,-108 58,1 9,4 9,1 9,1 9,2 9,0 9,0 10,1 9,-1 9,-2 9,53 20,-5 15,225 87,237 123,-68-24,-512-199</inkml:trace>
  <inkml:trace contextRef="#ctx0" brushRef="#br0" timeOffset="2847.811">828 10167,'0'10,"1"-1,1 1,0-1,0 0,1 1,0-1,3 4,5 18,221 617,73 91,-143-379,15-8,157 226,-213-394,9-5,6-6,9-6,6-7,105 83,-168-169,4-3,2-4,3-5,3-4,2-4,55 18,-91-46,1-3,1-2,1-4,0-3,1-3,1-3,-1-3,1-3,0-3,0-3,10-5,-2-5,0-5,-1-2,-1-4,-1-4,-1-3,-2-3,-2-3,-1-3,13-13,79-64,-6-6,-5-7,18-30,415-456,-31-30,125-140,985-931,-1621 1677,787-729,-621 596,7 10,6 8,46-12,-144 100,2 6,3 6,3 5,1 5,3 7,1 5,41 0,-116 25,0 2,0 3,1 3,6 2,-34 2,0 1,1 2,-2 1,1 1,-1 2,0 2,-1 0,1 3,22 14,-1 3,-1 1,-2 3,36 34,-17-7,-4 3,53 67,32 66,117 205,-245-369,238 383,145 226,-223-371,12-7,12-9,145 133,-203-245,6-7,110 73,-130-116,4-6,4-7,89 36,-34-30,4-9,3-8,61 5,-141-46,1-5,2-6,0-6,0-5,1-6,22-6,-74-3,0-4,-1-3,0-3,-1-3,-1-4,-1-3,13-10,-2-3,-2-5,-2-3,-2-4,-2-3,56-54,10-25,-6-6,-6-6,-7-5,-4-9,421-663,51-68,-434 686,9 7,8 8,8 7,169-128,-274 249,3 2,3 5,2 3,2 3,5 4,-52 28,1 2,0 2,1 1,1 3,33-4,-43 10,0 1,0 2,0 1,0 2,0 1,0 2,-1 0,4 4,19 9,0 2,-2 2,-1 3,0 2,-2 2,-2 2,16 16,58 51,-4 7,6 15,241 263,-128-130,117 88,-246-250,4-5,3-5,4-5,100 46,-122-76,1-4,3-5,1-5,1-3,2-5,65 5,-57-18,0-4,1-5,-1-5,0-6,100-19,-57-3,-3-7,-1-7,132-57,-31-8,202-120,215-164,-449 259,814-510,-903 557,-4-5,61-61,-176 141,-1 0,0-1,0 0,-1-2,3-8</inkml:trace>
  <inkml:trace contextRef="#ctx0" brushRef="#br1" timeOffset="6230.893">391 7216,'-8'1,"-1"0,1 0,0 1,0 0,0 0,0 1,0 0,0 0,1 1,0 0,-1 0,1 1,1 0,-1 0,1 1,0 0,0 0,0 0,-2 4,0 1,0 0,1 1,0-1,1 2,0-1,1 0,0 1,1 0,0 0,1 1,0 6,1-7,2 0,0-1,0 1,1 0,0-1,2 1,-1-1,1 0,1 0,0 0,1 0,0 0,1-1,0 0,1 0,0-1,0 0,1 0,1-1,0 0,0 0,1-1,0 0,2 1,-1-1,2-1,-1 0,1-1,0 0,0-1,0-1,1 0,0-1,0 0,0-1,0 0,0-2,0 1,0-2,1 0,-1 0,0-2,0 1,6-4,-5 1,0 0,0-2,0 0,-1 0,0-1,-1-1,0 0,0-1,-1-1,0 0,-1 0,0-1,5-9,-10 14,-1 0,-1-1,0 1,0-1,0 0,-1 0,0 0,0 0,-1-1,0 1,-1-1,0 0,0 1,-1-1,0 0,0 0,-1 1,-1-1,1 1,-1-1,0 1,-1-1,0 1,-1 0,-2-5,-1 2,1 0,-1 1,-1 0,1 0,-2 1,1 0,-2 1,1 0,-1 0,0 1,0 0,-1 1,-5-2,0 0,-1 2,-1 0,1 1,-1 0,0 2,0 0,0 1,-16 0,4 3,0 0,0 2,0 2,1 0,-1 2,1 1,1 2,-1 0,2 2,0 1,0 2,12-7,1 1,1 1,-1 0,2 1,-1 1,2 0,0 0,-5 7,14-16,0 0,-1 0,1 0,0 1,1-1,-1 1,0-1,1 1,0 0,0-1,0 1,1 0,-1 0,1 0,0 0,0-1,0 1,0 0,1 0,-1 0,1 0,0-1,0 1,1 0,-1-1,1 1,0-1,0 1,0-1,0 0,0 0,1 0,-1 0,1 0,0-1,0 1,3 1,5 4,-1-2,2 1,-1-1,1-1,-1 0,1 0,1-2,-1 1,1-1,-1-1,3 0,24 2,-1-2,1-2,6-2,5-1,-1-2,1-2,36-11,-60 11,-1-1,0-1,0-1,0-1,-1-1,-1-1,18-14,-37 25,0-1,-1 0,1 0,0 0,-1-1,0 1,0-1,0 1,0-1,0 0,-1 0,0-1,0 1,0 0,0-1,-1 1,1-1,-1 0,0 1,-1-1,1 0,-1-4,-1 4,0 0,-1 1,1-1,-1 0,0 0,-1 1,1 0,-1-1,1 1,-2 0,1 0,0 0,-1 1,1-1,-1 1,0 0,0 0,0 0,-1 1,1-1,-2 0,-13-5,0-1,-1 2,0 1,0 0,0 2,-1 0,1 1,-1 1,0 1,0 1,0 1,1 0,-13 4,7-1,0 1,0 1,0 2,1 0,0 2,1 1,0 0,1 2,0 1,-7 6,20-12,1-1,0 1,1 0,0 1,0 0,0 1,1 0,5-8,1 0,0 0,-1 0,1 1,0-1,0 0,0 1,1-1,-1 1,0-1,1 1,0-1,-1 1,1-1,0 1,0-1,1 1,-1-1,0 1,1-1,0 1,-1-1,1 1,0-1,0 0,0 1,1-1,-1 0,1 0,-1 0,1 0,0 0,-1 0,1-1,0 1,6 3,-1 0,1 0,0-1,0 0,0-1,1 0,-1 0,1 0,0-1,0-1,-1 0,1 0,9 0,18-1,0-2,31-5,-31 3,0-2,0-1,0-2,-1-2,0-1,-1-1,-1-2,0-2,-1-1,3-3,-31 18,0 0,-1 0,1-1,0 1,-1-1,0 0,0 1,0-2,0 1,-1 0,2-4,-3 6,-1 0,1 1,-1-1,0 0,0 1,0-1,0 1,0-1,0 0,0 1,0-1,-1 0,1 1,-1-1,1 1,-1-1,0 1,1-1,-1 1,0-1,0 1,0 0,0-1,0 1,0 0,-1 0,1 0,0 0,0 0,-1 0,1 0,-1 0,1 1,-1-1,0 0,-6-2,-1-1,0 1,0 1,0 0,0 0,-1 1,1 0,0 0,-1 1,1 1,-1-1,1 1,0 1,-8 2,-6 1,1 2,0 1,0 0,1 2,-10 6,4-1,0 2,2 0,0 2,-9 9,27-22,0 0,0 0,1 1,0 0,1 0,-1 0,1 1,1 0,-1 0,1 0,1 0,-1 1,2-1,-1 1,1 0,0 0,1 1,1-7,0 0,0-1,0 1,0 0,1 0,0 0,-1 0,1-1,0 1,0 0,0-1,1 1,-1-1,1 1,-1-1,1 0,0 1,0-1,0 0,2 1,0 0,0 0,1-1,-1 0,1 0,-1 0,1 0,0-1,0 1,0-1,0-1,2 1,11 0,0 0,1-2,-1 0,0-1,0-1,4-2,1-1,0 0,0-2,-1 0,0-2,6-4,-20 10,0 0,-1-1,1 0,-1-1,0 1,0-1,-1-1,1 1,-1-1,-1-1,0 1,0-1,0 1,-1-1,1-3,-3 8,-1 1,0-1,0 0,-1 1,1-1,0 0,-1 0,0 0,1 0,-1 1,-1-1,1 0,0 0,0 0,-1 0,0 1,0-1,0 0,0 0,0 1,0-1,0 1,-1-1,0 1,1 0,-1-1,0 1,0 0,0 0,0 0,0 1,-1-1,1 0,-1 1,1-1,-1 1,1 0,-1 0,0 0,0 0,1 1,-1-1,-7-1,1 0,-1 0,1 1,-1 1,0-1,0 2,1-1,-1 1,1 1,-1 0,1 0,-1 1,-4 2,0 1,0 1,1 0,0 1,0 0,1 1,0 1,-3 3,8-6,-1 0,2 1,-1-1,1 1,0 1,1-1,0 1,0 0,1 0,0 0,1 1,-2 8,4-16,0 1,0 0,1 0,-1-1,1 1,0 0,0 0,0 0,0-1,1 1,-1 0,1 0,0-1,-1 1,1 0,0-1,1 1,-1-1,0 1,1-1,-1 0,1 1,0-1,0 0,0 0,0 0,0-1,0 1,1 0,-1-1,0 1,1-1,-1 0,1 0,0 0,0 0,5 1,1 0,0 0,0-1,-1 0,1-1,0 0,0 0,0-1,0 0,0-1,0 0,12-3,0-1,0-2,-1 0,0-1,2-1,-13 5,1-1,-1 0,0 0,-1 0,1-1,-1-1,0 0,-1 0,0 0,0-1,0-1,-6 8,1 0,-1 0,0-1,0 1,0 0,0-1,0 1,0-1,-1 1,1-1,-1 0,0 1,1-1,-1 0,0 1,-1-1,1 1,0-1,-1 0,0 1,0 0,0 0,0 1,0-1,0 0,-1 1,1-1,0 1,-1-1,0 1,1 0,-1 0,0 0,1 0,-1 0,0 0,0 0,0 0,0 0,-5-1,0 1,0-1,0 1,0 1,0-1,-1 1,1 0,0 1,0 0,0 0,0 0,-6 3,0 1,0 1,0 1,1 0,0 1,0 0,1 1,0 0,0 0,1 1,-2 3,6-5,-1-1,1 1,0 0,1 0,-1 1,2 0,-1 0,1 0,1 0,0 1,0-1,1 1,0 0,-1 9,3-16,0 1,1-1,-1 0,0 0,1 0,0 0,0 0,0 0,0 0,0 0,0-1,1 1,-1 0,1-1,0 1,0-1,0 1,0-1,2 2,0-1,1 0,-1 0,1-1,0 1,0-1,0 0,0 0,0-1,0 0,0 0,2 0,9 1,0-1,0 0,0-2,0 0,-1-1,1 0,3-2,43-13</inkml:trace>
  <inkml:trace contextRef="#ctx0" brushRef="#br1" timeOffset="8947.538">12501 6986,'0'-2,"-1"1,1-1,0 1,-1 0,1 0,0-1,-1 1,0 0,1 0,-1-1,0 1,0 0,1 0,-1 0,0 0,0 0,0 0,0 0,0 0,-1 1,1-1,0 0,0 1,0-1,-1 1,1-1,0 1,-1-1,1 1,0 0,-1 0,1 0,-1 0,-3-1,-1 1,1-1,-1 1,1 1,-1-1,1 1,-1 0,0 0,-5 3,1 0,0 1,0 0,0 1,0 0,1 0,0 1,0 1,1-1,-1 1,2 1,-1-1,1 1,1 1,-6 6,1 1,1 1,1 0,1 0,0 0,1 1,-2 12,5-18,2 0,0 0,0 0,1 0,1 0,0 0,1 0,0 0,1 0,1 0,0 0,0-1,2 1,0 1,-1-6,0 0,0 0,1-1,0 0,1 0,-1 0,1 0,1-1,-1 0,1-1,0 1,0-1,1 0,0-1,-1 0,1 0,1-1,-1 0,0 0,1-1,3 1,5-1,0-1,-1 0,1-2,0 1,-1-2,1 0,-1-1,1-1,-1-1,-1 0,1-1,-1 0,1-1,-2-1,1-1,0 1,-1-1,-1 0,0-1,0 0,-1-1,0-1,0 0,-2 0,1-1,-2-1,0 1,0-1,-1-1,-1 0,1-4,-6 13,0 0,0 0,-1-1,0 1,0-1,0 1,-1-1,0 1,0-1,-1 1,0-1,0 1,0-1,-1 1,0 0,0 0,0 0,-1 0,0 0,0 0,-1 1,0-1,0 1,0 0,0 0,-1 1,0-1,1 1,-2 0,1 0,-3-1,-5-3,0 1,-1 1,0 0,0 1,0 1,0 0,-1 1,1 0,-1 1,0 1,0 0,0 1,-7 1,4 1,-1 1,0 0,1 2,0 0,0 1,0 0,-1 3,12-6,-1 0,1 1,0 0,1 1,-1 0,1 0,0 0,0 0,0 1,1 0,0 1,0-1,1 1,-1 0,2 0,-1 0,-1 4,4-7,0 0,0 0,1 0,-1 0,1 0,0 0,0 0,0-1,1 1,-1 0,1 0,0 0,0 0,0-1,1 1,-1 0,1-1,0 1,0-1,0 0,0 1,1-1,-1 0,1-1,0 1,0 0,0-1,0 1,0-1,1 0,-1 0,4 1,9 5,0-1,1 0,0-1,0-1,0 0,14 1,7 0,0-2,-1-1,26-3,-45 0,1-1,-1-1,0-1,1-1,-2-1,1 0,0-1,6-4,-20 9,-1-1,1 0,-1 1,0-1,0 0,0-1,0 1,0-1,0 1,-1-1,1 0,-1 0,0 0,0 0,0 0,0 0,0-1,-1 1,1-1,0-2,-2 2,0 1,0 0,-1-1,1 1,0 0,-1 0,0 0,0-1,0 1,0 0,-1 0,1 1,-1-1,1 0,-1 0,0 1,0-1,-1 1,1-1,0 1,-1 0,1 0,-2-1,-9-6,0 1,0 1,-1 0,0 0,0 1,-1 1,1 1,-1 0,0 0,0 2,-1 0,1 1,0 0,-1 1,1 1,0 0,-1 1,1 1,0 1,1 0,-1 0,1 2,-1 0,1 0,-3 4,14-9,0 1,-1 0,2 1,-1-1,0 0,0 1,1 0,-1-1,1 1,0 0,0 0,0 0,0 0,1 1,-1-1,1 1,0-1,0 0,0 1,0 0,1-1,-1 1,1 0,1-1,0 1,0-1,0 0,0 0,0 0,1 0,-1 0,1 0,0 0,0 0,0-1,0 1,0-1,1 1,-1-1,1 0,0 0,-1 0,1 0,0 0,0-1,0 0,0 1,4 0,9 3,0 0,1-1,0-1,0 0,0-1,0-1,0-1,0 0,12-3,-8 1,-1-1,1-1,-1 0,0-2,-1-1,1 0,16-9,-32 14,0-1,-1 1,1 0,0-1,-1 0,0 0,0 0,0 0,0-1,0 1,0-1,-1 1,0-1,0 0,0 0,1-2,-3 4,1 0,-1 0,0-1,0 1,0 0,0 0,0 0,-1 0,1 0,-1 0,1 0,-1 0,0 0,1 0,-1 0,0 0,0 0,-1 1,1-1,0 0,0 1,-1-1,1 1,-1-1,0 1,1 0,-1 0,0-1,0 1,0 1,1-1,-1 0,0 0,-2 0,-9-3,1 0,-1 0,-1 1,1 1,0 1,0-1,-1 2,1 0,-1 1,1 0,0 1,0 0,-1 1,-1 1,-2 1,0 0,1 1,0 1,1 1,0 0,0 0,0 2,1 0,1 0,-12 12,22-19,0 0,0 0,0 1,1-1,-1 1,1 0,0 0,0 0,0 0,0 0,1 0,0 0,-1 0,2 1,-1-1,0 0,1 1,0 0,0-2,1-1,0 1,0-1,-1 1,2-1,-1 0,0 1,0-1,1 0,-1 0,1 0,0 0,-1 0,1 0,0 0,0-1,0 1,0-1,1 0,-1 1,0-1,1 0,-1 0,1 0,-1-1,1 1,-1 0,1-1,-1 0,1 0,0 0,10 2,0-1,1-1,-1-1,1 0,-1 0,0-2,0 1,0-2,0 0,4-2,-6 3,-1-2,0 1,0-1,-1-1,1 0,-1 0,0-1,-1 0,0 0,0-1,0 0,4-7,-10 13,-1 0,0 1,1-1,-1 0,0 0,0 0,0 0,0 0,-1 0,1 0,-1-1,1 1,-1 0,0 0,1 0,-1-1,0 1,-1 0,1 0,0 0,-1-1,1 1,-1 0,1 0,-1 0,0 0,0 0,0 0,0 0,-1 0,1 0,0 1,-2-2,-1 0,0 0,0 0,0 0,0 1,0 0,-1 0,1 0,-1 0,1 1,-1 0,0 0,0 0,1 1,-1-1,-2 1,-7 1,-1 0,1 1,0 0,0 2,0-1,0 2,1 0,-1 0,1 1,0 1,1 0,0 1,0 0,-5 6,6-6,0 1,1 1,0 0,1 0,0 1,1 0,0 0,0 1,1 0,1 0,0 1,1 0,0 0,-2 13,6-19,0 0,1 0,0 0,0 0,1 0,0 0,0-1,1 1,0 0,0-1,0 1,1-1,0 0,0 1,1-1,0-1,0 1,0-1,1 1,-1-1,1 0,0-1,1 1,-1-1,1 0,0-1,1 1,0 1,1-1,-1 0,1-1,0 0,0 0,1 0,-1-1,0 0,1-1,-1 0,1 0,0-1,-1 0,1-1,-1 0,1 0,-1 0,1-1,-1-1,0 1,7-5,-9 3,0 0,-1-1,1 1,-1-1,0-1,0 1,-1-1,0 0,0 0,0 0,-1 0,0-1,0 1,0-1,-1 0,0 0,0-1,8-34</inkml:trace>
  <inkml:trace contextRef="#ctx0" brushRef="#br1" timeOffset="10931.098">23020 7268,'0'-1,"0"0,0 0,0 1,0-1,0 0,0 0,0 1,0-1,0 0,0 0,-1 1,1-1,0 0,-1 1,1-1,0 0,-1 1,1-1,-1 0,1 1,-1-1,1 1,-1-1,0 1,1-1,-1 1,0-1,1 1,-1 0,0-1,1 1,-1 0,0 0,0 0,1-1,-1 1,0 0,0 0,1 0,-1 0,0 0,0 0,1 0,-1 1,0-1,0 0,1 0,-1 0,0 1,1-1,-2 1,-2 1,-1 0,0 0,0 0,1 1,0 0,-1 0,-2 2,-5 8,0 0,1 1,0 0,1 1,1 0,0 1,1 0,1 0,1 0,-1 3,-1 6,1 0,0 0,2 0,2 1,0 0,1 16,2-32,0-1,1 0,0 1,1-1,0 0,0 0,1 0,0 0,1-1,0 1,0-1,0 0,1 0,1 0,5 6,-6-9,1 0,-1 0,1-1,0 1,0-1,1-1,-1 1,1-1,0 0,0-1,0 1,0-1,0-1,1 1,-1-1,0-1,1 1,-1-1,0-1,4 0,10-2,0-1,0 0,0-2,0-1,-1-1,0 0,0-1,-1-2,-1 1,15-13,-16 12,-2-1,1-1,-1-1,-1 0,-1-1,0 0,-1-1,0 0,-1-1,-1-1,5-13,-11 24,-2-1,1 1,-1 0,-1-1,1 0,-1 1,0-1,-1 1,0-1,0 0,-1 0,0 1,0-1,0 1,-1-1,-1 1,1 0,-1-1,0 1,-1 1,1-1,-2 0,1 1,0 0,-1 0,-1 0,1 1,-1-1,1 1,-1 1,-1-1,1 1,-1 0,0 0,1 1,-2 0,-5-2,-4-1,0 2,0-1,-1 2,0 0,1 1,-1 1,0 1,0 0,1 2,-1 0,0 0,1 2,0 0,0 1,0 1,0 1,1 0,0 1,0 0,1 2,0 0,1 0,0 1,-3 5,13-12,0-1,1 1,-1 1,1-1,0 1,0-1,1 1,-1 0,1 0,0 0,0 0,1 0,-1 0,1 1,0-1,1 0,-1 1,1-1,0 1,1-1,0 2,0-1,1-1,0 0,0-1,0 1,1 0,0-1,0 1,0-1,0 0,1 0,0 0,-1 0,1-1,1 1,-1-1,0 0,1 0,0-1,0 0,-1 1,6 0,14 4,0 0,0-2,1-1,0-1,0-1,-1-1,1-1,0-1,0-1,0-2,0 0,-1-2,0 0,0-2,-1 0,16-9,-34 14,-1 1,0-1,1 1,-1-1,0-1,0 1,-1 0,1-1,-1 0,1 0,-1 0,-1 0,1 0,0-1,1-4,-4 6,1 1,-1-1,0 1,1-1,-1 0,0 1,-1-1,1 0,-1 1,1-1,-1 1,0-1,1 0,-2 1,1 0,0-1,0 1,-1 0,1 0,-1-1,1 1,-1 0,0 1,0-1,0 0,0 0,0 1,-1-1,1 1,-1-1,-9-4,0 0,0 0,0 1,0 1,-1 0,0 1,0 0,0 1,0 0,0 1,0 1,0 0,-8 1,9 0,-1 0,1 0,0 2,-1 0,1 0,0 1,1 0,-1 1,1 0,0 1,0 0,0 1,1 0,-3 4,11-9,-1 0,1 0,0 0,0 1,-1-1,2 1,-1-1,0 1,1 0,-1 0,1-1,0 1,0 0,0 0,0 0,0 1,1-1,-1 0,1 0,0 0,0 0,0 1,0-1,1 0,0 1,0-1,1 1,0-1,-1 0,1 0,1 0,-1-1,0 1,1 0,-1-1,1 0,0 0,0 1,0-2,0 1,0 0,1-1,-1 1,0-1,1 0,-1 0,1 0,1 0,13 3,1-2,0 0,0 0,0-2,0 0,0-2,17-2,-22 1,0 1,-1-2,1 0,-1-1,1 0,-1-1,-1 0,1-1,-1 0,10-9,-19 14,-1 0,1 0,-1 0,1 0,-1-1,0 1,0-1,0 0,0 1,-1-1,1 0,-1 0,1 0,-1 0,0 0,0-1,-1 1,1 0,-1 0,1-1,-1 1,-1 0,1-1,-1 1,0 0,0 0,0 0,-1 0,1 0,-1 0,0 0,1 0,-1 1,0-1,-1 1,1-1,0 1,-1 0,-1-1,-4-3,-1 0,0 1,0 0,0 0,0 1,-1 0,1 1,-1 0,0 1,0 0,0 0,-9 1,8 1,-1 2,1-1,0 2,0 0,0 0,0 1,0 0,1 0,-1 2,1-1,1 1,-3 2,8-5,0 0,0 0,1 0,0 1,-1-1,1 1,0 0,1 0,-1 0,1 0,-1 0,1 1,-1 3,2-5,1 1,-1-1,1 0,0 1,0-1,0 0,0 1,1-1,-1 1,1-1,0 0,0 0,0 1,1-1,-1 0,1 0,-1 0,1 0,0-1,0 1,1 0,2 2,0 1,1-2,0 1,0-1,0 0,0 0,1 0,-1-1,1 0,0 0,0-1,0 0,0 0,1-1,-1 1,0-2,1 1,-1-1,0 0,4-1,-3 1,1-1,0 0,0 0,-1-1,1 0,-1 0,1-1,-1 0,0-1,0 0,-1 0,1-1,-1 0,0 0,0 0,0-1,0-1,-4 4,-1 1,0-1,0 1,0-1,-1 1,1-1,-1 0,1 0,-1 0,0 0,0 0,0 0,0 0,-1-1,0 1,1 0,-1 0,0 0,0-1,-1 1,1 0,-1 0,1 0,-1-1,0 1,0 0,0 0,-1 0,1 1,-1-1,0 0,0 1,0-1,0 0,0 1,0 0,0 0,-1 0,0 0,1 0,-3-1,-3-2,0 0,0 0,0 1,-1 0,0 0,0 1,0 0,0 1,0 0,-1 0,1 1,0 0,-10 1,9 1,1 0,-1 1,1 0,-1 0,1 1,0 1,0-1,1 1,-1 1,1 0,0 0,0 0,0 1,1 1,0-1,0 1,1 0,-1 0,2 1,-1 0,1 0,-2 4,6-10,0 1,0-1,0 1,0-1,1 1,-1 0,1-1,-1 1,1-1,0 1,0 0,0-1,0 1,1 0,-1-1,1 1,0-1,0 1,-1-1,1 1,1-1,-1 1,1 0,1 0,0 1,0-1,0 0,1-1,-1 1,1-1,0 1,0-1,0 0,0 0,0-1,0 1,2-1,9 3,0-1,0 0,0-2,1 0,-1 0,0-1,12-2,-10-1,1 0,0-2,-1 0,0 0,11-7,-23 10,1 0,-1-1,0 0,1 0,-1 0,-1-1,1 1,0-1,-1 0,0-1,0 1,0-1,-1 0,1 0,-1 0,-1 0,1 0,1-4,-3 6,-1 1,1-1,-1 0,0 0,1 0,-1 1,0-1,-1 0,1 0,0 0,-1 1,0-1,1 0,-1 0,0 1,0-1,-1 1,1-1,-1 1,0-2,-2 0,0-1,0 1,0 0,-1 1,1-1,-1 1,0 0,0 0,0 0,-1 0,-11-4,-1 1,1 1,-1 0,0 1,0 1,-1 1,8 0,0 1,0 0,0 1,0 1,0-1,0 2,0-1,0 2,0-1,1 2,-1-1,1 1,0 1,-1 0,10-4,0-1,0 0,1 1,-1-1,0 1,1-1,-1 1,0-1,1 1,-1 0,0-1,1 1,-1 0,1 0,0-1,-1 1,1 0,-1 0,1-1,0 1,0 0,-1 0,1 0,0 0,0 0,0-1,0 1,0 0,0 0,0 0,0 0,1 0,-1-1,0 1,0 0,1 0,-1 0,0-1,1 1,-1 0,1 0,-1-1,1 1,-1 0,1-1,0 1,-1-1,1 1,0 0,0-1,-1 0,1 1,0-1,0 1,-1-1,1 0,0 0,0 1,0-1,0 0,13 4,0-1,1 0,-1-1,0-1,1 0,-1-1,1-1,-1 0,2 1,83-4</inkml:trace>
  <inkml:trace contextRef="#ctx0" brushRef="#br1" timeOffset="12152.223">30974 7344,'-11'2,"0"0,1 1,0 0,-1 0,1 1,1 1,-1 0,1 0,-1 0,1 1,1 1,-2 1,9-8,-25 21,0 1,2 0,0 2,2 1,1 1,0 1,2 0,2 2,0 0,2 0,1 2,-8 25,19-46,0 1,0-1,1 1,1 0,-1 0,2 0,-1 0,2 0,-1 0,3 7,-3-14,1-1,0 0,0 0,1 0,-1 0,0 0,1 0,0 0,0 0,-1-1,2 1,-1-1,0 1,0-1,1 0,0 0,-1 0,1 0,0 0,0-1,0 1,0-1,0 0,0 0,0 0,0 0,1-1,-1 1,0-1,0 0,1 0,-1 0,0 0,1 0,-1-1,2 0,14-2,0-1,0-1,-1-1,0-1,0 0,0-1,-1-1,0-1,8-6,6-6,-1-1,-1-1,-1-1,11-15,-24 24,-1 0,-1-2,-1 1,0-2,-1 1,-2-2,1 1,4-18,-12 31,0-1,-1 0,0 0,0 0,0 0,-1 0,0 0,0 0,-1 1,0-1,0 0,0 0,-2-1,1 3,0 0,-1 0,0 0,0 0,0 0,0 1,-1-1,0 1,0 0,0 0,0 0,-1 1,0 0,1 0,-1 0,0 0,-1 1,1-1,-9-2,-1 1,0 0,0 0,-1 2,1 0,-1 0,1 2,-1 0,1 0,-1 2,1 0,0 1,-1 0,1 1,1 1,-8 3,-6 3,1 0,1 2,0 1,1 1,0 2,2 0,0 1,-8 9,20-16,0 0,1 1,0 0,1 1,0 0,1 0,1 1,0 0,1 0,-1 4,5-11,0-1,0 0,1 1,0-1,0 1,1-1,0 1,0 0,1-1,0 1,0-1,0 1,1-1,-1 0,2 0,-1 0,1 0,0 0,0 0,0 0,1-1,0 0,0 0,1 0,1 1,7 6,1-1,1-1,0 0,0-1,1 0,0-2,1 0,-1 0,1-2,1 0,-1-1,13 1,1 0,0-2,0-1,0-1,0-2,0-1,28-6,-46 6,1-1,-1-1,-1 0,1-1,-1 0,1-1,2-2,-12 6,-1 1,1-1,0 0,0 0,-1 0,1 0,-1 0,0-1,0 1,0-1,0 1,0-1,0 0,0 0,-1 0,0 0,1 0,-1 0,-1 0,1 0,0-1,-1 1,1 0,-1 0,0-1,0 1,0 0,-1-1,1 1,-1 0,0-1,-2-4,-1 1,1-1,-2 1,1 0,-1 0,0 0,-1 0,1 1,-1 0,0 0,-1 1,0 0,1 0,-2 0,0 1,-12-8,0 2,-1 0,0 1,0 2,-4-1,5 3,0 1,0 1,0 0,0 2,0 0,0 2,0 0,0 1,0 1,0 1,-3 2,13-3,-1 0,1 1,0 1,0-1,0 2,1-1,0 2,0-1,-7 8,10-9,1 1,0-1,1 1,-1 1,1-1,0 0,1 1,0 0,0 0,0 0,1 0,0 1,0-1,1 0,0 1,0 0,0 0,1 1,1-1,-1 0,1 0,0 0,1 0,0 0,0 0,1 0,0-1,1 1,3 6,0-3,1 0,0 0,1 0,0-1,0 0,1-1,1 0,3 2,6 3,1-1,1 0,0-2,0 0,1-2,1 0,0-2,0 0,4-1,-8-3,-1-1,1-1,0-1,0-1,-1 0,1-1,-1-2,1 0,-1 0,0-2,-1-1,9-3,-20 6,1 1,-1-1,0 1,-1-2,1 1,-1-1,0 0,0-1,0 1,-1-1,1 0,-1-1,-1 1,1-1,-1 0,-1 0,1 0,-1 0,0-1,-1 0,0 1,0-1,-1 0,0 0,0 0,-1 0,0 0,0 0,0 0,-1 0,-2-4,2 5,0 1,-1-1,0 0,0 0,-1 1,0-1,0 1,0 0,-1 0,0 0,0 1,-1-1,1 1,-1 0,0 0,-1 1,1-1,-1 1,0 0,0 1,0-1,0 1,-1 1,1-1,-1 1,0 0,1 0,-1 1,0 0,0 0,0 1,-3 0,-7 0,0 1,0 0,0 2,1 0,-1 0,1 2,0 0,0 1,1 0,0 2,0-1,0 2,-1 2,-1 1,2 1,-1 0,1 2,1 0,1 0,0 1,1 1,-7 13,14-21,1 0,0 0,0 0,1 1,0-1,0 1,2 0,-1 0,1 0,0-4,1 0,1 0,-1 0,1 0,0 0,0 0,1 0,-1 0,1-1,1 1,-1-1,1 1,0-1,0 0,1 1,-1-3,-1 1,1-1,1 1,-1-1,0 0,1 0,0 0,0-1,0 1,0-1,0 0,0 0,0 0,1-1,-1 0,1 0,2 1,1-1,0-1,0 0,-1 0,1 0,0-1,0 0,0-1,0 1,6-4,45-18</inkml:trace>
  <inkml:trace contextRef="#ctx0" brushRef="#br1" timeOffset="13617.999">1084 6292,'1'-7,"1"-1,0 1,0-1,0 1,1 0,1 0,-1 0,1 0,0 1,1 0,1-2,8-14,436-638,-332 496,1364-1859,76 54,-1511 1913,46-57,5 3,104-89,-186 185,0 1,2 1,-1 0,1 1,1 1,12-5,-23 12,1 0,-1 1,1 0,-1 0,1 1,0 0,-1 0,1 1,0 0,0 1,-1 0,1 0,0 1,-1 0,0 0,1 1,1 1,10 6,0 1,0 0,-2 2,1 0,-2 1,8 7,33 35,7 14,-19-20,144 150,605 631,33-29,7-72,743 490,-1231-984,-236-164</inkml:trace>
  <inkml:trace contextRef="#ctx0" brushRef="#br1" timeOffset="14798.6">596 8473,'10'1,"0"0,0 0,0 1,0 0,-1 1,1 0,0 0,-1 1,0 0,0 1,2 1,18 14,0 0,15 16,-32-27,85 76,-4 4,27 36,166 209,-282-329,880 1105,-381-469,392 494,290 364,-1135-1435,-1-1,19 16,-54-64,1 0,1-1,1 0,0-1,0-1,1-1,3 0,-15-8,1 0,-1-1,0 0,1 0,0-1,-1 0,1 0,0 0,0-1,-1 0,1 0,0-1,0 0,-1 0,1 0,0-1,-1 0,0-1,1 1,-1-1,0 0,5-4,11-9,0 0,-1-1,0-2,-2 0,2-3,-9 10,1020-1052,-946 977,3391-3398,-3316 3328,133-130,87-128,-321 342,-22 22</inkml:trace>
  <inkml:trace contextRef="#ctx0" brushRef="#br1" timeOffset="17083.12">12732 6729,'0'-17,"2"0,0 0,1 1,0-1,2 1,0 0,5-10,12-24,21-33,-18 35,402-706,32 15,-298 483,502-746,67 50,-705 923,46-57,5 2,73-62,-136 135,1 0,0 1,0 1,1 0,0 1,1 0,0 1,14-4,-20 9,-1 0,1 0,0 1,0 0,-1 1,1 0,0 1,0 0,-1 0,1 1,-1 0,1 1,-1 0,0 0,0 1,2 1,22 14,0 0,-2 2,0 1,24 25,109 113,-92-87,699 692,2579 2606,-2803-2816,21-37,-407-386</inkml:trace>
  <inkml:trace contextRef="#ctx0" brushRef="#br1" timeOffset="18401.721">13065 7986,'0'-1,"0"0,-1 1,1-1,0 0,0 0,0 0,0 0,0 0,0 0,0 0,0 0,0 0,1 0,-1 0,0 0,0 1,1-1,-1 0,1 0,-1 0,1 0,-1 1,1-1,-1 0,1 1,0-1,0 0,-1 1,1-1,0 1,0-1,-1 1,1-1,0 1,0 0,0-1,0 1,0 0,0 0,0-1,0 1,-1 0,1 0,0 0,0 0,0 0,0 1,0-1,0 0,0 0,0 1,0-1,0 0,-1 1,1-1,0 1,0-1,0 1,8 4,0 1,0 0,0 0,-1 1,2 2,61 62,-3 3,-4 3,3 11,9 11,289 356,493 634,-504-601,74 167,-47 17,-72-122,-300-533,58 96,4-3,26 26,-74-107,0-1,2-2,1 0,1-1,1-2,1-1,1-1,1-1,0-2,22 8,-33-18,1-1,0-1,0-1,0-1,1-1,-1-1,1 0,0-2,9-1,0-2,0-2,0-1,-1-1,0-1,0-2,6-4,36-19,-1-4,-2-3,-1-3,47-40,377-318,-17-32,-303 274,-4 4,1225-1113,38 44,-1047 916,444-370,-741 602,54-63,-75 64</inkml:trace>
  <inkml:trace contextRef="#ctx0" brushRef="#br1" timeOffset="19323.07">23584 7114,'88'-99,"489"-458,25 27,-113 101,195-194,-283 255,-346 318,109-100,166-115,-307 248,1 2,0 1,1 0,1 2,0 1,18-5,-31 13,0-1,1 2,-1 0,1 1,-1 0,1 1,-1 0,1 1,0 1,-1 0,0 1,0 1,1 0,9 4,13 9,0 2,-1 2,-1 0,0 3,-2 0,13 16,53 52,21 33,-100-105,339 368,300 317,30-31,-326-357,14-17,343 206,-605-433</inkml:trace>
  <inkml:trace contextRef="#ctx0" brushRef="#br1" timeOffset="20118.732">24046 8217,'20'-7,"-1"1,1 1,1 1,-1 1,1 0,-1 2,1 0,-1 1,17 3,-21 0,0 1,0 0,0 1,-1 0,0 2,0 0,-1 0,0 1,0 1,-1 0,0 1,9 9,9 12,0 1,-3 1,0 1,17 31,88 159,-106-175,40 70,440 747,-367-652,9-7,163 174,-261-324,3-1,2-4,3-1,1-3,39 21,-75-55,2 0,0-2,1 0,0-2,0-1,1-2,14 3,-21-7,0-1,0-1,0 0,0-2,0 0,-1-2,1 0,0-1,-1-1,0-1,0-1,24-12,0-1,-1-2,-1-3,-1-1,-2-1,8-9,78-70,17-27,-58 54,564-501,281-167,70 23,-664 487,1-16,-224 160</inkml:trace>
  <inkml:trace contextRef="#ctx0" brushRef="#br0" timeOffset="23569.635">3623 4445,'-13'8,"1"0,0 1,1 0,0 1,0 1,1-1,-8 12,-11 10,-157 179,10 8,-25 57,125-167,4 3,5 3,3 9,60-116,-28 70,30-72,0-1,1 1,-1 0,1 0,1 0,-1 0,1 0,0-1,1 1,-1 0,2 4,-2-9,0 1,1-1,-1 0,1 0,-1 1,1-1,-1 0,1 0,0 0,0 1,0-1,0 0,-1 0,1 0,1-1,-1 1,0 0,0 0,0 0,0-1,0 1,1-1,-1 1,0-1,1 1,-1-1,0 0,1 0,-1 1,0-1,1 0,0 0,3-1,1 0,-1 0,1 0,-1 0,0-1,1 0,3-2,21-10,-2-2,0-1,0-1,-2-2,15-14,122-120,-132 123,102-107,-53 52,84-68,-162 152,0-1,0 1,0 1,1-1,-1 0,1 0,0 1,-1 0,1-1,0 1,0 0,0 0,0 1,0-1,-1 1,4-1,-6 1,1 1,0-1,0 0,-1 0,1 1,0-1,-1 1,1-1,0 0,-1 1,1-1,-1 1,1 0,-1-1,1 1,-1-1,1 1,-1 0,0-1,1 1,-1 0,1 0,2 30,-7 14,-3 0,-2-1,-1 0,-3-1,-6 13,-24 92,41-136,-24 116,24-114,1 0,0 0,1 1,1-1,0 0,1 0,3 13,-5-25,1 0,0 0,-1 1,1-1,0 0,0 0,0 0,1 0,-1 0,0 0,1-1,-1 1,1 0,0 0,-1-2,0 1,0-1,0 1,0-1,0 1,0-1,0 0,0 0,0 1,0-1,0 0,0 0,0 0,0 0,0 0,0 0,0 0,0-1,0 1,0 0,0-1,0 1,3-2,0-1,0 0,0 1,0-1,0-1,0 1,-1-1,0 1,0-1,0 0,1-2,20-30</inkml:trace>
  <inkml:trace contextRef="#ctx0" brushRef="#br0" timeOffset="24360.398">4111 5266,'-13'1,"1"1,0 0,0 1,0 0,0 1,0 1,0-1,1 2,0 0,0 0,1 1,-1 0,-2 4,-20 16,1 1,1 2,-4 7,5-3,2 1,-19 31,35-47,0 0,2 1,0 0,2 1,0 0,-2 12,9-31,0 1,0-1,0 0,1 1,-1-1,1 1,-1-1,1 1,0-1,0 1,0 0,1-1,-1 1,0-1,1 1,0-1,0 0,0 1,0-1,0 0,0 1,0-1,1 0,-1 0,1 0,1 1,-1-2,1 0,0 0,0-1,-1 1,1-1,0 0,0 0,0 0,0 0,0 0,-1 0,1-1,0 0,0 1,0-1,-1 0,1 0,-1-1,1 1,-1 0,1-1,-1 0,2-1,24-16,-2-1,0-1,-2-1,0-1,-2-2,5-6,43-60,5-15,-48 67,-59 121,-15 66,39-114,1 1,-1 33,7-55,1 0,0 0,1 0,0 0,1 0,1-1,0 1,0-1,4 8,-6-17,-1-1,1 0,0 1,0-1,0 0,1 1,-1-1,0 0,1 0,-1 0,1 0,0-1,0 1,-1 0,1-1,1 1,-1-1,0 0,0 1,0-1,1 0,-1 0,0-1,1 1,-1 0,1-1,-1 0,1 1,-1-1,1 0,-1 0,1 0,-1-1,1 1,-1-1,0 1,1-1,-1 0,1 0,-1 0,0 0,0 0,0 0,0-1,0 1,0-1,0 0,0 1,0-1,-1 0,1 0,-1 0,1-1,20-29</inkml:trace>
  <inkml:trace contextRef="#ctx0" brushRef="#br0" timeOffset="24693.628">4111 5318,'9'0,"7"0,9-5,14 0,18-5,12 0,8-4,-2 2,-8-2,-11 1,-20 4,-16 2</inkml:trace>
  <inkml:trace contextRef="#ctx0" brushRef="#br0" timeOffset="25086.094">4368 5241,'-22'57,"-11"36,-5 23,0 11,6-4,9-10,8-24</inkml:trace>
  <inkml:trace contextRef="#ctx0" brushRef="#br0" timeOffset="25659.131">4906 4317,'-23'76,"1"14,-4 16,-260 1098,283-1192,-13 66,4 0,-3 72,17-129,3-28,7-31,2-28,-3 0,-2 0,-4-1,-3 0,-5-50,3 109,1-1,0 1,0 0,0-1,1 1,0 0,1 0,0 0,0 0,0 1,1-1,1 1,-1 0,1 0,0 0,6-5,11-11,1 1,1 1,24-15,-18 13,-3 3,48-39,2 4,48-24,-121 76,0 1,1-1,-1 1,1 0,-1 1,1-1,0 1,-1 0,1 0,0 1,4-1,-8 1,0 0,0 1,0-1,0 0,0 1,0-1,0 0,0 1,0-1,-1 1,1-1,0 1,0 0,0-1,-1 1,1 0,0-1,-1 1,1 0,-1 0,1 0,-1 0,1 2,0-1,0 1,0 0,-1-1,1 1,-1 0,0 0,0 0,0-1,0 1,-1 3,-6 32,-2 1,-1-1,-2-1,-15 32,-1 6,-28 79,6 2,8 3,6 3,32-134,1 0,1 0,1 17,5-27,4-32,3-17</inkml:trace>
  <inkml:trace contextRef="#ctx0" brushRef="#br0" timeOffset="26305.878">5214 5754,'7'-1,"-1"0,1 0,-1 0,0-1,0 0,0 0,0-1,0 0,0 0,-1 0,1-1,-1 0,66-53,-59 46,27-24,-2-2,-1-2,1-6,-18 21,-1-1,-1-1,-2 0,0-1,10-28,-23 49,0 1,0-1,-1 0,1 1,-1-1,-1 0,1 0,-1 0,0 0,0 0,0 1,-1-1,0 0,-1-2,1 6,1 1,-1-1,0 1,0-1,0 0,0 1,0 0,0-1,0 1,-1-1,1 1,0 0,-1 0,1 0,-1 0,0 0,1 0,-2 0,-1 0,1 0,-1 0,1 1,-1 0,1-1,-1 1,1 0,-1 1,1-1,-1 1,1-1,0 1,-2 1,-12 4,0 0,1 2,0 0,0 0,1 2,0 0,1 1,0 0,1 1,-4 4,-10 13,0 1,2 1,1 1,-2 7,2-1,2 1,2 1,2 1,-4 16,15-38,0 1,2 1,1-1,0 1,2 0,0 0,1 0,1 0,2 0,0 7,-1-21,1 0,0 1,0-1,0 0,1 0,0-1,0 1,1 0,-1-1,1 0,1 0,-1 0,1 0,0-1,1 0,-1 0,1 0,0-1,3 2,-1-2,0 0,1-1,0 1,0-2,0 1,0-1,0 0,0-1,1 0,-1-1,0 0,1 0,-1-1,0 0,2-1,12-3,0-1,-1-1,0-1,0-1,-1-1,0-1,-1-1,0 0,2-3,12-11,-1-1,-1-2,-1-1,12-18,10-15</inkml:trace>
  <inkml:trace contextRef="#ctx0" brushRef="#br0" timeOffset="26640.165">5882 5369,'-204'656,"192"-606,12-43,3-8,10-17,16-32,62-135,-25 45,7 3,18-17,-35 79,-50 69,-1 0,1 0,1 1,-1 0,1 0,0 0,0 1,0 0,8-2,14-2</inkml:trace>
  <inkml:trace contextRef="#ctx0" brushRef="#br0" timeOffset="27124.617">6369 5369,'0'9,"0"11,0 16,-4 19,-6 17,-6 15,-4 9,-4 2,-1-8,3-14,10-24,11-30,6-37,6-36,2-11</inkml:trace>
  <inkml:trace contextRef="#ctx0" brushRef="#br0" timeOffset="27457.038">6446 4984,'4'4,"6"2,6 4,4 5,-1-1</inkml:trace>
  <inkml:trace contextRef="#ctx0" brushRef="#br0" timeOffset="27794.296">6625 5523,'-26'108,"9"-46,2 1,4 1,-3 55,14-115,0-1,0 1,0 0,0 0,1 0,-1 0,1-1,0 1,0 0,1-1,-1 1,1 1,-1-4,-1-1,1 1,-1-1,1 0,-1 1,0-1,1 1,-1-1,1 0,0 1,-1-1,1 0,-1 1,1-1,0 0,-1 0,1 0,-1 0,1 1,0-1,-1 0,1 0,0 0,-1 0,1 0,0-1,1 1,0-1,0 0,0 0,0 0,0 0,0 0,-1-1,1 1,0 0,-1-1,1 1,0-2,39-45,-3-1,-1-3,-3-1,5-13,27-43,-44 74,-8 12,1 0,0 1,2 1,0 0,1 1,9-6,-26 25,0 0,0 0,0 0,0 0,0 1,0-1,1 0,-1 1,0-1,0 1,0-1,1 1,-1-1,0 1,1 0,-1 0,0 0,1 0,-1 0,0 0,0 0,0 0,0 1,-1-1,1 1,-1-1,1 1,0-1,-1 1,1-1,-1 1,1 0,-1-1,0 1,1 0,-1-1,0 1,1 0,-1 0,0-1,0 1,0 0,1 0,-1 0,0-1,0 8,1-1,-2 0,1 0,-1 1,0-1,-1 4,-14 52,-10 23,5-16,-2 18,19-67,0 0,1 0,2 0,0 1,1-1,2 9,-2-25,1-1,0 1,0 0,0-1,0 1,1 0,0-1,0 0,0 1,0-1,1 0,2 3,-3-5,-1-1,1 1,0-1,-1 0,1 0,0 0,0 0,0 0,-1 0,1-1,0 1,0 0,0-1,0 0,0 1,0-1,0 0,0 0,1 0,-1 0,0-1,0 1,0 0,0-1,0 0,0 1,-1-1,1 0,0 0,0 0,34-18,-1-5</inkml:trace>
  <inkml:trace contextRef="#ctx0" brushRef="#br0" timeOffset="28429.545">7472 5625,'-11'1,"-1"0,1 1,0 0,0 1,0 0,1 1,-1 0,1 1,0 0,0 0,-3 3,-8 6,1 0,1 2,0 0,-9 11,17-16,0 0,0 1,1 1,0-1,2 2,-1-1,1 1,1 0,1 1,-3 8,8-22,0 1,1 0,-1-1,1 1,-1 0,1-1,0 1,0 0,0-1,0 1,0 0,0-1,0 1,0 0,1 0,-1-1,1 1,-1-1,1 1,-1 0,1-1,0 1,0-1,0 1,0-1,0 0,0 0,0 1,1-1,-1 0,0 0,1 0,-1 0,1 0,-1 0,1-1,-1 1,1 0,-1-1,1 1,0-1,-1 0,1 1,0-1,0 0,-1 0,2 0,7 0,-1-1,0 0,1-1,-1 0,0 0,0-1,0 0,4-2,17-9,-2-2,0 0,-1-2,-1-1,-1-1,-1-1,3-5,28-31,-3-1,13-23,-58 72,2-1,-16 27,-71 167,8 4,9 3,-34 181,74-274,-21 88,-8 3,32-133,-2-1,-2-1,-3-1,-2 0,-17 21,32-56,-1 0,-1-1,0 0,-1-1,-1-1,-3 1,14-12,0 0,0 0,-1-1,1 0,-1 0,0-1,0 0,0 0,0 0,-6 1,8-3,1 0,-1 0,1 0,-1 0,0 0,1-1,-1 0,1 0,0 0,-1 0,1 0,0-1,-1 1,1-1,0 0,0 0,0 0,1 0,-3-3,-1-1,1 0,0-1,0 1,1-1,-1 0,2-1,-1 1,1-1,0 1,1-1,-1 0,1-6,-3-11,2-1,0 0,2-11,1-1,2 0,2 0,1 0,2 1,1 0,2 0,10-23,1 9,2 1,2 0,3 2,1 1,4 0,31-36,4 3,4 3,2 3,4 4,33-21,96-61,-94 73,57-57,-169 135,8-6,0 0,0-1,-1 0,0 0,-1-1,0 0,0-1,-1 1,0-1,1-5,-7 13,1 0,-1 1,0-1,0 0,1 0,-1 0,-1 0,1 1,0-1,0 0,-1 0,1 0,-1 1,0-1,1 0,-1 1,0-1,0 0,0 1,0-1,0 1,0-1,-1 1,1 0,0 0,-1-1,1 1,-1 0,1 0,-1 0,0 1,1-1,-1 0,0 1,0-1,1 1,-1-1,0 1,-2 0,-9-4,-1 2,0 0,0 1,-10 0,21 1,-41 0</inkml:trace>
  <inkml:trace contextRef="#ctx0" brushRef="#br0" timeOffset="30656.418">3675 7011,'0'-10,"1"1,0-1,1 1,0 0,1-1,3-7,-5 16,-1 1,0 0,0 0,0 0,0 0,0 0,1 0,-1 0,0 0,0 0,0 0,0 0,1 0,-1 0,0 0,0 0,0 0,0 0,1 0,-1 0,0 0,0 0,0 0,0 1,1-1,-1 0,0 0,0 0,0 0,0 0,0 0,0 0,1 1,-1-1,0 0,0 0,0 0,0 0,0 0,0 1,0-1,0 0,0 0,0 0,0 0,0 1,0-1,0 0,0 0,0 0,0 0,0 1,0-1,0 0,0 0,0 0,0 0,0 1,0-1,0 0,0 0,-1 0,1 0,0 0,0 1,2 20,-7 98,-6-1,-6 0,-22 81,15-78,-21 104,-5 19,3 63,43-250,8-39,4-23</inkml:trace>
  <inkml:trace contextRef="#ctx0" brushRef="#br0" timeOffset="30991.723">3855 7575,'-5'44,"-5"36,-6 22,-4 11,1 3,4-4,0-13,3-18,3-20,3-23,2-20</inkml:trace>
  <inkml:trace contextRef="#ctx0" brushRef="#br0" timeOffset="31328.887">3777 8088,'69'-89,"57"-56,-99 116,2 1,1 2,2 1,0 1,1 2,18-8,-45 27,-1 0,1 0,0 1,0 0,0 0,0 1,0 0,0 0,1 0,1 1,-6 0,0 0,0 0,0 1,0-1,0 1,0-1,0 1,0 0,0 0,-1 0,1 0,0 0,0 0,-1 0,1 1,-1-1,1 1,-1-1,1 1,-1-1,0 1,0 0,0 0,0-1,0 1,0 0,-1 0,1 0,0 0,-1 0,0 0,1 1,0 7,1 1,-2 0,1-1,-1 1,-1 0,0-1,-1 1,-2 9,-29 86,21-70,-27 75,6-18,3 1,5 1,0 22,23-105,1-1,1 0,0 1,0-1,1 1,1 1,-2-11,1 0,-1 0,1 0,-1 0,1 0,0 0,0-1,-1 1,1 0,0-1,1 1,-1 0,0-1,0 1,1-1,1 1,-2-1,0-1,1 1,-1-1,0 0,1 1,-1-1,1 0,-1 0,0 0,1 0,-1 0,1-1,-1 1,1 0,-1 0,0-1,1 1,-1-1,0 0,0 1,1-1,-1 0,0 0,0 0,0 1,0-1,10-8,-1-1,-1 1,0-1,0-1,-1 1,-1-2,1 0,-6 10,35-56</inkml:trace>
  <inkml:trace contextRef="#ctx0" brushRef="#br0" timeOffset="31677.618">5266 7088,'0'-1,"-8"-54,-3 0,-8-23,16 64,-2 1,0 0,0 0,-1 0,0 1,-1 0,-1 0,0 0,-1 1,0 1,0-1,-4-1,10 9,0 1,0 0,0 0,0 0,-1 0,1 1,0-1,-1 1,1 0,-1 0,0 0,1 0,-1 1,0 0,1-1,-1 1,0 1,1-1,-1 0,0 1,1 0,-1 0,0 0,1 0,0 1,-1-1,0 2,-7 3,1 1,0 0,0 0,1 1,0 1,1-1,0 1,-2 3,-15 21,1 2,1 0,2 1,2 2,-5 15,-23 65,-1 20,-16 77,-29 188,-13 227,82-478,21-136,0 10,-2-1,-1 1,-4 10,1-17</inkml:trace>
  <inkml:trace contextRef="#ctx0" brushRef="#br0" timeOffset="32009.785">4342 8012,'17'-5,"15"-5,15-1,12 1,10-2,10 1,5 2,-3 4,-7 1,-16 2</inkml:trace>
  <inkml:trace contextRef="#ctx0" brushRef="#br0" timeOffset="32344.947">5291 7909,'-34'21,"2"3,0 0,1 2,2 2,0 0,2 2,2 1,1 1,1 1,1 1,-7 19,24-42,0 0,1 1,0-1,1 1,0 0,1 0,0 0,1 2,0-11,1 0,0 0,0 0,0 0,1 0,-1 0,1 0,0 0,-1 0,1 0,1 0,-1 0,0 0,1-1,-1 1,1 0,0-1,0 0,0 1,0-1,0 0,0 0,1 0,-1 0,1 0,-1-1,1 1,0-1,0 0,-1 0,1 0,0 0,2 0,4 1,0-2,0 1,0-1,0-1,0 0,-1 0,1 0,0-1,0-1,-1 1,1-1,-1-1,0 0,0 0,0 0,-1-1,0 0,6-5,5-4,-1-1,-1-1,0 0,-1-1,-1-1,11-18,-16 22,-1 0,0-1,-1 0,-1 0,-1-1,0 0,-1 0,0 0,-1 0,-1-9,-1 17,-1 0,0-1,0 1,-1 0,-1 0,1 0,-1-1,0 2,-1-1,0 0,0 0,-1 1,0 0,0-1,-1 1,0 1,0-1,0 1,-1 0,0 0,-3-2,-56-34,44 30</inkml:trace>
  <inkml:trace contextRef="#ctx0" brushRef="#br0" timeOffset="32707.371">5625 8038,'-5'10,"2"1,-1 0,2 0,-1 0,1 0,1 0,0 11,-3 17,-47 347,62-451,2 0,3 1,10-19,-11 38,1 0,3 2,2 0,1 1,23-31,-38 64,-1-1,1 1,0 0,1 1,0-1,1 2,-1-1,1 1,1 0,-1 1,1 0,1 1,1-1,17 0</inkml:trace>
  <inkml:trace contextRef="#ctx0" brushRef="#br0" timeOffset="33277.008">6112 8114,'-3'13,"-20"64,3 0,3 2,-3 59,21-100,-1-37,0-1,0 0,0 1,0-1,0 0,0 1,0-1,0 0,0 1,0-1,0 0,1 1,-1-1,0 0,0 1,0-1,0 0,1 0,-1 1,0-1,0 0,0 0,1 1,-1-1,0 0,0 0,1 0,-1 1,0-1,1 0,-1 0,0 0,0 0,1 0,-1 0,0 1,1-1,-1 0,0 0,1 0,-1 0,0 0,1 0,-1 0,0-1,1 1,-1 0,0 0,1 0,-1 0,0 0,1 0,-1-1,0 1,0 0,1 0,-1 0,0-1,0 1,1 0,-1 0,14-19,13-33,-2-1,5-21,-14 31,2 1,2 0,2 2,10-13,-31 52,0-1,0 0,1 0,-1 1,0-1,1 0,0 1,-1 0,1-1,0 1,-1 0,1 0,1-1,-2 2,-1 0,0 0,1 0,-1 0,1 0,-1 0,1 1,-1-1,0 0,1 0,-1 0,1 0,-1 1,0-1,1 0,-1 0,0 1,1-1,-1 0,0 0,1 1,-1-1,0 0,0 1,1-1,-1 1,0-1,0 0,0 1,0-1,1 1,-1-1,0 0,0 1,0-1,0 1,3 55,-3-46,-1 5,2 1,0-1,1 0,0 1,1-1,1 0,1 1,-4-14,-1 1,1-1,0 1,0-1,0 1,1-1,-1 0,0 1,1-1,-1 0,1 0,0 0,0 0,0 0,0-1,0 1,0-1,1 1,-1-1,0 0,1 0,-1 0,1 0,-1 0,1 0,-1-1,1 1,0-1,-1 0,1 0,0 0,-1 0,1 0,0-1,-1 1,1-1,-1 1,1-1,-1 0,1 0,-1 0,1-1,-1 1,1-1,7-4,0 0,0-1,-1 0,0 0,0-1,-1 0,0-1,4-5,53-81,-9 13,-33 59,-22 23,-1 0,1 0,-1-1,0 1,1 0,-1 0,0 0,1 0,-1 0,1 0,-1 0,0 0,1 0,-1 0,1 0,-1 0,0 0,1 0,-1 0,1 0,-1 0,0 0,1 1,-1-1,0 0,1 0,-1 0,0 1,1-1,-1 0,0 0,1 1,-1-1,0 0,0 1,1-1,0 4,0 0,0 0,-1 0,1 1,-1-1,0 0,0 0,0 0,-1 0,1 0,-1 0,0 2,-31 140,15-80,4 2,2-1,3 5,8-44,2-16</inkml:trace>
  <inkml:trace contextRef="#ctx0" brushRef="#br0" timeOffset="34079.215">6882 8191,'19'-10,"-1"-2,-1 1,15-15,-19 16,0 0,0 0,1 1,0 1,1 0,9-3,-21 10,-1 0,0 0,1 0,-1 1,1-1,-1 1,0-1,1 1,-1 0,1 0,0 0,-1 0,1 1,-1-1,0 1,1-1,-1 1,1 0,-1 0,0 0,1 0,-1 0,0 1,0-1,0 1,0-1,0 1,0 0,-1-1,1 1,-1 0,1 0,-1 1,1-1,-1 0,0 0,0 1,0-1,-1 0,1 2,4 13,-1 0,-1 0,-1-1,0 2,-2 12,1-9,2 44,-3-35,1-1,1 0,1 0,2 0,1 0,9 25,-11-47,-1-1,1 0,0 1,1-1,-1-1,1 1,5 4,-9-9,0 0,1 0,-1 1,1-1,-1 0,1-1,-1 1,1 0,0 0,-1-1,1 1,0-1,0 1,1-1,-2 0,0 0,0 0,0 0,0-1,0 1,0 0,0-1,0 1,0-1,-1 1,1-1,0 0,0 1,0-1,-1 0,1 1,0-1,-1 0,1 0,-1 0,1 1,-1-1,1 0,-1 0,0 0,1 0,-1 0,0 0,1-3,0 1,-1-1,1 1,-1-1,0 1,0-1,0 0,-1 1,1-1,-1 1,0-1,0 1,0 0,-1-1,1 1,-1 0,1 0,-1 0,0 0,0 0,-1 0,1 0,-1 1,-5-8,0 2,-1-1,0 1,-1 1,1-1,-6-1,1 2,0 0,-1 1,0 0,0 2,0 0,0 0,-1 1,0 1,1 1,-1 0,0 1,0 1,1 0,-1 1,0 1,-9 3,10-3,0 1,0 1,1 1,-1 0,1 1,1 0,-1 1,1 0,1 1,0 1,0 0,0 1,2 0,-1 0,1 1,-7 13,14-22,1 0,0 0,0 0,1 1,-1-1,1 0,0 1,-1-1,1 1,1-1,-1 1,0 0,1-1,0 1,0 0,0-1,0 1,1 0,0-1,-1 1,1-1,0 1,1-1,-1 1,1-1,-1 0,1 1,0-1,0 0,0 0,1 0,-1-1,1 1,0-1,-1 1,1-1,0 0,0 0,1 0,-1 0,0-1,4 2,8 2,-1-1,1 0,1-1,-1-1,0 0,1-1,-1 0,1-2,-1 0,1 0,13-4,12-4,0-1,0-2,31-15,-22 7,-2-3,38-24,-64 34,-1-1,-1-1,0-1,-1-1,-1-1,-1 0,1-2,-13 14,-1 0,1 0,-1-1,-1 1,1-1,-1 0,0 0,0 0,-1 0,0-1,-1 1,1-1,-1 0,-3-28</inkml:trace>
  <inkml:trace contextRef="#ctx0" brushRef="#br0" timeOffset="34409.809">7293 8114,'4'0,"10"-4,16-6,17-6,16-4,16-3,7-7,3-2,-6 0,-12 5,-19 7</inkml:trace>
  <inkml:trace contextRef="#ctx0" brushRef="#br0" timeOffset="34741.875">7651 8012,'-17'69,"-6"41,1 15,4-5,6-19,8-26,14-27,10-29,10-31,0-14</inkml:trace>
  <inkml:trace contextRef="#ctx0" brushRef="#br0" timeOffset="34742.875">7960 8063,'-18'39,"-9"31,-1 20,0 9,5-5,6-8,11-16,10-28,10-34,1-18</inkml:trace>
  <inkml:trace contextRef="#ctx0" brushRef="#br0" timeOffset="35061.543">7908 7627,'18'0,"14"0,2 0</inkml:trace>
  <inkml:trace contextRef="#ctx0" brushRef="#br0" timeOffset="35390.778">8396 8114,'-2'-1,"0"0,0 0,0 0,0 0,0 0,0 0,0 1,0-1,0 0,0 1,-1 0,1 0,0 0,0 0,-1 0,1 0,0 0,0 1,0-1,-1 1,1-1,0 1,0 0,0 0,0 0,0 0,0 0,-1 2,-8 4,0 0,0 1,0 0,-3 5,-6 7,1 0,1 2,0 0,2 1,0 0,1 3,6-10,0 0,2 1,0 0,1 0,0 1,2 0,0 0,1 0,-1 15,4-29,0 0,0 1,0-1,0 0,1 0,-1 1,1-1,0 0,1 0,-1 0,1 0,0 0,-1 0,2-1,-1 1,0-1,1 1,1 1,-1-3,0 1,1-1,-1 0,0 0,1 0,0-1,-1 1,1-1,0 0,0 0,0 0,0 0,0-1,0 1,0-1,1 0,9-1,-1-1,0 0,0-1,0 0,0-1,0 0,-1-1,0-1,0 0,9-6,0-2,-1-1,-1 0,0-2,-2 0,0-1,0-1,-2-1,-1 0,5-8,-11 15,0-1,-1 1,-1-1,0 0,-1-1,0 1,-1-1,-1 0,0 0,-1-1,-1 1,0 0,-1-1,-1 1,-2-11,1 18,0 1,0-1,-1 1,0 0,0 0,0 0,-1 0,-1 0,0-1,2 4,0 1,1 0,-1 0,0 0,-1 0,1 0,0 1,-1-1,1 1,-1 0,0 0,0 1,0-1,0 1,0-1,0 1,-1 0,-5 2</inkml:trace>
  <inkml:trace contextRef="#ctx0" brushRef="#br0" timeOffset="35725.017">8730 8294,'-5'158,"4"-157,1 0,0 0,0 0,0 0,0 0,0 0,0 0,0 0,0 0,0-1,1 1,-1 0,0 0,1 0,-1 0,0 0,1 0,-1 0,1 0,-1-1,1 1,0 0,-1 0,1-1,0 1,0-1,-1 1,1 0,0-1,0 1,0-1,0 0,-1 1,1-1,1 1,0-2,1 0,-1 1,1-1,-1 0,0 0,1 0,-1 0,0-1,0 1,0 0,0-1,0 0,2-1,11-12,0-1,-1-1,1-2,64-91,-46 61,2 1,2 2,37-35,-70 77,0 0,1 1,-1-1,1 1,0 0,0 0,0 0,0 1,5-2,-9 4,1 0,-1 0,0 0,1 0,-1 0,0 0,1 0,-1 0,0 0,1 1,-1-1,0 1,1-1,-1 1,0-1,0 1,0 0,1 0,-1-1,0 1,0 0,0 0,0 0,0 0,-1 0,1 0,0 1,0-1,-1 0,1 0,-1 1,1-1,-1 0,1 1,-1-1,0 0,0 1,0-1,1 0,-1 1,-1-1,5 32,-2 0,-1 0,-2 0,-2 0,0-1,-6 18,-1 26,4-25,2-24,1 1,1-1,2 1,1 11,5-19,-5-19,-1-1,0 0,1 0,-1 0,0 1,1-1,-1 0,1 0,-1 0,0 0,1 0,-1 0,1 0,-1 0,1 0,-1 0,0 0,1 0,-1 0,1 0,-1 0,1 0,-1 0,0-1,1 1,-1 0,1 0,-1 0,0-1,1 1,-1 0,0 0,1-1,-1 1,0 0,0-1,1 1,-1 0,0-1,0 1,16-19</inkml:trace>
  <inkml:trace contextRef="#ctx0" brushRef="#br0" timeOffset="39308.828">15425 5985,'0'4,"0"11,0 15,0 20,-4 19,-2 16,-3 14,-2 5,-2 1,1-9,2-11,8-16,3-20</inkml:trace>
  <inkml:trace contextRef="#ctx0" brushRef="#br0" timeOffset="42026.613">15862 6395,'-2'-1,"0"0,0 0,0 0,-1 0,1 0,0 0,0 1,-1-1,1 1,0-1,0 1,-1 0,1 0,0 0,-1 0,1 1,0-1,-1 1,1 0,-46 12,31-5,0 1,0 0,1 1,0 1,1 1,0 0,1 1,0 0,1 1,1 1,0 0,1 0,-5 10,8-12,0 1,1 0,0 0,1 0,0 1,2 0,-1 0,2 0,0 1,1-1,1 1,0 0,1-1,0 1,2 0,1 9,-2-19,0-1,1 1,-1-1,1 1,0-1,1 0,-1 0,1 0,0 0,0 0,1-1,-1 1,1-1,0 0,0 0,1 0,-1-1,1 0,0 1,0-1,0-1,0 1,0-1,0 0,1 0,-1-1,1 0,0 1,-1-2,1 1,0-1,-1 0,1 0,0 0,-1-1,4-1,6 0,-1-2,1 0,-1 0,0-2,-1 0,1 0,-1-1,0-1,-1 0,1-1,-2 0,1 0,6-9,-4 2,-1-1,0 0,-2 0,0-1,-1-1,0 1,-2-2,0 1,-1-1,-1 0,-1-1,0-10,0-5,-2-1,-1 1,-2-1,-2 1,-1-1,-7-25,-6-27</inkml:trace>
  <inkml:trace contextRef="#ctx0" brushRef="#br0" timeOffset="42495.689">15938 5857,'6'24,"-1"1,-1-1,-2 1,0 0,-2 0,0 0,-3 14,1 6,-5 96,1-43,3 1,5 0,14 83,-15-170,2-1,-1 1,2 0,-1-1,2 0,0 0,0 0,0-1,3 2,-6-8,0-1,1 0,0 0,-1 0,1-1,0 1,1-1,-1 1,0-1,1 0,-1 0,1 0,0-1,-1 1,1-1,0 0,0 0,0-1,0 1,0-1,0 1,0-1,0-1,0 1,0 0,0-1,0 0,2-1,7-2,0-1,1-1,-2-1,1 0,-1 0,0-1,0-1,-1 0,-1 0,1-1,-1-1,-1 1,0-2,-1 1,7-12,1-4,0 0,-2-1,-2-1,0 0,-2-1,5-23,-12 41,-2-1,1 0,-1 1,-1-1,0 0,-1 0,-1 1,-1-6,3 14,-1 1,0-1,-1 1,1-1,-1 0,1 1,-1 0,0-1,0 1,0 0,-1 0,1 0,-3-1,3 2,0 1,0 0,0-1,-1 1,1 0,0 0,-1 1,1-1,-1 0,1 1,-1 0,1-1,-1 1,1 0,-1 0,1 0,-1 1,1-1,-1 1,1-1,-1 1,1 0,-6 2,2 0,-1 0,0 1,1 0,-1 0,1 1,0 0,1 0,-1 0,1 0,0 1,0 0,1 0,0 1,0-1,0 1,1 0,0 0,0 0,1 1,-4 8,1-1,1 1,1 0,0 0,1 0,1 0,1 1,1 15,0-19,1 0,1 0,0 0,1 0,0-1,1 0,0 1,1-2,1 1,0-1,0 0,1 0,1-1,6 8,-10-13,1-1,-1 1,0-1,1 0,0 0,0-1,0 1,1-2,-1 1,1 0,-1-1,1-1,0 1,0-1,0 0,0 0,-1-1,1 0,0 0,0-1,0 0,0 0,0-1,0 1,-1-2,1 1,-1-1,5-2,-1 0,0-1,-1 0,1-1,-1 0,0-1,-1 0,0 0,2-4,20-26</inkml:trace>
  <inkml:trace contextRef="#ctx0" brushRef="#br0" timeOffset="42861.032">16606 6524,'-2'18,"0"0,-1 0,0-1,-5 11,-4 28,7-31,-8 63,12-82,1 0,0 0,0 1,0-1,1 0,0 0,0 0,1 1,-1-1,1 0,2 3,-3-8,-1-1,0 1,1 0,-1-1,1 1,-1-1,1 1,-1-1,1 1,-1-1,1 1,-1-1,1 0,0 1,-1-1,1 0,0 1,-1-1,1 0,0 0,-1 0,1 1,0-1,0 0,-1 0,1 0,0 0,-1-1,1 1,0 0,0 0,-1 0,1 0,0-1,-1 1,1 0,-1-1,1 1,0 0,-1-1,1 1,-1-1,1 1,-1-1,1 1,-1-1,1 1,-1-1,0 0,1 1,-1-1,0 0,1 1,21-37,2-24,-3-1,9-48,3-11,-33 120,0 0,0 1,0-1,0 0,1 0,-1 0,0 0,0 0,1 1,-1-1,0 0,1 0,-1 1,1-1,-1 0,1 1,-1-1,1 0,0 1,-1-1,1 1,0-1,0 1,-1-1,1 1,0-1,7 19,0 45,-7-59,5 56,10 40,-11-78,0 0,2-1,1 0,0 0,1-1,3 3,14 13,-25-35,-1 0,1 0,0 0,0 0,0-1,0 1,0 0,-1 0,2-1,-1 1,0 0,0-1,0 1,0-1,0 0,0 1,0-1,1 0,-1 0,0 0,0 0,0 0,1 0,-1 0,0 0,0 0,0 0,0-1,1 1,-1 0,0-1,1 0,10-11</inkml:trace>
  <inkml:trace contextRef="#ctx0" brushRef="#br0" timeOffset="43197.448">16862 6446,'14'-4,"12"-2,10 1,9 1,5-4,3 0,-4-3,-10-4,-11 1</inkml:trace>
  <inkml:trace contextRef="#ctx0" brushRef="#br0" timeOffset="43526.494">17145 6395,'-5'48,"0"29,4 10,2-1,1-11,5-13,5-18,1-16</inkml:trace>
  <inkml:trace contextRef="#ctx0" brushRef="#br0" timeOffset="43527.494">17375 6421,'0'39,"0"27,0 14,0 3,0-9,0-12,-4-21,-2-18</inkml:trace>
  <inkml:trace contextRef="#ctx0" brushRef="#br0" timeOffset="43847.072">17299 6113,'0'0</inkml:trace>
  <inkml:trace contextRef="#ctx0" brushRef="#br0" timeOffset="44179.403">18094 5805,'-13'-13,"-13"-9,-15 4,-10 14,-9 20,2 30,5 28,9 24,11 21,15 13,16 5,12-3,4-16,5-19,-2-22,-7-24,-6-21</inkml:trace>
  <inkml:trace contextRef="#ctx0" brushRef="#br0" timeOffset="44518.973">17478 6549,'22'0,"20"0,16 0,12 4,6 2,0 4,-5 0,-6-1,-13-2</inkml:trace>
  <inkml:trace contextRef="#ctx0" brushRef="#br0" timeOffset="44519.973">18171 6473,'17'17,"11"10,4 6,6 0,1 0,2-6,-1-8,-4-11,-7-7</inkml:trace>
  <inkml:trace contextRef="#ctx0" brushRef="#br0" timeOffset="44863.748">18607 6395,'-18'48,"-9"38,-5 30,-2 17,1 8,2-2,2-12,5-15,8-22,5-34,10-37,5-20</inkml:trace>
  <inkml:trace contextRef="#ctx0" brushRef="#br0" timeOffset="45195.672">18864 6344,'0'4,"0"11,0 15,0 16,0 13,4 6,2 0,-1-7,4-17,0-20,-1-14</inkml:trace>
  <inkml:trace contextRef="#ctx0" brushRef="#br0" timeOffset="45516.316">18838 6061,'13'18,"9"14,5 15,2 8,-4-6</inkml:trace>
  <inkml:trace contextRef="#ctx0" brushRef="#br0" timeOffset="45848.323">19095 6703,'0'-38,"1"1,2-1,2-2,-3 30,0 0,0 0,1 1,0-1,1 0,0 1,0 0,1 0,0 0,1 1,0-1,0 1,7-5,-11 11,0-1,1 1,-1 0,1 1,0-1,-1 0,1 1,0-1,0 1,0 0,0 0,0 0,0 1,1-1,-1 1,0-1,0 1,0 0,1 0,-1 1,0-1,0 1,0-1,0 1,0 0,0 0,0 1,0-1,0 1,0-1,0 1,-1 0,1 0,-1 0,1 0,-1 0,0 1,0 0,12 12,0 0,-2 2,0-1,-1 2,4 8,-10-18,7 14,-8-13,1-1,0 1,0-1,1 0,0-1,0 1,1-1,0 0,2 1,9 3</inkml:trace>
  <inkml:trace contextRef="#ctx0" brushRef="#br0" timeOffset="46244.866">19736 6395,'-12'5,"1"0,0 1,1 0,-1 1,1 0,0 1,1 0,0 0,-3 4,-5 7,1 0,0 1,2 0,-1 3,-15 36,29-56,0 1,-1 0,1 0,0 0,1 0,-1 0,1 0,0 0,0 0,0 0,0 0,1 0,-1 0,2 2,-2-4,1-1,0 0,-1 0,1 0,0 0,-1 0,1 0,0 0,0 0,0-1,0 1,0 0,0 0,0-1,0 1,0-1,1 1,-1-1,0 1,0-1,0 0,1 1,-1-1,0 0,0 0,1 0,-1 0,0 0,0 0,1 0,-1-1,0 1,0 0,0-1,1 1,-1-1,44-20,-16-1,-1-1,-1-1,-1-2,-2-1,0 0,17-28,11-11,-30 47,-22 19,1 0,-1 0,1 0,-1 0,0 0,1 0,-1 1,1-1,-1 0,0 0,1 0,-1 0,0 0,1 1,-1-1,0 0,1 0,-1 1,0-1,1 0,-1 0,0 1,0-1,1 0,-1 1,0-1,0 0,0 1,0-1,1 1,-1-1,0 0,0 1,0-1,0 1,0-1,1 56,-2-50,-12 241,-18 207,18-342,-5-2,-5 0,-6 2,26-98,-3 8,0 0,-1 0,-1-1,-1 0,0 0,-2-1,-1-1,-12 17,23-34,-1 0,0 0,0 0,0 0,0 0,0 0,0-1,0 1,0-1,-1 1,1-1,-1 0,1 0,-1 0,1 0,-1-1,0 1,1-1,-1 1,0-1,1 0,-2 0,1-1,-1 0,1 0,0 0,-1-1,1 1,0-1,0 0,0 1,1-2,-1 1,0 0,1 0,-1-1,1 1,-1-2,-8-11,0-1,2 0,0-1,0 1,-4-16,2 3,0 0,3 0,0-1,2 0,1-1,1 1,2-1,1 0,1 0,2 1,1-1,1 1,2-1,1 1,1 1,2-1,1 2,1-1,1 1,12-16,13-15,3 2,2 2,2 2,8-3,210-194,-131 129,-81 73,80-79,-112 106,-1-1,0-1,-2-1,0-1,0-3,-14 24,0 1,0 0,0-1,-1 1,0-1,1 0,-1 1,0-1,-1 0,1 1,-1-1,1 0,-1 0,-1 0,1 0,0 1,-1-1,0 0,0 0,0 1,0-2,-1 3,0-1,-1 1,1-1,-1 1,1 0,-1 0,1 0,-1 0,0 1,0-1,0 1,0 0,0-1,0 1,-1 1,1-1,0 0,0 1,-1 0,1 0,0 0,-1 0,-1 0,-70 10,-1 9</inkml:trace>
  <inkml:trace contextRef="#ctx0" brushRef="#br0" timeOffset="47112.911">16222 7601,'-6'1,"0"0,0 0,0 0,1 1,-1 0,1 0,-1 0,1 1,0-1,0 1,0 1,-3 1,-55 49,38-27,0 1,2 1,1 1,1 1,2 1,1 0,-10 27,16-32,1 2,1-1,2 1,1 1,1-1,1 1,2 0,1 0,2 23,1-43,0 0,0 1,1-1,1 0,0 0,0 0,1-1,0 1,0-1,1 0,1 0,-1 0,5 3,-6-7,0-1,0 0,0 0,1 0,0-1,0 0,0 0,0 0,0 0,0-1,1 0,-1 0,1 0,0-1,0 0,-1 0,1 0,0-1,0 0,0 0,0 0,-1-1,1 0,2-1,7-2,0 0,0-2,-1 0,1-1,-1 0,-1-1,1 0,-1-1,-1-1,0 0,0-1,-1 0,0-1,-1 0,0 0,6-13,-2 3,-1 1,-1-2,-2 0,0 0,-1-1,-1 0,-2 0,0-1,-2 0,1-7,-4 6,-2 0,0 1,-1-1,-2 0,0 1,-2 0,-1 0,-1 1,-1-1,-1 2,-1-1,-1 2,-1-1,-1 2,-1 0,-4-4,-4-1,23 26,0-1,0 1,0 0,0 0,0 0,0-1,0 1,0 0,0 0,0-1,-1 1,1 0,0 0,0 0,0 0,0-1,0 1,-1 0,1 0,0 0,0 0,0 0,-1-1,1 1,0 0,0 0,0 0,-1 0,1 0,0 0,0 0,-1 0,1 0,0 0,0 0,-1 0,1 0,0 0,0 0,0 0,-1 0,1 0,0 0,0 0,-1 1,1-1,0 0,0 0,0 0,0 0,-1 0,1 1,0-1,0 0,0 0,0 0,0 1,-1-1,1 0,0 0,0 0,0 1,0-1,0 0,0 0,0 0,0 1,0-1,0 0,2 16,6 12</inkml:trace>
  <inkml:trace contextRef="#ctx0" brushRef="#br0" timeOffset="47445.634">16683 7909,'-4'4,"-7"11,0 19,-3 27,-4 28,1 26,0 19,2 14,4-2,-1-17,2-21,3-38,2-31</inkml:trace>
  <inkml:trace contextRef="#ctx0" brushRef="#br0" timeOffset="47782.079">16554 8038,'33'-11,"0"2,0 1,1 2,0 1,24 0,-46 4,0 1,1 1,-1-1,0 2,0 0,0 0,0 1,0 1,0 0,-1 0,0 1,0 0,0 1,-1 1,1 0,-1 0,2 3,-8-6,0 0,-1 0,1 0,-1 0,0 1,0 0,-1-1,1 1,-1 0,0 0,0 0,-1 0,0 0,0 1,0-1,0 6,-1-4,0 1,-1 0,0 0,-1-1,0 1,0-1,0 1,-1-1,0 0,-1 0,0 1,-5 7,-1 0,-1 0,-1 0,0-2,0 1,-2-2,1 0,-2 0,-10 6,4-6,0-1,-1-1,0-1,0 0,-1-2,0-1,-1-1,1 0,-1-2,0-1,0-1,0-1,0-1,0-1,-8-2,-3-8,10-1</inkml:trace>
  <inkml:trace contextRef="#ctx0" brushRef="#br0" timeOffset="48114.37">17093 8038,'9'-5,"11"-5,12-1,8 1,7 2,4 3,1 2,2 1,-1-2,-4-2,-11-4,-7 1,-9 0</inkml:trace>
  <inkml:trace contextRef="#ctx0" brushRef="#br0" timeOffset="48446.748">17453 7960,'-4'48,"-2"33,0 16,1 5,2-2,6-14,6-21,6-22,5-22,-1-16</inkml:trace>
  <inkml:trace contextRef="#ctx0" brushRef="#br0" timeOffset="48447.748">17786 7986,'-5'44,"0"27,-1 15,2-3,1-12,1-21,1-20</inkml:trace>
  <inkml:trace contextRef="#ctx0" brushRef="#br0" timeOffset="48763.884">17658 7806,'0'0</inkml:trace>
  <inkml:trace contextRef="#ctx0" brushRef="#br0" timeOffset="49095.594">18171 8088,'-4'1,"0"1,0-1,0 1,0 0,0 0,1 0,-1 0,1 1,-1 0,1-1,0 1,0 0,1 1,-1-1,0 0,0 3,-1-2,-12 17,0 1,1 1,1 0,2 0,-3 8,8-16,1 0,1 1,0 0,1 0,1 0,0 1,1-1,1 1,1 2,0-14,0 0,0-1,1 1,0-1,0 1,0-1,1 1,-1-1,1 0,0 0,0 1,0-2,1 1,0 0,-1 0,1-1,1 1,-1-1,0 0,1 0,2 2,-1-3,0 1,0-1,1 0,-1 0,0-1,1 1,-1-1,1 0,-1-1,1 0,0 1,-1-2,1 1,-1-1,1 1,-1-2,6 0,4-3,-1-1,1 0,-1-1,-1 0,1-1,-1-1,-1 0,0-1,0 0,-1-1,0 0,-1 0,0-1,-1-1,0 0,6-12,-11 18,0-1,0 1,0-1,-1 0,0-1,-1 1,0 0,0-1,-1 1,0-1,-1 0,1 1,-2-1,1 0,-1 1,0-1,-1 1,0-1,-1 1,1 0,-2 0,1 0,-1 0,0 0,-1 1,1 0,-2 0,1 0,-1 0,-2-1,-7-6,-1 2,0 0,-1 1,-13-7,11 7,8 4,11 7,1 0,-1 0,0 0,0 0,0 0,0 0,0 0,0 0,0 0,0 0,0 0,0 0,0 0,1 0,-1 0,0 0,0 0,0 0,0 0,0 0,0 0,0 0,0-1,0 1,0 0,0 0,0 0,0 0,0 0,0 0,0 0,0 0,0 0,0 0,0 0,0 0,0 0,12 4</inkml:trace>
  <inkml:trace contextRef="#ctx0" brushRef="#br0" timeOffset="49500.338">18530 8166,'-2'33,"-1"1,-2 0,-2-1,-6 20,4-19,1 2,2-1,1 17,4-50,1 0,0 0,0 1,0-1,0 0,0 0,1 0,-1 0,1 0,-1 0,1 0,0 0,0 1,-1-3,0 0,1 1,-1-1,0 0,1 0,-1 1,1-1,-1 0,0 0,1 0,-1 0,0 1,1-1,-1 0,1 0,-1 0,1 0,-1 0,0 0,1 0,-1 0,1 0,-1 0,1 0,-1 0,0-1,1 1,-1 0,1 0,-1 0,0 0,1-1,-1 1,0 0,1-1,4-2,-1-1,0-1,1 1,-2 0,1-1,0 0,-1 0,0 0,33-58,7-22,-19 36,2 0,29-40,-33 67,-21 21,-1 1,1-1,-1 1,1 0,0-1,-1 1,1 0,0 0,-1-1,1 1,0 0,0 0,-1 0,1 0,0 0,-1 0,1 0,0 0,-1 0,1 1,0-1,0 0,-1 0,3 2,-1 0,-1 0,1 1,0-1,0 0,-1 1,0-1,1 1,-1-1,0 1,0 0,0-1,-1 1,1 0,-1 0,1 1,2 8,0 8,2-1,0-1,1 1,1-1,0 0,6 8,-11-22,1 0,0-1,-1 1,2 0,-1-1,0 1,1-1,-1 0,1 0,0-1,0 1,0-1,0 0,0 0,1 0,-1 0,1-1,-1 0,1 0,-1 0,1 0,0-1,-1 0,1 0,0 0,-1 0,1-1,0 0,3-1,38-13,-3-6</inkml:trace>
  <inkml:trace contextRef="#ctx0" brushRef="#br0" timeOffset="49844.466">19198 8038,'-8'0,"1"1,-1 0,1 1,0-1,0 2,0-1,0 1,0 0,0 0,1 1,-1-1,1 2,0-1,1 1,-1 0,1 0,-1 0,2 1,-1 0,1 0,-1 0,2 0,-1 1,1-1,0 1,0 0,-1 5,2-7,1 1,-1-1,1 1,0-1,0 1,1-1,-1 1,1 0,1-1,-1 1,1 0,0-1,0 1,1-1,-1 0,1 1,0-1,1 0,-1 0,1 0,0 0,0-1,1 1,-1-1,1 0,0 0,0 0,1 0,-1-1,1 1,0-1,0-1,0 1,0-1,0 1,1-1,13 3,-1 0,1-1,14 1,-21-4,0 0,1 1,-1 1,0 0,0 0,-1 1,1 1,-1 0,5 4,-15-8,0 0,0 0,0 0,0 0,0 0,0 0,0 1,0-1,-1 0,1 1,0-1,-1 1,1-1,-1 0,0 1,1-1,-1 1,0-1,0 1,0-1,0 1,0-1,0 1,-1-1,1 1,0-1,-1 1,1-1,-1 0,0 1,1-1,-1 0,0 1,0-1,0 0,0 0,0 0,0 0,0 1,0-2,0 1,-7 8,0-1,-1 0,1-1,-2 0,1 0,-24 15,0-2,-1-1,-1-2,-1-1,0-2,-18 4,50-16,-1-1,1 0,-1 0,0-1,1 1,-1-1,0 0,1 0,-1-1,0 1,1-1,-3-1,-10-6</inkml:trace>
  <inkml:trace contextRef="#ctx0" brushRef="#br0" timeOffset="54602.887">25380 5908,'-32'650,"32"-644,-3 17,2 1,1-1,1 7,-1-29,0-1,0 1,0-1,0 1,0-1,0 1,0-1,0 1,0-1,0 1,0-1,1 1,-1-1,0 0,0 1,0-1,1 1,-1-1,0 1,0-1,1 0,-1 1,0-1,1 0,-1 1,1-1,-1 0,0 1,1-1,0 0,8-10,7-25,4-39,-3-1,-4-1,3-73,-4 38,-10 107,0 12,4 34,5 57,-10-87,13 87,-13-93,1 0,-1 0,1 0,1 0,-1 0,1 0,0-1,0 1,1-1,0 0,0 0,0 0,4 3,-7-7,1 0,0 0,-1-1,1 1,0 0,-1-1,1 0,0 1,0-1,0 0,0 0,0 0,-1 0,1 0,0 0,0 0,0-1,0 1,-1-1,1 1,0-1,0 0,-1 1,1-1,-1 0,1 0,-1 0,1-1,-1 1,1 0,-1 0,0-1,0 1,0-1,0 1,0-1,0 0,8-9,-1-1,0 0,-1 0,2-6,50-114,-31 67,30-51,-57 115,-1-1,1 1,0 0,-1-1,1 1,0 0,0-1,0 1,0 0,0 0,0 0,0 0,0 0,0 0,1 0,-1 0,0 1,1-1,-1 0,0 1,2-1,-2 1,-1 1,1-1,0 1,0 0,-1-1,1 1,0 0,-1 0,1-1,-1 1,1 0,-1 0,1 0,-1 0,0 0,1-1,-1 1,0 0,0 0,1 0,-1 0,0 0,0 1,2 70,-7-2,0-14,3-1,2 0,2 1,3-1,3 8,0-28</inkml:trace>
  <inkml:trace contextRef="#ctx0" brushRef="#br0" timeOffset="55235.969">25996 6241,'29'-2,"0"-1,0-2,0-1,-1-1,8-3,-10 2,0 1,1 1,-1 1,1 2,26-1,-50 4,0 0,0 0,1 1,-1-1,0 1,0-1,0 1,0 0,0 0,0 0,0 1,0-1,0 1,0-1,-1 1,1 0,-1 0,1 0,-1 1,0-1,0 0,0 1,0 0,0-1,0 1,-1 0,1 0,-1 0,0 0,0 0,0 0,-1 0,1 0,-1 1,1-1,-1 0,0 0,0 0,-1 3,1 3,-1-1,-1 0,1 0,-1 0,-1 0,1 0,-2 0,1-1,-1 1,0-1,0 0,-1 0,0-1,0 1,-2 1,1-3,0 0,-1-1,1 0,-1 0,1 0,-1-1,0 0,-1 0,1-1,-3 1,-80 13,23-6,40-4,0 1,1 2,-1 1,21-8,0 1,0-1,0 1,0 1,1-1,-1 1,1 0,0 0,0 0,1 1,-1-1,1 1,0 0,0 1,-2 3,6-8,-1 0,1 0,-1 0,1 0,-1 1,1-1,0 0,-1 0,1 0,0 0,0 0,0 0,0 0,0 1,0-1,0 0,1 0,-1 0,0 0,1 0,-1 0,0 0,1 0,-1 0,1 0,0 0,-1 0,1 0,0 1,1-1,1 0,-1 1,0-1,0 0,1 0,-1 0,1 0,-1-1,1 1,-1-1,1 1,-1-1,1 0,11 0,-1 0,1-1,-1 0,10-3,45-14,-57 14,0 0,0 1,1 0,-1 1,1 0,-1 0,1 2,0-1,0 2,-1-1,1 2,0-1,2 2,-7 0,1-1,0 1,0-2,0 1,0-1,0-1,0 1,1-2,-1 1,0-1,0 0,0 0,0-1,5-2,8-5</inkml:trace>
  <inkml:trace contextRef="#ctx0" brushRef="#br0" timeOffset="55781.087">26689 5625,'-8'85,"1"-20,-7 214,-7 116,20-382,1-9,0 0,0 0,-1 0,1 0,-1 0,0 0,0 0,0 0,-1 0,1 0,-2 2,2-6,1 0,0 0,0 0,0 0,0 1,-1-1,1 0,0-1,0 1,0 0,-1 0,1 0,0 0,0 0,0 0,0 0,-1 0,1 0,0 0,0 0,0 0,0 0,0-1,-1 1,1 0,0 0,0 0,0 0,0 0,0-1,0 1,0 0,0 0,-1 0,1 0,0-1,0 1,0 0,0 0,0 0,0-1,0 1,0 0,0 0,0 0,0 0,0-1,0 1,0 0,0 0,1 0,-1 0,0-1,0 1,0 0,0 0,0 0,0-17,3-1,1 0,1 0,0 0,1 1,1 0,1 0,1 0,3-4,-5 9,1 0,1 0,-1 1,2 0,0 1,0 0,1 0,0 1,0 1,1 0,1 0,-11 7,0 0,-1 0,1 0,0 0,-1 0,1 0,0 1,0-1,0 1,0 0,-1-1,1 1,0 0,0 0,0 0,0 0,0 0,0 1,0-1,-1 1,2-1,-3 1,1 0,0 0,-1 0,0 0,1 1,-1-1,1 0,-1 0,0 0,0 0,0 0,0 1,0-1,0 0,0 0,0 0,0 0,0 1,0-1,-1 0,1 0,-1 0,1 0,-1 0,1 0,-1 0,1 0,-1 0,0 0,0 0,1 0,-1-1,-1 2,-31 44,17-26,1 1,2 0,-8 16,18-32,0 1,1-1,0 1,0-1,0 1,1 0,0 0,0 0,1 0,-1 0,1 0,1 0,-1 0,1 0,0 0,0-1,2 4,-2-5,0 0,1-1,0 0,0 1,0-1,0 0,0 0,0 0,1 0,0-1,-1 1,1-1,0 1,0-1,1 0,-1 0,0-1,1 1,2 1,0-1,1-1,-1 1,0-1,1 0,-1-1,0 1,1-1,-1-1,4 1,2-2,1 0,-1-1,0 0,0-1,0 0,-1 0,0-2,0 1,0-2,9-5,10-14</inkml:trace>
  <inkml:trace contextRef="#ctx0" brushRef="#br0" timeOffset="56115.302">27176 6267,'0'9,"0"11,0 12,0 8,5 2,1-1,4-4,-5-13,-2-9</inkml:trace>
  <inkml:trace contextRef="#ctx0" brushRef="#br0" timeOffset="56116.302">27100 6010,'8'9,"4"2</inkml:trace>
  <inkml:trace contextRef="#ctx0" brushRef="#br0" timeOffset="56704.479">27330 6395,'5'26,"-1"1,-1-1,-2 1,-1 19,1 25,-1-71,0 1,0 0,0-1,0 1,0 0,0-1,0 1,0 0,0-1,0 1,0-1,1 1,-1 0,0-1,0 1,1 0,-1-1,0 1,1-1,-1 1,0-1,1 1,-1-1,1 1,-1-1,1 0,-1 1,1-1,13-9,13-35,-24 39,44-92,-34 68,1 0,1 1,1 0,18-22,-33 48,1 1,-1-1,0 0,1 1,-1 0,1-1,0 1,-1 0,1 0,0 0,0 0,-1 0,1 0,0 0,0 1,0-1,1 0,-2 1,1 0,-1 1,0-1,0 0,1 0,-1 1,0-1,0 1,0-1,1 1,-1-1,0 1,0 0,0 0,0-1,0 1,0 0,0 0,-1 0,2 1,3 6,0 1,0 0,-1 0,0 0,0 0,0 5,3 7,-2-10,0 0,0 0,1-1,0 1,1-1,0-1,0 1,7 5,-9-11,-1 0,1 0,0-1,0 1,1-1,-1 0,1-1,-1 0,1 1,0-2,0 1,0-1,0 0,0 0,0 0,0-1,0 0,1 0,46-8,-4-4</inkml:trace>
  <inkml:trace contextRef="#ctx0" brushRef="#br0" timeOffset="57304.992">28074 6292,'-15'4,"1"1,-1 0,1 1,0 1,1 0,-1 0,1 2,1-1,-7 7,1 1,0 0,0 1,2 1,0 1,-7 11,19-23,0-1,0 1,1 0,0 1,0-1,1 0,0 1,0 0,1-1,0 1,0 2,1-8,0-1,0 1,0 0,0-1,0 1,1-1,-1 1,0 0,1-1,0 1,-1-1,1 1,0-1,0 0,-1 1,1-1,0 0,1 1,-1-1,0 0,0 0,0 0,2 0,-1 0,1 0,-1 0,1-1,-1 1,1-1,-1 0,1 0,0 0,-1 0,1 0,-1 0,1-1,-1 1,1-1,-1 0,1 0,-1 0,1 0,8-4,1 0,-1 0,-1-1,1-1,-1 1,0-2,-1 0,7-6,12-15,24-32,0 0,-51 60,-1 0,1 0,0 0,0 1,0-1,0 0,0 0,0 0,0 1,0-1,0 0,0 1,0-1,0 1,1 0,-1-1,0 1,0 0,1 0,-1 0,0-1,0 1,0 1,0-1,0 1,0-1,0 1,0-1,0 1,0 0,-1-1,1 1,0 0,0 0,-1-1,1 1,-1 0,1 0,-1 0,1 0,-1 0,1 0,-1 1,4 8,-2 1,1 0,-1 0,0 10,-1-8,18 154,-7 1,-8 0,-8 21,1-127,-3 0,-13 56,14-98,0 0,-1 0,0-1,-2 0,0 0,-2-1,0 0,0 0,-2-1,-10 11,17-22,0-1,0 0,-1 0,0 0,0-1,0 0,-1 0,1-1,-1 0,0 0,0 0,0-1,0 0,0 0,0-1,-1 0,1 0,-1-1,-2 0,0-1,0 0,0 0,0-1,0-1,0 0,1 0,-1-1,1 0,0-1,0 0,-4-3,1 0,2 1,-1-2,1 1,0-1,1-1,0 0,0 0,1-1,1 0,0 0,0-1,1 0,0 0,1 0,1-1,0 0,1 0,0 0,1 0,0-4,3 1,0 1,1-1,1 1,1 0,0-1,1 2,0-1,1 1,1 0,1 0,3-6,22-29,2 1,18-19,-25 34,134-163,72-91,-158 186,55-98,-123 185,-3 8,-1 0,0 0,-1 0,1-1,-1 1,0-1,-1 0,0 0,0 0,0 0,-1 0,0 0,0-4,-1 11,-1-1,1 0,0 1,0-1,0 0,0 1,0-1,-1 1,1-1,0 1,-1-1,1 0,0 1,-1-1,1 1,-1-1,1 1,0 0,-1-1,1 1,-1 0,0-1,1 1,-1 0,1-1,-1 1,1 0,-1 0,0 0,1-1,-1 1,0 0,-22 6,-19 22,41-28,-33 28</inkml:trace>
  <inkml:trace contextRef="#ctx0" brushRef="#br0" timeOffset="58085.696">26202 7422,'-44'22,"0"3,2 1,2 2,-33 29,48-34,0 0,2 1,1 1,1 2,2 0,0 1,-7 16,20-32,0 0,1 1,0-1,1 1,1 0,0 0,1 0,0 1,0 5,2-14,0-1,0 0,0 1,1-1,0 0,-1 0,1 1,1-1,-1 0,1 0,-1 0,1 0,1 0,-1-1,0 1,1-1,0 1,-1-1,1 0,1 0,-1 0,0 0,1-1,0 1,-1-1,1 0,0 0,0 0,0-1,1 1,4 0,1 0,-1-1,0 0,1 0,-1-1,0-1,1 1,-1-1,1-1,-1 0,0 0,0-1,0 0,0-1,6-3,7-4,-1 0,-1-2,0 0,-1-1,15-14,-15 8,1 0,-2-1,-1-1,-1-1,-1-1,-1 0,-1-1,-1 0,1-6,17-48</inkml:trace>
  <inkml:trace contextRef="#ctx0" brushRef="#br0" timeOffset="58638.071">26253 6986,'-32'352,"18"-167,7-111,-1-4,3 0,4 1,2-1,4 15,-4-75,1 0,0 1,1-1,0 0,1 0,0 0,0-1,3 5,-6-13,1 1,-1 0,0 0,0-1,1 1,-1-1,1 1,0-1,-1 0,1 0,0 0,0 1,0-2,0 1,0 0,0 0,0-1,0 1,1-1,-1 0,1 0,-1 0,1-1,-1 1,0-1,1 0,-1 1,1-1,-1 0,0 0,0-1,1 1,-1 0,0-1,0 1,-1-1,1 0,0 0,9-9,-1-1,-1 0,0 0,0-1,-1-1,-1 1,5-12,30-51,-9 34,2 2,2 2,32-26,-11 9,-50 48,-1-1,0 0,0-1,4-6,-10 15,-1-1,1 0,0 0,-1 1,1-1,0 0,-1 0,1 0,-1 0,0 0,1 0,-1 0,0 0,1 0,-1 0,0 0,0 0,0 0,0 0,0 0,0 0,0 0,0 0,0 0,-1 0,1 0,0 0,-1 0,1 1,0-1,-1 0,1 0,-1 0,0 0,1 0,-1 1,0-1,1 0,-1 0,0 1,0-1,0 1,1-1,-1 1,0-1,0 1,0-1,0 1,0 0,0 0,0-1,0 1,0 0,0 0,-8-1,0 1,1 0,-1 1,0 0,1 0,-1 1,1 0,-1 0,1 1,0 0,0 1,0-1,1 1,-1 1,1 0,0 0,0 0,-5 6,3-4,1 1,0 0,1 0,0 1,0 0,0 0,1 0,1 1,0 0,0 0,1 1,0-1,1 1,-2 6,5-6,0 1,0-1,1 0,0 0,1 0,0 0,1 0,0 0,1 0,0-1,1 0,0 0,0 0,1 0,1-1,-1 0,1 0,1-1,0 0,0 0,1-1,4 4,-2-3,-1 0,2 0,-1-1,1 0,0-1,0 0,0-1,1-1,0 0,0 0,0-2,1 1,-1-2,0 0,1 0,-1-1,1-1,6-1,30-12</inkml:trace>
  <inkml:trace contextRef="#ctx0" brushRef="#br0" timeOffset="58964.793">27125 7575,'-9'5,"-11"9,-12 12,-3 10,-2 12,2 7,7 2,8 0,12 0,16-6,15-12,17-12,11-15,4-14,7-16,2-8,-7-9,-12 1</inkml:trace>
  <inkml:trace contextRef="#ctx0" brushRef="#br0" timeOffset="59299.322">27407 7678,'-9'26,"-2"18,0 9,2 6,7 0,4-5,1-16,1-14</inkml:trace>
  <inkml:trace contextRef="#ctx0" brushRef="#br0" timeOffset="59300.322">27279 7499,'4'4,"2"6,4 6,1-1</inkml:trace>
  <inkml:trace contextRef="#ctx0" brushRef="#br0" timeOffset="59834.373">27895 7627,'-25'8,"1"2,0 0,0 2,1 0,1 2,0 1,1 0,0 2,-11 12,27-24,0-1,1 1,0 0,0 0,0 1,0-1,1 1,0 0,0 0,1 0,-1 3,2-6,1-1,-1 0,1 1,0-1,0 1,0-1,0 1,1-1,-1 0,1 1,-1-1,1 1,0-1,0 0,0 0,0 1,0-1,0 0,1 0,-1 0,1 0,0-1,-1 1,1 0,0-1,0 1,0-1,0 1,0-1,0 0,0 0,1 0,9 5,1-1,0-1,0 0,0-1,1 0,-1-1,1 0,-1-1,8-1,36 0,39-7,-45 2,-32 4,-5-1,0 1,0 1,0 0,4 2,-17-2,-1-1,0 1,1 0,-1 0,1 0,-1 0,1 0,-1 0,1 0,-1 0,1 0,-1 0,1 1,-1-1,1 0,-1 0,1 0,-1 1,0-1,1 0,-1 0,1 1,-1-1,0 0,1 1,-1-1,0 0,1 1,-1-1,0 1,0-1,1 0,-1 1,0-1,0 1,0-1,0 1,1-1,-1 1,0-1,0 1,0-1,0 1,0-1,0 1,0-1,0 1,-1-1,1 0,0 1,0-1,0 1,0-1,-1 1,1-1,0 1,0-1,-1 0,1 1,0-1,-1 0,1 1,0-1,-1 0,0 1,-29 23,29-23,-57 34,-1-2,-18 4,-64 36,126-64,23-9,13-6</inkml:trace>
  <inkml:trace contextRef="#ctx0" brushRef="#br0" timeOffset="60166.628">28203 7781,'4'0,"2"8,0 13,-2 15,3 10,1 6,-2 3,-1 1,3-5,-5-11,-2-17,-2-12</inkml:trace>
  <inkml:trace contextRef="#ctx0" brushRef="#br0" timeOffset="60486.57">28049 7601,'0'0</inkml:trace>
  <inkml:trace contextRef="#ctx0" brushRef="#br0" timeOffset="60816.942">28613 7704,'-13'4,"0"1,0 1,0 0,1 0,0 1,0 1,0 0,1 0,1 1,-1 1,1 0,1 0,-2 3,5-6,1 0,0 0,0 0,0 1,1-1,0 1,0 0,1 0,0 1,1-1,-1 1,2-1,-1 1,1 0,1-1,-1 1,1 0,1 0,0 0,0-1,1 2,-1-6,1 1,-1-1,1 0,0 0,0 0,1 0,-1 0,1 0,0-1,0 1,0-1,0 0,0 0,1 0,0 0,-1-1,1 1,0-1,0 0,3 1,0-1,0 0,0 0,0-1,0 0,1 0,-1-1,0 1,0-2,1 1,2-1,8-2,-1-1,1 0,-1-1,0-1,-1-1,1 0,-1-1,0-1,5-5,-11 7,0 0,0-1,-1-1,-1 1,1-2,-1 1,-1-1,4-6,-9 13,0 0,-1 0,1 0,-1 0,0 0,1 0,-2 0,1 0,0-1,-1 1,1 0,-1-1,0 1,0-1,0 1,0 0,-1-1,0 1,1 0,-1-1,0 1,-1 0,1 0,0 0,-1 0,0 0,0 0,0 1,0-1,0 0,0 1,-1 0,0-1,-81-63,69 52</inkml:trace>
  <inkml:trace contextRef="#ctx0" brushRef="#br0" timeOffset="61156.817">28998 7781,'-2'56,"-3"0,-2 0,-2 0,-6 9,76-198,-50 106,-6 12,1-1,0 1,1 0,1 1,0-1,1 2,1-1,0 1,10-9,-19 21,0 0,0 0,0 1,0-1,0 0,0 1,0-1,0 1,0-1,1 1,-1 0,0-1,0 1,0 0,1 0,-1 0,0 0,0 0,1 0,-1 0,0 1,0-1,1 0,-1 1,0-1,0 1,0-1,0 1,0-1,0 1,0 0,0 0,0-1,0 1,0 0,0 0,0 0,-1 0,1 0,0 0,-1 0,1 1,5 8,-1 0,0 0,0 1,2 9,1 1,-6-16,1 0,0 0,0 0,1 0,-1 0,1-1,0 0,0 0,1 0,-1 0,1-1,0 1,0-1,0 0,0-1,1 1,-1-1,1 0,-1-1,6 2,-2-2,0 0,-1 0,1-1,0 0,0-1,-1 0,1 0,0-1,-1 0,1 0,-1-1,0 0,5-3,26-16</inkml:trace>
  <inkml:trace contextRef="#ctx0" brushRef="#br0" timeOffset="61488.532">29614 7575,'-2'-1,"-1"-1,1 1,-1 0,0 0,1 0,-1 1,0-1,1 1,-1-1,0 1,0 0,1 0,-1 0,0 0,0 0,1 1,-1-1,0 1,0 0,1 0,-1 0,1 0,-1 0,1 1,-1-1,1 1,0 0,0-1,0 1,0 0,0 0,0 0,0 1,1-1,-1 0,1 1,-3 4,0 0,1 0,0 0,1 0,0 0,0 1,0-1,1 1,0 0,0-1,1 1,0 7,2-3,0 0,0-1,1 1,0 0,1-1,0 0,1 0,0 0,1-1,0 0,1 0,3 4,4 2,1 0,0 0,1-1,1-1,0-1,8 4,-22-16,-1 1,1 0,0-1,-1 1,1 0,-1 1,0-1,1 0,-1 1,0-1,-1 1,1 0,0-1,-1 1,1 0,-1 0,0 0,0 0,0 0,0 4,-1-4,-1 0,0 0,0-1,0 1,0 0,0 0,0 0,-1-1,0 1,1 0,-1-1,0 0,0 1,0-1,-1 0,1 0,0 0,-1 0,1-1,-1 1,0-1,0 1,-20 11,-1 0,-1-2,0-1,0 0,-1-2,-9 1,-15 1,1-1,-50 1,63-8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3.952"/>
    </inkml:context>
    <inkml:brush xml:id="br0">
      <inkml:brushProperty name="width" value="0.1" units="cm"/>
      <inkml:brushProperty name="height" value="0.1" units="cm"/>
      <inkml:brushProperty name="ignorePressure" value="1"/>
    </inkml:brush>
  </inkml:definitions>
  <inkml:trace contextRef="#ctx0" brushRef="#br0">55 168,'0'-4,"-4"-1,3 1,1-2,9-1,4-2,7-4,8-4,4-5,5 0,-1 2,-4 1,-3 6,-4 6,-6 9,-6 7,-5 5,-4 7,-3 8,-1 3,-2 5,4 2,5-2,1-4,3-4,2-8,-1-9,-6-8,-2-8,-8-3,-5-3,-8-1,-8-1,-3 1,-3 2,-7 7,-3 6,-2 7,0 3,4 4,6 3,8-1,4 1,7 0,8-4,13 0,8-5,8 0,10-2,7-7,6-6,5-7,1-5,2-3,-2-1,-7-2,-7 0,-7 4,-5 0,-8 1,-5 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9:13.807"/>
    </inkml:context>
    <inkml:brush xml:id="br0">
      <inkml:brushProperty name="width" value="0.2" units="cm"/>
      <inkml:brushProperty name="height" value="0.2" units="cm"/>
      <inkml:brushProperty name="color" value="#F6630D"/>
      <inkml:brushProperty name="ignorePressure" value="1"/>
    </inkml:brush>
    <inkml:brush xml:id="br1">
      <inkml:brushProperty name="width" value="0.35" units="cm"/>
      <inkml:brushProperty name="height" value="0.35" units="cm"/>
      <inkml:brushProperty name="ignorePressure" value="1"/>
    </inkml:brush>
    <inkml:brush xml:id="br2">
      <inkml:brushProperty name="width" value="0.1" units="cm"/>
      <inkml:brushProperty name="height" value="0.1" units="cm"/>
      <inkml:brushProperty name="ignorePressure" value="1"/>
    </inkml:brush>
  </inkml:definitions>
  <inkml:trace contextRef="#ctx0" brushRef="#br0">42 14684,'3'0,"2"0,4 3,2 0,4 2,4 3,2 2,1 2,2 2,4 0,2-2,1-1,0-2,-1-3,-1-2,0-2,-6-1</inkml:trace>
  <inkml:trace contextRef="#ctx0" brushRef="#br0" timeOffset="1">1117 15047,'2'0,"6"0,4 0,4 0,5 0,3 0,5 0,4 0,2 0,1 0,0 0,-1 0,-3-2,-3-4,-8 0</inkml:trace>
  <inkml:trace contextRef="#ctx0" brushRef="#br0" timeOffset="2">4285 15047,'2'0,"4"0,2 0,3 0,4-2,5-1,3-3,2 1,5-3,4-1,0-1,3-3,-1 0,-2-3,-6 1</inkml:trace>
  <inkml:trace contextRef="#ctx0" brushRef="#br0" timeOffset="3">5220 14824,'2'0,"4"0,0-3,2 0,4-2,2-3,4 0,4-1,0-1,3-2,3 0,1-2,0 0,0 0,0 0,-5 2</inkml:trace>
  <inkml:trace contextRef="#ctx0" brushRef="#br0" timeOffset="4">6169 14531,'5'0,"3"-3,6 0,5 0,7-2,3 0,4 1,1-1,2 0,2 1,1-1,0 0,-1-2,-6 1</inkml:trace>
  <inkml:trace contextRef="#ctx0" brushRef="#br0" timeOffset="5">7467 14573,'2'0,"4"0,2 0,6 0,4 2,4 1,6 0,5 2,4 2,2 0,1 2,-1 1,1-1,0 0,1-1,1-2,-3-2,-7-2</inkml:trace>
  <inkml:trace contextRef="#ctx0" brushRef="#br0" timeOffset="6">8583 14824,'3'-3,"2"3,4 0,2 0,4 3,7 4,4 2,5 2,1 2,4 1,-1 0,1 3,2-2,2 0,0-2,-6-2</inkml:trace>
  <inkml:trace contextRef="#ctx0" brushRef="#br0" timeOffset="7">11319 15145,'2'0,"4"0,5 0,3 0,4 0,6 0,4 0,1 0,4-3,3 0,2-2,2-3,-1-5,-7 0</inkml:trace>
  <inkml:trace contextRef="#ctx0" brushRef="#br0" timeOffset="8">12198 15033,'2'0,"4"0,3-2,1-1,6-3,3 1,4-2,2-3,2 2,4-1,1-1,0-2,-1 0,-1-4,-5 2</inkml:trace>
  <inkml:trace contextRef="#ctx0" brushRef="#br0" timeOffset="9">13063 14698,'3'0,"2"0,4-2,4-1,3-3,1-2,2-2,3-2,2-4,2-1,1-2,1-2,-2 0,-5 2</inkml:trace>
  <inkml:trace contextRef="#ctx0" brushRef="#br0" timeOffset="10">13789 14266,'0'-3,"2"-2,4-4,5-4,5-3,6-1,2-2,6 0,4-2,3 0,1-1,0 1,-6 4</inkml:trace>
  <inkml:trace contextRef="#ctx0" brushRef="#br0" timeOffset="11">16232 13972,'2'0,"4"0,5 0,5 0,5 0,4 0,2 0,4 0,1 3,2 0,1 2,-2 1,-3 1,-3 0,-6-2</inkml:trace>
  <inkml:trace contextRef="#ctx0" brushRef="#br0" timeOffset="12">17097 14126,'2'-2,"1"1,3 1,2 1,4 2,6 3,4 3,5 2,3 4,4 2,0 1,0 1,-2 1,-1-2,-4-1,-3-3,-7-4</inkml:trace>
  <inkml:trace contextRef="#ctx0" brushRef="#br1" timeOffset="13">366 5022,'5'4,"0"6,4 13,5 15,4 22,7 21,3 22,6 21,5 19,3 15,4 8,2 0,1-6,-4-11,-5-17,-5-24,-5-22,-8-21,-2-18,-6-12,-5-17,-3-15,-4-17,-1-18,2-24,2-23,3-27,5-25,4-26,8-24,7-18,7-8,5-2,3 6,2 12,0 19,-3 22,-1 24,-5 21,-5 20,-4 17,-3 15,-7 13,-2 13,-5 7,-1 7,-6 6,-4 4</inkml:trace>
  <inkml:trace contextRef="#ctx0" brushRef="#br1" timeOffset="14">1987 5167,'0'4,"0"6,0 5,0 12,0 14,0 21,0 20,0 25,0 19,0 13,0 7,4 0,2-9,3-11,5-19,0-19,1-17,-1-16,-4-13,-3-18,-3-17,-6-19,-7-14,-6-12,0 1</inkml:trace>
  <inkml:trace contextRef="#ctx0" brushRef="#br1" timeOffset="15">2761 5264,'0'-4,"0"3,0 13,0 18,0 24,0 23,0 28,0 24,4 20,2 8,3-1,5-11,0-18,1-22,3-25,-2-22,0-21,-2-20,-4-22,-7-18,-9-18,-7-18,-2 1</inkml:trace>
  <inkml:trace contextRef="#ctx0" brushRef="#br1" timeOffset="16">2568 5119,'0'-4,"4"-6,6-4,8-10,11-3,12-2,15 0,16 5,15 6,13 11,11 10,3 14,-6 11,-9 9,-17 12,-22 8,-22 8,-21 5,-22 3,-18 1,-18-3,-14-6,-10-10,-10-6,-10-11,-1-8,-4-10,-2-3,-3-5,4 0,8-3,14 2,15-1,21 2,24-2,21-2,26 2,23 3,21 4,18 7,16 11,9 13,4 18,0 15,-1 14,-5 11,-8 5,-7-1,-9-2,-10-8,-6-8,-7-11,-6-12,-4-9,-5-10,-4-10,-4-8,-2-9,-6-4,-3-6,0-5,2-3,0-8,2-10,-7-4</inkml:trace>
  <inkml:trace contextRef="#ctx0" brushRef="#br1" timeOffset="17">4237 5530,'-4'0,"-6"0,4 0,10 0,17-4,22-5,24-6,29-8,27-13,26-8,24-5,20-7,10-1,-1 0,-9 6,-18 7,-22 7,-25 6,-29 8,-28 9,-31 5,-25 5,-24 8,-18 2,-5 1</inkml:trace>
  <inkml:trace contextRef="#ctx0" brushRef="#br1" timeOffset="18">5374 5433,'-4'0,"-2"5,1 8,-3 16,-1 18,2 19,2 22,2 20,1 18,1 7,1 2,4-2,2-7,4-12,0-18,2-16,0-14,-3-15,2-15,-2-9,-1-15,-3-16,-7-17,-2-4</inkml:trace>
  <inkml:trace contextRef="#ctx0" brushRef="#br1" timeOffset="19">6462 5530,'-4'4,"-5"10,-2 15,-2 18,0 23,-1 19,1 15,8 11,4 6,10 4,13-8,14-12,14-14,14-20,13-21,10-23,11-25,5-29,5-26,2-25,-3-20,-6-18,-8-13,-16-10,-17-6,-19 1,-16 0,-16 9,-19 10,-15 15,-11 17,-9 20,-4 19,-3 15,5 13,4 12,12 3,5 4,8 0,11 0,6 1</inkml:trace>
  <inkml:trace contextRef="#ctx0" brushRef="#br1" timeOffset="20">8688 4998,'0'4,"0"6,-4 13,-2 19,-3 23,-5 26,-8 29,-8 28,-8 21,-5 12,-4 6,-2-2,-1-13,4-20,10-22,11-26,5-22,11-29,7-36,7-33,4-34,-1-10</inkml:trace>
  <inkml:trace contextRef="#ctx0" brushRef="#br1" timeOffset="21">8736 4998,'0'4,"0"10,4 6,6 8,5 12,8 12,9 12,6 13,10 13,9 17,7 14,5 16,3 8,2 10,-4 2,-1-5,-5-7,0-12,-3-17,-3-15,-8-17,-9-14,-6-16,-6-16,-7-10,-8-15,-10-9,-10-10,-8-7,-10-11,-9-4,1 2</inkml:trace>
  <inkml:trace contextRef="#ctx0" brushRef="#br1" timeOffset="22">8446 6619,'-4'0,"3"0,5-4,11-6,14-1,16-2,16-8,14-4,6-2,7-1,4 1,-1-4,-3 4,-9 2,-10 2,-8-1,-14 6</inkml:trace>
  <inkml:trace contextRef="#ctx0" brushRef="#br1" timeOffset="23">10333 4925,'0'9,"0"10,0 15,0 17,0 22,0 22,0 24,0 21,0 15,0 10,4 6,2-6,3-10,5-15,-1-23,3-20,1-21,4-20,-4-15,1-15,1-16,1-14,2-9,5-8,6-4,6-6,12-6,15-5,16-3,15-3,15-1,10 0,4 3,-2 2,-11 8,-11 7,-20 7,-19 8,-17 7,-15 8,-18 8,-15 6,-11 6,-8 3,1-3</inkml:trace>
  <inkml:trace contextRef="#ctx0" brushRef="#br1" timeOffset="24">536 8361,'0'4,"4"9,1 16,5 14,4 21,3 24,4 26,2 27,1 26,1 17,-4 15,-1 6,-1-2,-2-12,-1-17,1-23,-2-19,0-21,-2-20,1-22,-2-19,-4-13,-2-22,-7-21,-3-18,-5-17,-1-2</inkml:trace>
  <inkml:trace contextRef="#ctx0" brushRef="#br1" timeOffset="25">318 8699,'0'4,"4"2,6-1,5-5,8-7,12-5,14-11,13-8,14-7,14-11,13-8,8-7,7-5,0 1,-9 4,-13 8,-16 15,-17 9,-20 15,-20 14,-19 15,-10 7</inkml:trace>
  <inkml:trace contextRef="#ctx0" brushRef="#br1" timeOffset="26">487 9667,'-4'0,"3"0,5 0,7 0,9 0,10-4,7-6,11-5,13-4,13-7,10-11,11-8,10-5,4-1,4-1,-5 4,-4 7,-12 6,-14 4,-11 9,-13 7,-16 2,-18 3,-13 4</inkml:trace>
  <inkml:trace contextRef="#ctx0" brushRef="#br1" timeOffset="27">2665 8433,'0'4,"0"10,-5 10,-4 18,-6 23,-4 24,-3 30,-6 28,-6 26,-6 20,-5 11,-2 3,3-8,4-19,5-22,9-26,8-28,3-26,5-32,8-31,4-31,1-29,1-31,0-4</inkml:trace>
  <inkml:trace contextRef="#ctx0" brushRef="#br1" timeOffset="28">2640 8530,'0'-4,"0"-6,4-5,6-4,5 1,4 4,-1 8,0 10,-2 11,-1 17,2 14,2 12,6 13,3 15,9 17,6 12,5 11,5 12,8 13,0 8,-1 3,-3-2,-3-8,-3-9,-1-16,-5-18,-6-19,-6-16,-8-17,-5-19,-5-10,-10-15,-9-10,-5-9,-4-8,-9-5,0 0</inkml:trace>
  <inkml:trace contextRef="#ctx0" brushRef="#br1" timeOffset="29">2423 10151,'4'0,"9"-4,12-2,9-7,11-7,14-7,14-3,11-6,8-4,0-3,-3 1,-4 3,-13 5,-14 4,-17 7</inkml:trace>
  <inkml:trace contextRef="#ctx0" brushRef="#br1" timeOffset="30">4672 9086,'0'-12,"4"-13,2-14,3-12,1-11,-2-7,-6 1,-7 3,-8 4,-9 9,-14 13,-8 13,-14 19,-9 20,-5 19,-7 21,-3 22,1 18,5 19,8 15,11 14,16 8,18 8,18 1,17-1,16-6,14-14,14-16,8-18,7-17,3-24,1-22,5-18,1-21,-2-18,-1-20,-5-15,-4-11,-5-12,-9-1,-5 0,-13 5,-7 6,-9 6,-8 13</inkml:trace>
  <inkml:trace contextRef="#ctx0" brushRef="#br1" timeOffset="31">5543 8578,'0'4,"0"10,4 10,2 14,-1 17,3 19,1 23,-2 22,2 21,0 19,-2 11,-2 6,2-3,1-9,1-18,1-15,2-24,-1-20,-2-21,1-19,0-20,-3-19,-6-20,-8-15,-2-4</inkml:trace>
  <inkml:trace contextRef="#ctx0" brushRef="#br1" timeOffset="32">6462 8506,'-4'0,"-1"4,-4 9,-1 12,2 17,2 22,2 21,1 21,6 21,3 17,3 14,1 8,-1 1,2-8,-2-10,-1-13,-3-19,-2-20,-1-19,-1-18,-1-15,3-12,7-15,4-10,5-8,6-6,9-8,9-9,11-5,12-5,8-6,7-5,2-2,-4-3,-8 4,-8 10,-10 5,-14 14,-14 8</inkml:trace>
  <inkml:trace contextRef="#ctx0" brushRef="#br1" timeOffset="33">7890 8409,'0'4,"0"6,0 9,0 13,0 15,0 14,0 19,0 19,4 23,1 18,1 15,2 6,0 0,-1-7,3-9,3-17,-1-18,3-19,-3-21,-2-18,1-19,-6-18,-3-16,-6-16,-3-6</inkml:trace>
  <inkml:trace contextRef="#ctx0" brushRef="#br1" timeOffset="34">8470 8723,'-4'0,"3"0,5 0,7-4,9-5,14-10,13-10,15-8,18-10,20-9,17-12,18-7,11-6,1-3,0 6,-9 2,-15 8,-20 10,-20 11,-19 13,-25 17,-28 16,-23 15,-23 11,-4 0</inkml:trace>
  <inkml:trace contextRef="#ctx0" brushRef="#br1" timeOffset="35">9148 8554,'4'4,"1"10,0 18,0 21,-2 22,-2 23,5 23,-1 20,1 15,-2 6,3-1,0-6,3-14,0-18,2-18,-1-22,-2-22,-3-16,-2-25,-6-20,-7-22,-2-7</inkml:trace>
  <inkml:trace contextRef="#ctx0" brushRef="#br1" timeOffset="36">10865 8022,'0'-4,"4"-6,2 8,-5 11,-7 18,-9 24,-12 28,-13 34,-12 34,-14 30,-8 21,-3 10,-2-1,5-12,11-22,16-28,12-27,12-28,9-27,8-19,5-25,2-21,5-17,2-19,0-14,-3 1</inkml:trace>
  <inkml:trace contextRef="#ctx0" brushRef="#br1" timeOffset="37">10986 7756,'0'-4,"0"2,4 7,2 9,-1 12,3 13,1 12,2 19,4 17,3 15,7 15,3 11,5 10,2 5,2 8,3 2,4-4,2-6,1-8,-2-14,-2-11,-3-12,-5-15,-4-8,-7-10,-4-7,-5-5,-1-8,-3-7,-4-6,2-9,-5-11,-3-18,-6-14,-7-17,0-3</inkml:trace>
  <inkml:trace contextRef="#ctx0" brushRef="#br1" timeOffset="38">10381 9691,'-4'0,"-5"0,-2 4,6 2,7-5,12-3,12-4,9-6,12-5,9-3,9-7,8-7,10-6,2-4,3-8,-1-2,-7-1,-8 1,-18 10</inkml:trace>
  <inkml:trace contextRef="#ctx0" brushRef="#br1" timeOffset="39">11494 8361,'4'0,"6"0,9-5,13-8,19-12,16-8,22-13,20-9,21-9,12-5,12-3,3-2,-3 3,-13 6,-17 10,-21 14,-21 10,-28 10,-31 13,-28 12,-13 5</inkml:trace>
  <inkml:trace contextRef="#ctx0" brushRef="#br1" timeOffset="40">12317 8264,'0'-4,"0"-6,4-5,1-4,0 5,0 14,-2 14,-6 22,3 21,1 21,0 23,0 18,4 18,5 14,5 11,0 6,2-1,2-4,1-8,2-12,2-12,0-17,-4-19,-5-18,-5-17,-5-28,-2-27,-7-23,-6-17,-2-10,2 3</inkml:trace>
  <inkml:trace contextRef="#ctx0" brushRef="#br1" timeOffset="41">13381 8070,'0'-8,"0"-7,4-5,2-3,-1 6,-1 15,-1 19,-1 28,-1 31,-1 31,0 34,0 27,4 21,5 12,6 0,8-9,4-21,6-23,2-25,-2-24,-5-21,-9-20,-11-20,-11-24,-9-23,-3-10</inkml:trace>
  <inkml:trace contextRef="#ctx0" brushRef="#br1" timeOffset="42">14832 7949,'-4'-4,"-5"-1,-10-1,-6 6,-10 7,-8 14,-13 20,-10 24,-5 26,-3 25,-2 23,8 20,12 12,20 5,19 2,21-4,27-16,24-18,19-25,18-32,14-30,5-36,4-33,-1-31,-7-28,-10-26,-17-20,-18-14,-15-9,-21-5,-18-2,-14 5,-15 6,-16 11,-10 14,-6 20,-1 16,0 19,1 19,1 16,6 9,6 7,6 4,8 9,5 2,11 1,6-2</inkml:trace>
  <inkml:trace contextRef="#ctx0" brushRef="#br1" timeOffset="43">15824 7853,'-4'4,"-1"5,-1 14,-2 15,0 18,1 20,1 21,3 19,5 19,7 15,2 11,2 11,4 1,3-1,-2-8,1-16,0-17,-3-22,-3-21,-5-22,-4-26,-2-29,-5-31,-7-30,-6-31,1-1</inkml:trace>
  <inkml:trace contextRef="#ctx0" brushRef="#br1" timeOffset="44">15655 7973,'-4'-4,"2"-1,3-4,4-1,6 2,4 2,5 6,3 7,5 11,11 10,11 9,13 11,12 13,11 8,10 10,6 7,2 2,0-2,-6-3,-7-4,-11-7,-10-7,-14-10,-12-12,-9-12,-10-15,-15-15,-8-12,-8-8,-4-5,-4-6,0 1</inkml:trace>
  <inkml:trace contextRef="#ctx0" brushRef="#br1" timeOffset="45">17010 7707,'0'-4,"-5"-5,0-6,0 4,1 8,5 17,2 19,6 27,0 34,3 32,0 33,-3 26,2 23,-1 12,-3-1,2-6,4-18,3-22,0-24,0-24,2-22,-2-20,1-20,-4-17,2-15,-8-14,-3-14,-8-7,-2-7,-5-2,0-2,-3-4,2 2</inkml:trace>
  <inkml:trace contextRef="#ctx0" brushRef="#br2" timeOffset="46">15115 1607,'-2'0,"-4"0,-2 3,-3 4,-4 10,-2 10,-1 13,1 12,1 13,0 12,4 8,5 3,10-1,8-7,10-11,8-18,9-17,4-20,6-18,1-19,0-15,-5-13,-6-11,-6-8,-7-6,-9-4,-7-1,-7 2,-9 5,-8 8,-6 10,-4 13,-3 13,-1 12,2 8,0 7,4 4,2 1,5 3,3 1,1-4,1-1,1-1</inkml:trace>
  <inkml:trace contextRef="#ctx0" brushRef="#br2" timeOffset="47">14780 2626,'2'2,"6"4,6 0,6 2,6 4,8 2,8 2,9-2,5-2,5-2,1-3,-2-3,-7-2,-7-1,-10-1,-8 0,-7-1,-7 3,-5 3,-3 1,-1 2,-3 1,-3 2,-2 2,-2 3,-4 6,-4 9,-5 10,-6 16,-7 17,-4 17,-7 16,-3 20,2 15,3 13,4 11,8 5,8 1,8-4,9-9,6-10,6-11,4-13,1-11,-1-13,-1-11,1-10,-3-9,0-9,-2-10,-2-10,0-12,-1-13,-2-14,-3-15,-4-15,-1-3</inkml:trace>
  <inkml:trace contextRef="#ctx0" brushRef="#br2" timeOffset="48">14822 2570,'-2'0,"-4"0,-3 0,-2 0,1 3,2 4,2 8,0 9,-1 13,0 14,-1 18,1 21,-1 18,-1 20,1 19,1 17,5 12,5 5,4-1,6-4,6-11,3-14,4-14,2-14,0-14,-1-10,-1-11,-3-8,0-9,-2-9,-2-7,-1-7,-5-6,-2-9,-2-6,-1-7,1-6,-2-7,-1-9,-2-5,-2-4,0-5,-5-5,0 2</inkml:trace>
  <inkml:trace contextRef="#ctx0" brushRef="#br2" timeOffset="49">10789 854,'-3'-3,"-2"2,-4 2,-2 4,-1 7,-5 10,0 12,-1 11,4 12,3 12,7 4,5 6,9-3,8-6,12-10,7-14,5-16,4-18,2-19,0-17,-4-17,-7-10,-7-9,-6-4,-8-2,-8 0,-9 2,-8 5,-5 5,-5 4,-5 7,1 8,-2 7,2 9,2 7,3 6,1 4,2 3,0 0,2 3,-1 1,1 1,-1 3,-2 2,1-1</inkml:trace>
  <inkml:trace contextRef="#ctx0" brushRef="#br2" timeOffset="50">10677 1747,'0'-3,"2"0,4 0,2 3,6 2,4 0,7-1,5 1,6-1,6-3,3-3,0-3,1-1,-4 0,-6-2,-7 1,-6 3,-9 4,-7 3</inkml:trace>
  <inkml:trace contextRef="#ctx0" brushRef="#br2" timeOffset="51">10649 1747,'2'0,"2"2,1 4,5 5,4 10,3 11,7 12,3 16,2 13,2 16,-1 14,0 12,-1 9,0 5,-3-1,-1-2,-3-7,0-6,-1-11,-2-11,-2-12,-2-9,0-10,-3-12,-4-10,-3-14,-5-15,-4-15,-3-10,-1-8,-2-6,0 1</inkml:trace>
  <inkml:trace contextRef="#ctx0" brushRef="#br2" timeOffset="52">11151 1663,'3'5,"0"3,0 9,-1 10,0 14,2 16,-1 13,1 18,-2 11,0 11,-1 9,-1 4,-2 3,-2 0,-1-6,-1-6,-1-9,-2-7,-2-12,1-12,0-13,1-11,1-12,1-10,1-8,3-9,1-9,1-5</inkml:trace>
  <inkml:trace contextRef="#ctx0" brushRef="#br2" timeOffset="53">3210 142,'-2'-3,"-1"-2,-2-6,-1-3,-1 1,-2 2,-2 3,-1 6,-4 8,-1 9,-3 15,1 16,0 17,1 14,4 11,6 7,12 2,10-4,13-14,10-14,9-19,6-22,3-22,0-21,-2-17,-6-13,-8-14,-9-7,-6-4,-11-4,-9 0,-8 4,-8 2,-9 6,-5 8,-4 8,-4 11,0 10,1 9,0 8,5 7,1 1,4 2,3 0,2 2,2 2,4 4,2 3,2 2,0 4,2 3,1-3</inkml:trace>
  <inkml:trace contextRef="#ctx0" brushRef="#br2" timeOffset="54">2931 1077,'3'0,"2"2,4 1,4 3,8 2,7 2,8 2,5 1,6 1,3 1,3-3,3-3,0-4,-4-1,-4-3,-7-1,-9 0,-7-1,-8 3,-7 3,-8 1,-3 2,-5-1,-1 1,-2-1,1 1,2 1,-1 4,-1 7,-2 7,-2 9,-3 12,-4 12,-3 13,-3 15,-2 16,1 15,1 10,1 7,6 5,3-1,6-8,6-9,4-12,6-14,3-13,2-13,0-12,0-8,-3-11,-2-10,-2-7,-3-11,-1-11,-1-11,0-9,0 0</inkml:trace>
  <inkml:trace contextRef="#ctx0" brushRef="#br2" timeOffset="55">2945 1035,'0'2,"0"4,0 5,0 8,0 7,0 10,0 12,0 13,3 14,2 14,6 16,3 13,4 10,4 11,0 4,4 4,2-1,1-7,0-8,-2-12,-1-12,0-14,-2-15,-4-9,1-14,-1-9,-5-12,-1-9,-4-10,-4-11,-2-8,-2-6,-4-4,-4-4,-3-1,-1 2</inkml:trace>
  <inkml:trace contextRef="#ctx0" brushRef="#br0" timeOffset="56">15520 4231,'2'0,"6"0,6 0,6 0,6-2,3-1,5 0,3 0,2 4,0 1,0 3,-2 2,-2 4,-3-1,-7-3</inkml:trace>
  <inkml:trace contextRef="#ctx0" brushRef="#br0" timeOffset="57">16427 4468,'2'0,"4"0,3 3,1 0,6 2,0 1,4 1,3 2,2 4,1 5,4 1,1 3,1 2,-1 2,-6-4</inkml:trace>
  <inkml:trace contextRef="#ctx0" brushRef="#br0" timeOffset="58">17167 5013,'0'-3,"0"-2,-3-1,0-2,3 1,0 3,4 3,0 4,5 4,3 2,5 4,0 2,4 3,4 2,4 0,0 2,4 4,0 2,-3 1,-2 1,-3 0,-6-6</inkml:trace>
  <inkml:trace contextRef="#ctx0" brushRef="#br0" timeOffset="59">11529 3310,'2'2,"3"2,4 1,2 3,2 5,3 2,1 3,1 2,1-1,0 1,2 0,2-1,2-2,-4-3</inkml:trace>
  <inkml:trace contextRef="#ctx0" brushRef="#br0" timeOffset="60">12184 3785,'3'0,"5"2,3 3,6 4,1 2,3 2,2 0,3 4,3 1,2 2,0 0,2 1,0-2,2-3,-5-4</inkml:trace>
  <inkml:trace contextRef="#ctx0" brushRef="#br0" timeOffset="61">13217 4245,'5'3,"6"0,6 2,7 3,7 2,5 2,4-1,2 0,-2-2,0 0,-2-2,-3-2,-5-4,-7-2</inkml:trace>
  <inkml:trace contextRef="#ctx0" brushRef="#br0" timeOffset="62">14124 4273,'3'0,"5"0,3 0,6 0,6 0,4 0,5 0,3-2,2-4,0-2,-5-1</inkml:trace>
  <inkml:trace contextRef="#ctx0" brushRef="#br0" timeOffset="63">10370 2738,'0'-2,"0"-4,-2-3,-4-4,-2-3,-8-1,-5-2,-7-2,-5-4,-7-1,-6-1,-2 2,-1-1,9 6</inkml:trace>
  <inkml:trace contextRef="#ctx0" brushRef="#br0" timeOffset="64">3685 2445,'3'-3,"2"-2,4-4,2-2,4-1,4-2,6-3,4 0,4-3,3-3,3 1,1-1,2 1,-2-1,-5 2,-9 4</inkml:trace>
  <inkml:trace contextRef="#ctx0" brushRef="#br0" timeOffset="65">4788 1984,'4'-2,"8"-4,7-2,11-3,7-2,4-1,6 0,0 0,-2 1,-4 2,-4 2,-6 0,-9 2</inkml:trace>
  <inkml:trace contextRef="#ctx0" brushRef="#br0" timeOffset="66">6267 1859,'2'0,"6"0,9 0,5 0,7 0,8 0,5 0,2 0,1 0,-1 0,0 0,0 0,-8 0</inkml:trace>
  <inkml:trace contextRef="#ctx0" brushRef="#br0" timeOffset="67">7551 1901,'2'0,"4"0,5 0,8 0,5 2,9 1,7 2,7 3,7 3,7 3,4 2,1-1,-11-4</inkml:trace>
  <inkml:trace contextRef="#ctx0" brushRef="#br0" timeOffset="68">8584 2068,'2'0,"4"2,2 2,6 1,4 0,4 3,6 1,7 1,7 5,9 2,7 2,3 1,4-1,-3-4,-12-4</inkml:trace>
  <inkml:trace contextRef="#ctx0" brushRef="#br0" timeOffset="69">0 3561,'3'0,"2"0,4 0,2 0,4 0,4 0,4-2,3-1,3-3,3-2,2-2,0-2,-3-4,-5-1,-6 2</inkml:trace>
  <inkml:trace contextRef="#ctx0" brushRef="#br0" timeOffset="70">908 3282,'2'-2,"6"-1,6-3,8-2,7-4,6-6,6-1,4-3,1 0,-3 2,-5 1,-11 5</inkml:trace>
  <inkml:trace contextRef="#ctx0" brushRef="#br0" timeOffset="71">1843 2919,'2'-2,"4"-1,2-3,5 1,6-2,5-2,5-2,3 1,2 0,0-1,-4 2,-5-1,-6 2</inkml:trace>
  <inkml:trace contextRef="#ctx0" brushRef="#br0" timeOffset="72">2624 2626,'3'0,"4"-2,5-1,7-3,5 1,3 0,1 2,2-2,0 0,-6 2</inkml:trace>
  <inkml:trace contextRef="#ctx0" brushRef="#br2" timeOffset="73">2708 13665,'-2'0,"-4"0,-2 0,-3 3,-5 4,0 10,-4 13,-3 13,1 11,3 14,6 11,4 7,7 2,8-1,7-4,10-8,7-13,6-15,4-15,4-15,3-18,-1-15,0-18,-3-14,-5-11,-4-8,-5-6,-7-3,-8-2,-9 2,-9 4,-7 8,-9 8,-5 10,-6 12,-2 8,-3 9,0 7,2 6,1 1,2 0,4 0,4-1,1 1,2 0,4 4,6 4,3 1</inkml:trace>
  <inkml:trace contextRef="#ctx0" brushRef="#br2" timeOffset="74">2485 14838,'2'0,"4"2,2 1,5 2,8 3,7 3,8-2,8 1,5-1,7-3,6-1,1-3,0-1,-4-3,-5-1,-6-1,-10 1,-6 1,-6 1,-8 2,-9 2,-6 0</inkml:trace>
  <inkml:trace contextRef="#ctx0" brushRef="#br2" timeOffset="75">2443 14838,'0'-3,"0"2,2 6,1 5,3 7,2 8,2 11,4 17,5 18,4 21,2 18,2 19,4 16,-2 12,0 8,-4 2,0-2,-3-5,-2-10,-2-12,-5-11,-2-10,-2-8,-1-9,-2-9,1-8,-1-10,-2-6,-1-11,-1-10,-1-10,-1-9,-3-9,0-6,0-1,0-2,1-3,1-9,0-10,1-10,0-1</inkml:trace>
  <inkml:trace contextRef="#ctx0" brushRef="#br2" timeOffset="76">3210 14949,'0'-2,"-2"-1,-1-3,2 1,2 2,0 5,1 7,-1 6,0 8,-1 10,0 10,3 11,0 12,-2 12,-2 11,-3 12,-5 13,-4 10,-4 9,-2 2,-2 2,0-1,-2-4,2-6,-1-5,1-7,2-9,1-7,2-9,1-10,3-9,4-11,3-12,2-11,2-9,-1-9,-1-6,1-7,0-6,1-6,0-4,1-3,0 2</inkml:trace>
  <inkml:trace contextRef="#ctx0" brushRef="#br2" timeOffset="77">9951 13693,'0'-2,"-2"-1,-4 0,-2 0,-3 4,-2 6,-1 6,-2 11,-4 11,-1 11,1 12,1 13,5 8,4 8,6 3,8-2,9-4,9-9,8-13,6-11,4-16,4-15,8-16,3-16,2-15,2-13,-3-11,-4-9,-3-6,-8-4,-9-2,-9 0,-9 0,-11 3,-9 3,-11 9,-6 9,-8 7,-4 10,-4 9,-3 6,2 6,-1 4,4 2,2 0,5 2,2 1,5 0,3 1,7 0,7 0</inkml:trace>
  <inkml:trace contextRef="#ctx0" brushRef="#br2" timeOffset="78">9826 14851,'0'3,"2"0,3 0,4 2,4 0,8-1,7 1,6 0,6-1,9-1,5-3,6-5,1-3,1-3,-4-2,-6-1,-8 2,-9 0,-10 1,-10 1</inkml:trace>
  <inkml:trace contextRef="#ctx0" brushRef="#br2" timeOffset="79">9770 14879,'0'-2,"0"-4,2 3,1 3,3 7,4 9,3 11,7 13,5 15,2 13,2 18,2 14,2 17,-1 15,0 11,-2 7,-1 2,-2-2,-2-1,-3-9,-2-7,-3-14,-3-12,-3-12,-3-13,0-14,-1-10,-3-12,-1-10,-2-9,-3-7,-1-4,-2-3,-1-6,1-6,1-6,1-7,0-8,-1-1</inkml:trace>
  <inkml:trace contextRef="#ctx0" brushRef="#br2" timeOffset="80">10468 14810,'0'-3,"2"0,1 2,0 5,-3 5,-1 6,-1 8,0 7,0 8,4 9,0 9,1 11,-1 11,-3 14,-1 12,-2 12,-6 13,-4 6,-3 3,-2-2,0-9,-1-8,0-10,1-13,4-12,2-14,1-9,2-8,1-8,2-5,0-4,0-3,0-4,1-3,-1-2,-2 0,1-1,-1-1,2-1,-1-2,-2-2,2-1,1-1,1-4,0 0,4-5,2-6,2-5,-1-5,1 1</inkml:trace>
  <inkml:trace contextRef="#ctx0" brushRef="#br2" timeOffset="81">15073 12800,'-3'0,"-5"2,-3 1,-6 3,-1 4,-3 6,-2 5,0 5,-1 9,2 9,2 12,1 11,5 8,7 3,9 0,12-6,10-10,11-14,6-14,6-17,5-14,2-16,0-13,-5-11,-4-11,-7-7,-7-4,-9-1,-9 0,-8 1,-8 3,-8 4,-5 6,-4 7,-3 7,-3 6,-1 8,1 5,2 4,2 4,1 1,2 0,2 2,2 0,0 1,4 3,0 1,3 1</inkml:trace>
  <inkml:trace contextRef="#ctx0" brushRef="#br2" timeOffset="82">14794 13819,'2'0,"6"2,4 4,6 2,8 5,7 3,7 1,6 0,7-1,7-3,2-3,0-6,0-4,-5-4,-6-4,-10-3,-10 1,-12 1,-12 3,-7 2</inkml:trace>
  <inkml:trace contextRef="#ctx0" brushRef="#br2" timeOffset="83">14780 13819,'0'-3,"2"3,1 2,3 7,2 8,2 13,4 14,5 15,1 18,2 16,2 16,0 14,-3 11,-2 10,-1 4,-3 2,-3 0,-3-4,-4-8,-3-9,-3-7,-2-10,-3-9,-1-12,-1-10,1-8,-1-10,1-7,2-7,-1-6,0-7,2-4,1-3,0-4,-1-8,-2-12,0-8</inkml:trace>
  <inkml:trace contextRef="#ctx0" brushRef="#br2" timeOffset="84">15505 13888,'0'-2,"0"1,0 4,0 5,0 9,0 12,-2 11,-1 17,0 17,-2 17,-2 15,-3 11,-1 6,-5 6,-1 3,-2-2,-4-2,-1-6,-3-5,0-8,-1-6,-1-6,1-8,-1-7,4-6,0-6,2-5,3-5,0-5,1-7,1-5,2-7,1-5,0-4,1-3,0-1,3-2,0 0,1-2,1 0,0-5,1-2,3 0,-1-3,1-5,1-3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4:10.032"/>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3416 1160,'-32'-53,"-2"2,-2 1,-2 2,-3 1,-1 3,-2 1,-3 2,0 2,-3 3,-32-18,11 14,-1 3,-2 3,-1 4,-2 3,0 3,-2 3,-61-6,45 12,0 5,-1 3,1 5,-1 4,0 4,1 5,-66 16,93-12,1 4,1 2,0 4,2 2,1 3,2 2,1 3,1 3,3 3,-51 45,47-28,2 1,3 3,3 3,3 1,-36 66,36-45,4 3,4 2,3 1,-16 72,24-53,5 0,5 2,5 0,5 1,4 0,6 0,5 0,20 110,-11-141,4-1,4 0,3-2,4-1,3-1,19 30,-23-57,2 0,3-2,2-2,1-1,3-2,2-1,1-2,3-3,26 19,-12-18,1-3,1-2,2-3,2-2,33 8,26 3,1-6,66 7,-157-35,-16-4,0 0,0 1,0 1,0 1,-1 1,2 1,-10 1,-22-6,-24-6,-42-22,54 16,-1 1,1 1,-19-1,35 7,0 0,1 0,-1 1,0 1,0 0,1 0,-1 0,0 1,1 1,-1-1,1 1,0 1,-2 0,-2 4,0 0,0 0,1 1,0 0,0 1,1 0,0 1,1 0,1 0,0 1,0 0,1 1,0 0,1 0,1 0,0 1,1-1,0 1,1 0,1 1,0-1,1 8,0-5,0 0,2 0,0-1,0 1,2 0,0-1,1 0,1 1,0-1,1-1,1 1,0-1,1-1,1 1,0-1,1-1,0 0,1 0,4 2,4 1,1-2,1 0,0-1,1-1,1-1,-1-1,2-1,-1-1,1-1,0-1,1-1,16 1,15 0,1-3,-1-2,1-3,-1-2,2-2,-50 5,8-1,-1 0,0-1,0-1,0 0,-15 4,0 0,0 0,0 0,0 0,1 0,-1 0,0 0,0 0,0 0,0 0,0 0,0 0,1 0,-1 0,0 0,0 0,0 0,0 0,0 0,1 0,-1 0,0 0,0 0,0 0,0 0,0 0,0 0,0-1,0 1,1 0,-1 0,0 0,0 0,0 0,0 0,0 0,0-1,0 1,0 0,0 0,0 0,0 0,0 0,0 0,0-1,0 1,0 0,0 0,0 0,0 0,0 0,0 0,0-1,0 1,0 0,0 0,0 0,0 0,0 0,0 0,0-1,0 1,0 0,0 0,-1 0,1 0,0 0,0 0,-15-4,-20 1,18 5,0 1,1 1,0 0,0 1,0 1,0 0,1 1,0 1,0 0,1 1,0 1,1 0,-5 5,-20 19,1 2,2 1,-25 35,11-6,4 2,2 2,4 2,2 2,4 1,-22 75,22-41,4 2,6 1,4 1,-2 82,17-126,3 0,3 0,3 0,4 0,2 0,3-2,18 54,-19-81,2-1,2 0,1-2,2 0,1-1,2-1,2-1,1-1,1-1,2-2,1-1,1-1,18 12,-12-15,0-2,2-2,0-1,2-2,0-1,0-3,35 8,-16-9,1-3,0-2,0-3,0-3,23-3,24-7,0-6,0-3,-1-6,-2-4,-1-4,18-12,52-28,-3-7,150-94,299-226,-587 375,-11 6,2 1,0 1,1 1,20-7,-53 31,2-6,1 0,0 1,0 0,1 0,-1 0,1 1,0 0,1-1,-1 1,-1 5,6 2,0 0,0 0,1 0,0 0,1 0,1-1,1 3,10 40,6 58,37 158,-45-225,2-1,1 0,3-2,18 32,-28-59,0-1,1 0,1-1,1 0,0-1,0 0,2-1,-1 0,1-1,15 8,-17-12,1-1,-1 0,1-1,1 0,-1-1,0-1,1 0,0 0,0-2,0 0,0 0,0-1,0-1,3-1,18-4,-1-1,-1-2,1-2,-2-1,1-1,-2-2,0-1,28-20,35-28,-3-5,4-8,4-8,-1 2,16-6,-109 85,0 0,1 0,0 1,0-1,0 1,0 1,0-1,1 1,2-1,-8 3,0 0,0 0,1 0,-1 0,0 0,0 0,0 1,0-1,1 0,-1 1,0-1,0 0,0 1,0 0,0-1,0 1,0-1,0 1,0 0,0 0,-1 0,2 1,0 0,0 1,-1 0,0-1,1 1,-1 0,0 0,0-1,-1 1,1 0,0 0,-1 1,12 56,3-1,3 0,2-1,3-1,2-1,2-2,3 0,2-2,3-1,1-2,3-1,2-3,2-1,1-2,3-2,1-2,1-2,3-2,0-3,2-1,1-4,2-1,0-4,39 10,-27-16,1-2,1-4,0-3,0-2,0-4,0-3,0-3,0-3,-1-4,-1-2,0-3,-1-3,41-21,-25 6,-2-4,-2-4,-2-3,-2-4,-2-3,-2-2,-4-5,-1-1,-4-4,24-35,-13 4,-3-3,-6-4,-3-2,-6-3,-4-2,15-55,-21 33,-6-3,-5-1,-7-1,-5-2,-2-64,-15 113,-5-1,-3 1,-5 0,-3 0,-5 0,-10-26,5 43,-3 1,-4 1,-2 1,-4 1,-3 2,-2 2,-32-39,-7 2,-6 4,-3 4,-5 4,-3 3,-4 5,-4 4,-57-31,94 70,-41-19,77 45,-1 1,-1 1,1 2,-33-7,59 16,-1 0,1 0,-1 1,1-1,-1 1,1 0,-1 0,1 1,0-1,-1 1,0 0,6 4,11 0,17 1,0-4,1-1,0-1,-1-2,1-1,-1-1,1-1,20-7,0-1,-1-3,3-3,-23 6,0 0,-1-2,0-1,-2-2,0 0,-1-2,-1 0,0-2,-2-1,-1 0,10-16,-20 25,-1 0,0-1,-1 0,-1-1,-1 0,0 0,-1-1,-1 1,0-1,-1-1,-1 1,-1 0,0-1,-1 0,-1 1,-1-1,0 1,-2-1,0 1,0-1,-4-6,-1 5,0 1,-1 0,-1 1,0 0,-2 1,0 0,0 1,-2 0,0 1,0 1,-1 0,-1 0,0 2,-1 0,-15-7,-6-1,0 1,-2 2,1 2,-2 1,0 2,-41-5,0 5,0 4,0 4,-1 3,1 4,0 3,0 4,0 4,71-13,1-1,1 0,-1 1,1 1,-1-1,1 1,0 1,0 0,1 0,-1 0,1 1,0 1,-4 2,12-7,-1-1,1 0,0 1,-1-1,1 1,0-1,-1 0,1 1,0-1,0 1,0-1,-1 0,1 1,0-1,0 1,0-1,0 1,0-1,0 1,0-1,0 1,0-1,0 1,0-1,0 1,0-1,0 1,1-1,-1 0,0 1,0-1,0 1,1-1,-1 1,17 10,25 0,-4-8,1-1,-1-2,1-2,-1-1,1-2,-1-2,-1-1,1-2,-2-2,1-1,-2-2,0-1,0-2,-2-1,0-2,1-2,-19 10,0 1,0-2,-1 0,-1-1,0 0,-1-1,0 0,-2-1,0 0,-1-1,6-15,-8 12,0-2,-1 1,-1-1,-2 0,0 0,-1 0,-1 0,-2-1,0 1,-1-1,-6-32,-3 1,-2 0,-3 1,-2 0,-9-15,-31-64,-40-58,47 97,-5 2,-4 3,-3 2,-27-23,58 74,-1 1,-1 2,-2 1,-2 2,0 2,-2 1,-1 2,-1 2,-1 2,-40-14,56 27,0 1,-1 1,0 1,0 2,0 0,0 2,0 1,-1 2,-12 2,23-1,0 0,0 1,0 1,0 0,1 2,0 0,0 1,1 0,0 2,1 0,0 0,0 2,1-1,1 2,0 0,8-8,1 0,0 0,0 0,1 0,0 1,0-1,0 1,1 0,-1 0,1 0,1 0,-1 1,1-1,0 0,1 1,-1-1,2-3,-1 0,1 1,-1-1,1 0,0 0,0 0,0 0,1 0,-1 0,1 0,-1 0,1-1,0 1,0 0,0-1,1 0,-1 1,0-1,1 0,0 0,-1-1,1 1,0 0,0-1,0 0,0 1,0-1,0 0,0-1,1 1,0-1,1 2,0-1,0 0,0-1,0 1,0-1,0 0,0 0,0-1,0 1,-1-1,1 0,0-1,0 1,0-1,-1 0,1 0,-1 0,1-1,-1 1,0-1,0 0,0-1,-1 1,1-1,-1 1,1-1,-1 0,-1 0,1 0,1-4,2-3,-1-1,0 0,-1 0,0 0,-1 0,-1 0,0-1,0 1,-1-1,-1 1,-1-13,-3-9,-2 1,-1 0,-2 1,-1 0,-1 0,-2 1,-1 0,-2 1,-1 1,-1 1,-1 0,-1 1,-2 2,-11-11,-8-6,-1 2,-3 2,-1 2,-2 2,-1 2,-1 2,-52-21,48 27,-1 4,-1 1,-1 3,0 3,-1 2,0 3,-1 2,1 3,-47 3,31 5,1 4,0 3,0 2,2 4,0 3,1 4,-30 15,4 6,3 3,1 5,3 4,2 4,4 3,2 4,3 3,4 4,3 3,-57 81,69-76,-43 82,81-126,1 1,2 1,1 1,3 0,-3 17,16-55,-1 0,1 0,-1 1,2-1,-1 1,0-1,1 1,0-1,1 1,-1-1,1 0,0 1,0-1,1 1,-1-1,1 0,0 0,3 5,19 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4:38.402"/>
    </inkml:context>
    <inkml:brush xml:id="br0">
      <inkml:brushProperty name="width" value="0.05" units="cm"/>
      <inkml:brushProperty name="height" value="0.05" units="cm"/>
      <inkml:brushProperty name="ignorePressure" value="1"/>
    </inkml:brush>
  </inkml:definitions>
  <inkml:trace contextRef="#ctx0" brushRef="#br0">356 206,'0'22,"0"42,0 53,0 64,0 67,5 56,5 47,6 28,4 12,3-13,-2-23,-5-33,-5-40,-9-42,-4-35,-7-41,-1-47</inkml:trace>
  <inkml:trace contextRef="#ctx0" brushRef="#br0" timeOffset="351.452">511 4619,'21'-18,"35"-22,37-36,46-40,49-47,43-45,40-39,31-26,11-10,-8 5,-25 17,-43 24,-62 52</inkml:trace>
  <inkml:trace contextRef="#ctx0" brushRef="#br0" timeOffset="1139.201">562 0,'114'49,"1"-5,2-5,20-1,250 61,206 18,399 24,-957-137,7 1,0 2,13 4,-54-10,1-1,-1 0,0 0,1 1,-1-1,0 1,1-1,-1 1,0-1,0 1,1 0,-1 0,0-1,0 1,0 0,0 0,0 0,0 0,0 1,-1-1,0-1,0 1,-1-1,1 1,0 0,0-1,0 1,-1-1,1 1,0 0,-1-1,1 1,0-1,-1 1,1-1,-1 1,1-1,-1 0,1 1,-1-1,1 0,-1 1,1-1,-1 0,0 1,1-1,-1 0,-50 17,33-12,9-4,1 1,-1 0,1 1,0 0,0 0,0 1,-4 2,9-4,1 0,0 0,0 0,0 0,1 0,-1 0,0 0,1 0,-1 1,1-1,0 1,0-1,0 1,0 0,0-1,1 1,-1 0,1-1,-1 1,1 0,0 0,0 0,1-1,-1 1,0 0,1 1,13 64,3-2,16 42,11 38,31 162,-4 64,-59-292</inkml:trace>
  <inkml:trace contextRef="#ctx0" brushRef="#br0" timeOffset="2137.29">356 77,'-6'0,"0"1,0 0,-1 1,1-1,0 1,0 0,0 1,1-1,-1 1,-2 2,-55 38,49-33,-36 33,42-35,0 0,0 0,-1-1,0 0,0-1,-1 0,1 0,-1-1,0-1,-1 1,1-2,-10 3,19-6,0 1,-1-1,1 0,-1 1,1 0,-1-1,1 1,0 0,-1-1,1 1,0 0,0 0,0 0,-1 0,1 0,0 0,1 1,-1-1,0 0,0 1,0-1,1 0,-1 1,1-1,-1 0,1 1,-1-1,1 1,0-1,0 1,0-1,0 1,0 1,0 9,0-1,2 1,-1 0,3 7,1 10,101 1149,-2-24,124 339,-220-1453,-1-7,-1 1,0 22,-6-55,1-1,-1 1,0 0,0 0,0 0,0 0,0 0,0 0,0 0,0-1,0 1,0 0,0 0,0 0,0 0,-1 0,1 0,0-1,-1 1,1 0,-1 0,1 0,-1-1,1 1,-2 0,-11-16,-9-37,9 13</inkml:trace>
  <inkml:trace contextRef="#ctx0" brushRef="#br0" timeOffset="3803.364">1973 3746,'23'657,"33"46,-21-303,-12-127,44 735,-65-965,0-23,-1 0,-1 0,-1 0,0 0,-2-1,0 1,-1 0,-3 6,7-25,0-1,0 1,-1 0,1 0,0-1,0 1,-1 0,1-1,0 1,-1 0,1-1,-1 1,1-1,-1 1,1-1,-1 1,1-1,-1 1,1-1,-1 1,0-1,1 0,-1 1,0-1,1 0,-1 1,-9-13,-1-28,9-6,2 36,0 0,-1 0,0 0,0 0,-1 0,-1-2,2 11,0 0,1-1,-1 1,0 0,0 0,0 0,0 0,0 0,0 0,0 1,0-1,0 0,0 0,0 1,-1-1,1 1,0-1,0 1,-1-1,1 1,0 0,-1 0,1 0,-1 0,1 0,0 0,-1 0,1 0,0 0,-1 1,1-1,0 0,0 1,-1-1,1 1,0-1,0 1,-1 0,-57 31,50-26,-114 76,4 5,3 6,-40 47,109-91,47-49,0 0,0 0,1 0,-1 0,0 0,0 0,0 0,0 0,0 0,1 0,-1 0,0 0,0 0,0 0,0 0,0 0,0 1,1-1,-1 0,0 0,0 0,0 0,0 0,0 0,0 0,0 0,0 1,1-1,-1 0,0 0,0 0,0 0,0 0,0 1,0-1,0 0,0 0,0 0,0 0,0 0,0 1,0-1,0 0,0 0,0 0,0 0,0 0,0 0,0 1,-1-1,1 0,0 0,0 0,0 0,0 0,0 0,0 1,34-21,357-264,-168 119,-160 118,-65 43,0 0,12-2,-8 4,0 1,1 0,-1 1,0-1,1 0,-1 0,0 1,1 0,-1-1,1 1,-1 0,0 0,1 0,-1 1,1-1,-1 0,0 1,1 0,-1 0,0-1,1 1,-1 0,0 1,0-1,0 0,0 1,0-1,1 3,-1-1,0 1,0 0,0-1,0 1,-1 0,1 0,-1 0,0 0,0 0,-1 0,1 0,-1 1,0-1,0 0,0 1,-8 146,3-111,2 0,2 1,2-1,1 0,2 0,7 28,-11-66,1 0,-1 0,1-1,-1 1,1 0,0 0,0 0,0 0,0-1,0 1,0 0,0-1,1 1,-1-1,1 1,-1-1,1 0,0 1,8-7,-1-17,-6-12,-2-1,-1 1,-1-1,-3 1,0-1,-8-26,2 3,-47-249,58 292,10 21,18 31,-21-25,1 0,1 0,0 0,1-1,0 0,0-1,2-1,-1 0,1 0,0-1,1 0,-1-2,2 1,-1-2,1 0,0-1,0 0,0-1,0-1,15 1,-6-2,-14-2,1 1,0 0,-1 1,1 0,-1 1,0 0,1 1,-1 0,0 0,0 1,-1 0,5 3,-13-6,0 0,0-1,0 1,0-1,-1 1,1 0,0-1,-1 1,1 0,0 0,-1 0,1-1,-1 1,1 0,-1 0,0 0,1 0,-1 0,0 0,0 0,0 0,1 0,-1 0,0 0,0 0,0 0,-1 0,1 0,0 0,0 0,0 0,-1 0,1 0,-1-1,1 2,-1-1,0 1,-1-1,1 0,0 1,-1-1,1 0,0 0,-1 0,1 0,-1 0,0-1,1 1,-1 0,0-1,1 1,-1-1,0 0,0 1,-1-1,-8 0,0-1,0 0,0 0,0-1,0 0,0-1,1-1,-2 0,-87-39,60 25,12 7,-54-27,76 35,0 0,0 0,0-1,0 1,0-1,1 0,0-1,0 1,0-1,0 1,1-1,-2-3,4 6,1 1,0-1,-1 0,1 0,0 0,0 0,0 0,0 1,0-1,0 0,1 0,-1 0,1 0,-1 1,1-1,0 0,-1 0,1 1,0-1,0 1,0-1,1 1,-1-1,0 1,2-2,18-20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4:12.364"/>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8672 963,'26'642,"-17"-483,-3-85,-2-35,-2-1,-1 1,-4 19,-10-101,-4-114,7-1,7 0,6-6,-2 138,9-127,-7 132,1 0,0 0,2 0,0 0,9-17,-13 34,-1 0,1 0,0 1,0-1,0 0,1 1,-1 0,1-1,0 1,0 0,0 0,0 1,1-1,-1 1,1 0,-1-1,1 2,0-1,0 0,-1 1,1-1,1 1,-1 1,0 0,0 0,1 0,-1 1,0 0,0 0,0 0,1 0,-1 0,0 1,-1 0,1 0,0 0,0 0,-1 0,0 1,1 0,-1-1,0 1,1 2,31 34</inkml:trace>
  <inkml:trace contextRef="#ctx0" brushRef="#br0" timeOffset="468.675">9134 1579,'12'-1,"0"0,0-1,-1 0,1-1,0 0,-1-1,0 0,0-1,8-5,0 0,-1-2,0 0,-1 0,0-2,-1 0,-8 6,0 0,0 0,-1-1,0 0,0 0,-1-1,0 1,-1-1,0-1,-1 1,0-1,-1 1,3-12,-5 15,-1 0,1-1,-1 1,-1 0,1 0,-1 0,-1 0,1 0,-1 0,0 0,-1 0,1 0,-1 1,-1-1,1 1,-1 0,0 0,-1 0,1 1,-1 0,0-1,-3 0,-1-2,-1 0,1 1,-2 0,1 0,-1 1,0 1,0 0,-1 0,1 2,-1-1,0 1,0 1,0 0,-9 0,13 1,1 1,-1 0,1 1,0 0,-1 0,1 0,0 1,-1 0,1 1,1-1,-1 1,0 1,1-1,-1 1,1 0,0 1,0-1,1 1,-1 1,1-1,0 1,1-1,-1 1,-2 6,0 2,1 0,0 1,1 0,1 0,0 0,1 1,0-1,2 1,0 0,0 0,2-1,0 1,3 13,2 10,2 0,2-1,1 0,2-1,2 0,-4-9,1-2,2 1,1-2,1 0,1-1,18 21,-28-38,0 0,0 0,1-1,0 0,0 0,0-1,1 0,-1-1,1 0,5 2,-8-5,0 1,0-1,1 0,-1 0,0-1,1 0,-1 0,0 0,1-1,-1 0,0 0,1-1,-1 1,0-1,0-1,-1 1,1-1,4-3,-1 1,1-2,-1 1,-1-1,1 0,-1-1,-1 0,1 0,-1-1,2-4,9-15,-2 0,12-26,12-35</inkml:trace>
  <inkml:trace contextRef="#ctx0" brushRef="#br0" timeOffset="947.789">10365 373,'-1'-25,"0"-1,-2 1,-1 0,-2 0,0 1,-1-1,-5-8,8 22,0 0,-1 0,-1 1,1 0,-2 0,1 0,-1 1,-1-1,0 2,0-1,-1 1,0 1,0-1,0 1,-1 1,-6-3,12 7,0 1,0-1,-1 1,1 0,0 0,-1 0,1 0,-1 1,1 0,-1 0,1 0,-1 0,1 1,0 0,-1 0,1 0,-4 2,2-1,0 2,0-1,1 0,0 1,-1 0,1 1,1-1,-1 1,1 0,-1 0,-1 3,-5 10,0 0,2 0,0 1,1 1,0 0,2 0,-2 10,-4 29,3-1,3 2,2-1,2 0,6 39,13 96,9 7,-25-197,48 287,15 129,-62-402,0 0,-1 0,-1 0,-1 0,0 0,-2 0,-4 17,-10 5</inkml:trace>
  <inkml:trace contextRef="#ctx0" brushRef="#br0" timeOffset="1281.866">9724 1374,'18'-5,"18"-5,21-1,18-3,18 0,11-1,1-3,-5-2,-10-7,-21 2</inkml:trace>
  <inkml:trace contextRef="#ctx0" brushRef="#br0" timeOffset="1599.639">10725 220,'-4'74,"-2"59,0 47,6 27,3 9,0-6,1-16,-2-29,0-38,4-36,0-38,0-37,-1-21</inkml:trace>
  <inkml:trace contextRef="#ctx0" brushRef="#br0" timeOffset="1935.765">10956 1656,'48'-35,"-2"-2,-1-2,14-17,-43 39,-1 0,0-1,-2-1,0 0,-1 0,0-2,-2 1,-1-1,0-1,-1-1,-6 17,0-1,-1 0,0 1,0-1,-1 0,0 0,0 0,0 1,-1-1,0 0,0 0,-1 1,1-1,-2 1,1-1,-1 1,0 0,0 0,0 0,-4-4,3 6,1 1,-1-1,0 1,0 0,0 0,-1 0,1 0,-1 1,0 0,1 0,-1 0,0 0,0 1,0 0,0 0,-1 0,1 1,0 0,0 0,0 0,0 0,-1 1,1 0,0 0,0 0,0 1,-2 1,-6 1,1 1,-1 1,1 0,0 1,1 0,-1 1,2 0,-1 1,1 0,0 1,1 0,0 0,1 1,0 0,1 1,0-1,1 1,0 1,0-1,2 1,0 0,0 0,-1 13,1-5,1 1,1 0,0 0,2 1,1-1,1 0,0 0,2 0,1-1,0 1,2-1,0 0,1-1,6 10,-1-8,0-1,1 0,1-1,1 0,1-1,1-1,0-1,3 1,-10-9,1 0,-1-1,1-1,1 0,-1 0,1-1,0-1,1 0,-1-1,1 0,0-1,0-1,0 0,0-1,1 0,-8-2,0 1,-1-1,1 0,0-1,0 0,-1 0,1 0,-1-1,0 1,0-2,0 1,0-1,0 0,-1 0,1-1,4-4,-1 0,-1-1,0 0,0 0,-1-1,0 0,2-6,26-59</inkml:trace>
  <inkml:trace contextRef="#ctx0" brushRef="#br0" timeOffset="2433.526">12264 937,'-11'1,"-1"0,1 1,0 0,0 0,0 1,0 1,1 0,-8 4,-11 7,1 0,-12 11,16-10,2 2,0 0,2 1,0 1,1 1,1 1,0 1,2 0,1 1,1 0,-10 25,18-34,1 0,0 1,1-1,0 1,1 0,1 0,1 0,0 1,2 15,0-20,1 0,0 0,1 0,1 0,0 0,0-1,1 0,1 0,0 0,0 0,1-1,0 0,8 8,-4-6,0-2,0 1,1-1,0-1,0 0,1-1,1 0,-1-1,1 0,0-1,1-1,7 2,-2-3,1 0,-1-1,1-1,0-1,-1-1,1 0,0-2,17-3,-4-2,0-2,-1-1,0-1,-1-2,0-1,-1-2,-1-1,0-1,-1-2,23-21,20-25</inkml:trace>
  <inkml:trace contextRef="#ctx0" brushRef="#br0" timeOffset="2745.347">12572 1040,'31'-4,"22"-2,21-4,14-4,6-5,-4 1,-14-1,-19-1,-20 3</inkml:trace>
  <inkml:trace contextRef="#ctx0" brushRef="#br0" timeOffset="3078.18">12982 912,'0'83,"5"53,0 22,5 0,5-12,4-28,3-33,7-36,7-39,-3-21</inkml:trace>
  <inkml:trace contextRef="#ctx0" brushRef="#br0" timeOffset="3079.18">13573 1066,'-4'70,"-2"44,4 17,4-6,5-19,5-24,6-30,-1-28,-3-18</inkml:trace>
  <inkml:trace contextRef="#ctx0" brushRef="#br0" timeOffset="3400.103">13419 681,'0'0</inkml:trace>
  <inkml:trace contextRef="#ctx0" brushRef="#br0" timeOffset="3779.656">14265 963,'-40'21,"2"1,0 2,1 2,1 1,1 2,1 2,17-15,1 1,1 0,1 1,0 0,1 2,1-1,1 2,1-1,1 1,0 1,2 0,-2 8,7-22,1 0,-1 1,1-1,1 0,0 0,0 0,1 1,0-1,0 0,1 0,0 0,0 0,1 0,0-1,0 1,1-1,0 1,0-1,1-1,4 6,-3-5,2-1,-1 1,1-1,0 0,0-1,0 0,1 0,0-1,0 0,0 0,0-1,1-1,-1 1,1-2,0 1,-1-1,5-1,11 1,1-2,0-1,-1-2,0 0,0-1,0-2,0-1,-1 0,0-2,-1-1,0 0,4-5,-10 6,-1 0,0-1,-1-1,0 0,0-1,-2-1,1 0,-2-1,0 0,-1-1,0 0,-2-1,0 0,0-1,-2 0,3-9,-8 18,0 0,0 0,-1 0,0 0,-1 0,0 0,0 0,-1 0,0 0,-1 0,0 0,0 0,-1 0,0 1,0-1,-1 1,0 0,-1 0,0 1,0-1,-1 0,-9-9,0 1,-2 1,0 0,0 1,-1 1,-1 1,-18-10,30 18,-25-16,31 20,0-1,0 0,1 1,-1-1,0 0,0 0,1 1,-1-1,1 0,-1 0,0 0,1 0,0 0,-1 1,1-1,-1 0,1 0,0 0,0 0,0 0,0-1,-1 1,1 0,0 0,1 0,-1 0,0 0,0 0,0 0,1 0,8-11</inkml:trace>
  <inkml:trace contextRef="#ctx0" brushRef="#br0" timeOffset="4202.806">14881 1118,'-2'122,"0"-42,2-1,4 0,11 56,-15-135,0 0,1 0,-1 0,0 0,0 0,0 0,0 0,0 0,0-1,0 1,0 0,0 0,0 0,0 0,0 0,1 0,-1 0,0 0,0 0,0 0,0 0,0 0,0 0,0 0,0 0,1 0,-1 0,0 0,0 0,0 0,0 0,0 0,0 0,0 0,0 0,1 0,-1 0,0 0,0 0,0 0,0 0,4-23,4-37,-4 17,2-1,2 1,1 1,3-1,1 2,6-8,-12 33,0 1,2 0,0 0,0 1,2 0,0 1,0 0,2 0,-5 5,1 1,0 0,0 1,1 0,-1 0,1 1,1 0,-1 1,1 0,-1 1,1 0,10-1,-13 3,-1 0,1 1,0 0,-1 0,1 1,-1 0,1 0,0 1,-1 0,0 0,0 1,1 0,-1 0,-1 0,1 1,0 0,-1 1,0-1,0 1,-1 0,1 1,-1-1,0 1,0 0,-1 0,0 1,3 5,7 14,-1 1,-1 0,-2 0,-1 1,-1 1,3 18,32 239,-37-267,-2-18</inkml:trace>
  <inkml:trace contextRef="#ctx0" brushRef="#br0" timeOffset="7881.389">13855 5684,'0'-17,"0"0,-2 0,0 1,-1-1,0 0,-1 1,-5-11,7 22,0 1,0-1,0 1,0-1,-1 1,0 0,0 0,0 0,0 1,-1-1,1 1,-1-1,0 1,0 0,0 1,-1-1,1 1,0 0,-1 0,0 0,1 1,-1-1,0 1,0 0,0 1,0-1,0 1,0 0,-5 1,0 0,0 1,0 0,0 1,0 0,0 1,1 0,-1 0,1 1,0 0,0 1,1 0,0 0,0 1,-6 6,-7 8,1 0,1 2,1 0,1 2,1 0,-3 7,2 0,2 1,1 0,1 1,2 1,1 0,2 0,1 1,1 18,4-31,1-1,2 1,0-1,1 1,2-1,0 0,4 10,-4-17,2-1,-1 0,2 0,0-1,0 0,1 0,1 0,0-1,1-1,0 0,5 4,-6-7,1 1,0-2,1 0,0 0,0 0,0-2,1 1,0-2,0 1,0-2,0 1,1-2,0 0,4 0,0-1,0-1,0-1,0 0,0-1,-1-1,1-1,-1 0,0-1,0-1,6-3,-2 0,0-1,-1-1,-1 0,0-2,-1 0,0-1,0 0,-2-2,0 0,-1 0,-1-2,0 1,-1-2,-1 0,-1 0,8-20,-1-19</inkml:trace>
  <inkml:trace contextRef="#ctx0" brushRef="#br0" timeOffset="8454.065">14163 5556,'8'-8,"2"1,-1 1,1 0,0 0,0 0,1 2,-1-1,1 1,0 1,1 0,-1 0,0 1,1 1,-1 0,1 0,0 1,-1 1,2 0,-1 0,0 0,0 1,-1 1,1-1,-1 2,0 0,0 0,0 1,0 0,-1 1,0 0,0 1,-1 0,0 0,0 1,0 1,3 4,-2 1,-2 0,0 1,0 0,-1 0,-1 1,-1-1,0 1,-1 1,-1-1,1 5,0 12,-1 0,-2 0,-1 1,-4 20,4-51,0-1,0 1,-1 0,0-1,1 1,-1 0,0-1,0 1,-1-1,1 1,0-1,-1 0,0 0,1 0,-1 1,0-1,0-1,0 1,0 0,0 0,-1-1,1 0,0 1,-1-1,1 0,-1 0,0 0,1 0,-1-1,-11 3,1-1,-1 0,0-2,0 1,-9-2,-36 3,37 2,0 1,0 1,1 1,0 1,0 1,-14 9,24-12,0 1,0 0,1 0,0 1,1 1,-1-1,1 2,1-1,0 1,0 0,1 1,-2 5,7-14,1 1,-1 0,1 0,0 0,0 0,0 0,0 0,0 0,1 1,-1-1,1 0,0 0,0 0,0 1,1-1,-1 0,1 0,0 0,0 1,0-1,1-1,-1 0,1 1,0-1,-1 0,1 0,0 0,0 0,1-1,-1 1,0 0,0-1,1 0,-1 1,1-1,0 0,2 0,5 2,1-1,0 0,-1-1,1 0,0 0,0-2,0 1,0-1,0-1,3-1,13-4,0-2,-1-1,-1 0,0-3,0 0,-1-1,-1-1,0-1,-1-1,-1-1,-1-1,0-1,-2-1,5-7,-1-4</inkml:trace>
  <inkml:trace contextRef="#ctx0" brushRef="#br0" timeOffset="8885.67">14830 5787,'4'26,"2"35,4 42,0 38,3 26,-1 11,2-4,-1-13,-3-26,-3-44,-3-55,-2-34</inkml:trace>
  <inkml:trace contextRef="#ctx0" brushRef="#br0" timeOffset="9233.223">14753 5684,'49'-13,"0"2,1 2,-1 3,4 1,-34 4,-1 1,1 0,-1 2,1 0,-1 1,0 1,0 0,0 1,0 1,-1 1,0 1,5 3,-17-8,0 0,-1 0,1 0,-1 0,0 1,0 0,0 0,0 0,-1 0,0 1,0-1,0 1,0 0,-1 0,1 0,-2 0,1 0,0 1,-1-1,0 0,0 1,0-1,-1 1,0-1,0 1,-1-1,1 1,-1-1,0 1,0-1,-1 0,-1 4,-4 9,-1 0,-1-1,0 0,-1 0,-1-1,0-1,-2 0,-11 11,-3 2,-2-2,-1 0,-1-3,-1 0,-14 6,25-17,-1 0,0-2,-1 0,0-2,-1 0,1-1,-1-2,-1 0,1-2,21-2,0-1,1 1,-1-1,0 0,0 0,1 0,-1 0,0-1,0 1,1-1,-1 1,0-1,1 0,-1 0,1 0,-1 0,1-1,-1 1,1-1,0 1,0-1,0 0,0 0,0 0,0 0,0 0,1 0,-1-1,0 0,-7-30</inkml:trace>
  <inkml:trace contextRef="#ctx0" brushRef="#br0" timeOffset="9617.709">15471 5556,'4'0,"6"-4,15-2,15-4,20-5,15-8,19-5,4-2,1 5,-14 1,-20 5</inkml:trace>
  <inkml:trace contextRef="#ctx0" brushRef="#br0" timeOffset="9953.033">15882 5428,'0'65,"0"44,4 21,6 0,6-16,4-24,8-27,3-28,-4-21</inkml:trace>
  <inkml:trace contextRef="#ctx0" brushRef="#br0" timeOffset="10270.333">16267 5505,'-10'77,"4"1,3 31,3-86,1-1,1 1,1-1,1 0,1 0,1 0,1 0,0-1,2 0,6 10,-11-25,-1 0,1 0,0-1,0 0,0 0,1 0,0 0,0-1,0 0,0 0,1 0,0-1,0 1,0-2,0 1,0 0,0-1,1 0,-1-1,1 0,0 0,-1 0,1 0,0-1,4-1,-1 0,1-1,-1 0,0-1,1 0,-1 0,-1-1,1 0,0-1,-1 0,0-1,0 0,-1 0,8-7,1-3,-1-1,-1 0,-1-1,0 0,-1-1,-1-1,-1 0,-1 0,-1-1,-1 0,0-1,-2 0,2-9,-5 14,1 1,-2-1,-1 1,0-1,-1 0,0 1,-2-1,0 0,0 1,-2-1,0 1,-1 0,-1 0,0 1,-1 0,-1 0,0 0,-6-6,-14-13</inkml:trace>
  <inkml:trace contextRef="#ctx0" brushRef="#br0" timeOffset="10599.86">16985 5762,'0'360,"0"-445,0-61,9-41,-5 144,1 0,3 0,2 0,1 1,3 0,9-19,-20 55,-1 0,1 0,0 0,1 1,0-1,0 1,0 0,0 0,1 0,-1 1,1 0,4-2,-7 5,0 0,0 0,0 0,0 0,1 1,-1-1,0 1,0-1,1 1,-1 0,0 0,1 0,-1 1,0-1,0 0,1 1,-1-1,0 1,0 0,0 0,1 0,-1 0,0 0,0 0,-1 1,1-1,0 1,0-1,-1 1,1-1,-1 1,1 0,-1 0,1 1,21 29</inkml:trace>
  <inkml:trace contextRef="#ctx0" brushRef="#br0" timeOffset="10932.469">17498 5710,'22'-17,"-2"-2,0 0,-2-2,0 0,-1 0,1-5,-14 19,0 1,0-1,-1 0,-1 0,1 0,-1 0,0 0,0-1,-1 1,0-1,-1-3,0 6,0 0,-1 0,0 0,0 0,0 1,-1-1,1 0,-1 1,-1-1,1 1,0 0,-1 0,0 0,0 0,0 0,0 0,-1 1,-2-3,2 3,0-1,0 1,0 0,0 0,-1 1,1-1,-1 1,0 0,1 0,-1 0,0 1,0 0,0 0,-1 0,1 0,0 1,0 0,0 0,0 1,0-1,-1 1,1 0,0 0,0 1,0-1,1 1,-4 2,1 0,0 0,0 1,0 0,1 0,-1 0,1 1,1 0,-1 0,1 1,0-1,1 1,-1 0,1 0,1 1,0-1,0 1,-1 3,-2 12,1 1,1 0,1 1,1-1,2 1,0-1,1 1,4 15,-2-18,1-1,1 0,0 0,2-1,0 1,2-2,0 1,1-1,12 17,-18-30,0-1,1 1,0-1,0-1,0 1,0 0,1-1,-1 0,1-1,0 1,0-1,1 0,-1-1,1 1,-1-1,1-1,0 1,0-1,-1 0,1-1,0 1,0-1,0-1,0 1,0-1,0-1,0 1,-1-1,3-1,12-5,0 0,0-2,-1 0,-1-2,0 0,0-1,-1-1,7-7,7-7,-1-2,-2-1,-1-1,-1-1,-2-2,12-21,-13 11</inkml:trace>
  <inkml:trace contextRef="#ctx0" brushRef="#br0" timeOffset="12271.176">19165 5325,'0'4,"5"11,5 11,1 14,4 18,3 16,-2 10,1 2,-2 0,-3-9,-5-15,-3-13,-6-14,-4-19,0-15,1-17,-3-19,-1-4</inkml:trace>
  <inkml:trace contextRef="#ctx0" brushRef="#br0" timeOffset="12599.894">19191 4864,'-4'0,"3"0,5 4,3 2</inkml:trace>
  <inkml:trace contextRef="#ctx0" brushRef="#br0" timeOffset="13107.09">19499 5453,'11'163,"-7"-73,3 0,5 0,3-1,16 43,-28-122,-2-6,-1 0,1 0,0 0,1-1,-1 1,1 0,-1-1,1 1,0-1,0 0,1 1,-1-1,1 0,2 2,-4-5,-1 0,0-1,1 1,-1 0,0 0,1-1,-1 1,0 0,1-1,-1 1,0 0,1-1,-1 1,0 0,0-1,0 1,1-1,-1 1,0-1,0 1,0 0,0-1,0 1,0-1,0 1,0-1,0 1,0-1,0 1,0 0,0-1,0 1,0-1,0 1,-1-1,1 1,0-1,-3-22,-27-92,15 62,2-1,3 0,-2-38,10 77,2 0,0-1,1 1,0 0,1-1,1 1,0 0,2 0,-1 1,2-1,0 1,0 0,1 1,1-1,3-3,4-2,1 1,0 1,1 0,0 1,19-13,-29 24,-1 0,0 1,1 0,0 0,0 0,0 1,1 0,-1 0,1 1,-1 0,1 0,0 1,0 0,0 0,-1 1,1 0,0 1,0-1,4 2,-7 0,0 0,0 1,0 0,0 0,-1 0,1 0,-1 1,0 0,0 0,0 0,0 0,-1 0,1 1,-1 0,0 0,-1 0,1 0,-1 0,1 2,5 17,0 1,-2-1,3 20,-7-33,20 110,-9-38,4 0,4-2,19 47,-38-123,15 34,-16-38,-1 1,1-1,0 0,-1 0,1 1,0-1,0 0,-1 0,1 0,0 0,0 0,0 0,0 0,0-1,1 1,-1 0,0-1,0 1,0 0,1-1,-1 1,0-1,1 0,-1 0,1 1,6-6</inkml:trace>
  <inkml:trace contextRef="#ctx0" brushRef="#br0" timeOffset="13455.944">20680 4632,'-8'-8,"0"1,-1-1,0 2,0-1,-1 2,0-1,0 1,0 0,-1 1,1 1,-1-1,0 2,0-1,-6 1,9 1,1 1,-1 0,1 1,-1 0,1 0,0 1,-1 0,1 0,0 0,0 1,1 0,-1 0,0 1,1 0,0 0,0 1,0-1,1 1,-1 1,1-1,0 1,-2 3,-3 6,1 0,0 1,1 0,1 0,0 1,1 0,1 0,1 1,0 0,1-1,1 1,1 12,-1 29,4-1,2 1,5 16,23 115,9-2,10 7,-4-16,-39-147,-3-19,-1 1,-1-1,0 1,0 0,-2 0,0 0,0-1,-1 1,-1 0,-2 10,3-22,0-1,-1 0,1 1,-1-1,0 0,1 0,-1 1,0-1,0 0,0 0,0 0,0 0,0 0,0 0,0-1,-1 2,-17 3</inkml:trace>
  <inkml:trace contextRef="#ctx0" brushRef="#br0" timeOffset="13783.778">20192 5710,'18'-17,"14"-11,19-4,14-2,9 1,5 2,3 6,-10 7,-7 7,-15 5</inkml:trace>
  <inkml:trace contextRef="#ctx0" brushRef="#br0" timeOffset="14100.761">21039 5402,'-10'6,"1"0,0 1,0 0,0 0,1 1,1 0,-1 1,1 0,1 0,-1 0,2 1,-1 0,-2 8,-1 2,1 0,1 1,1 0,0 0,2 0,-1 14,4-19,0 0,2 0,0 0,0-1,2 1,0 0,0-1,2 0,0 0,1 0,0-1,2 3,-5-11,0 0,1 0,0 0,0-1,0 1,1-1,-1 0,1 0,1-1,-1 1,0-1,1 0,0-1,0 1,0-1,1 0,-1-1,1 0,-1 0,1 0,0 0,0-1,0-1,0 1,-1-1,1 0,0 0,4-2,-3 1,0 0,0-1,0-1,0 1,-1-1,1 0,-1-1,0 0,0 0,0 0,0-1,-1 0,0-1,0 1,6-7,-6 3,0 1,0-1,-1 0,0-1,-1 1,0-1,0 0,-1 0,0 0,-1 0,1-8,-1 3,-1 0,0-1,-2 1,1-1,-2 1,0-1,-1 1,0 0,-1 0,-1 1,-1-1,0 1,0 0,-1 0,-1 1,-8-10,0 6,-1 0,-1 1,0 1,-2 1,1 1,-2 0,1 1,-8-1,-64-41,61 32</inkml:trace>
  <inkml:trace contextRef="#ctx0" brushRef="#br0" timeOffset="17384.468">14239 10789,'0'9,"5"16,5 21,10 29,6 32,3 29,1 21,-5 11,-2-2,-5-16,-1-25,-4-29,-4-35,-3-37,-3-36,-6-28,-3-8</inkml:trace>
  <inkml:trace contextRef="#ctx0" brushRef="#br0" timeOffset="17720.867">14189 10970,'68'-23,"1"3,47-5,-94 21,-1 1,1 1,0 1,0 1,0 0,0 2,0 1,0 1,-1 0,14 6,-29-8,-1 0,1 1,-1-1,0 1,0 0,0 0,0 1,0 0,-1 0,1 0,-1 0,0 0,0 1,-1 0,1 0,-1 0,0 0,-1 0,2 3,-2-1,-1-1,1 1,-1 0,0 0,-1 0,0 0,0-1,0 1,-1 0,0 0,0 0,-1-1,0 1,0 0,0-1,-3 4,-4 9,-2-1,0 0,0 0,-2-1,0-1,-1 0,-1-1,0-1,-12 9,15-13,-1 0,-1-1,1 0,-1-1,-1-1,1 0,-1-1,-1-1,1 0,-1-1,1-1,-15 1,25-3,0-1,0 0,0 0,0-1,0 1,0-1,1 0,-1-1,0 1,0-1,1 0,-1 0,1 0,0-1,-1 1,-1-3,-13-16</inkml:trace>
  <inkml:trace contextRef="#ctx0" brushRef="#br0" timeOffset="18055.036">15061 11174,'0'25,"1"-15,-1 0,0 0,-1 0,0 0,0 0,-1 0,0-1,-2 7,4-16,0 0,-1 0,1 0,0 1,0-1,0 0,0 0,0 0,0 0,0 1,0-1,0 0,-1 0,1 0,0 0,0 0,0 0,0 1,0-1,-1 0,1 0,0 0,0 0,0 0,0 0,-1 0,1 0,0 0,0 0,0 0,0 0,-1 0,1 0,0 0,0 0,0 0,-1 0,1 0,0 0,0 0,0 0,0 0,-1 0,1 0,0-1,0 1,0 0,0 0,0 0,0 0,-1 0,1 0,0-1,0 1,0 0,0 0,0 0,0 0,0 0,0-1,0 1,-1 0,1 0,0 0,0 0,0-1,0 1,0 0,-6-16,-3-28,1-1,3 0,1 0,3 0,1-1,5-24,-4 50,1 0,1 0,0 0,2 0,0 1,2-1,3-7,-8 23,0 0,0-1,1 1,-1 0,1 0,0 1,0-1,0 1,1-1,-1 1,1 0,0 0,0 0,0 1,0 0,0-1,1 1,-1 1,1-1,-1 1,1-1,0 1,-1 1,1-1,0 1,0 0,-1 0,1 0,0 0,0 1,-1 0,1 0,1 1,7 1,-1 1,1 1,-1 0,0 1,-1 0,1 1,-1 1,29 21</inkml:trace>
  <inkml:trace contextRef="#ctx0" brushRef="#br0" timeOffset="18389.883">15497 10995,'51'-35,"-38"28,-1 0,0-1,0 0,-1-1,0 0,-1-1,0-1,-1 1,0-1,0-1,-1 0,-7 11,0 0,-1 0,1-1,-1 1,1 0,-1-1,1 1,-1 0,0-1,1 1,-1 0,0-1,0 1,0-1,0 1,0 0,-1-1,1 1,0-1,-1 1,1 0,0-1,-1 1,0 0,1 0,-1-1,0 1,0 0,-1-1,0 1,0-1,0 1,0 0,-1 0,1-1,-1 1,1 1,-1-1,1 0,-1 1,1-1,-1 1,-1 0,-9-1,-1 1,0 1,1 0,-1 0,-5 3,4-1,0 0,1 2,0-1,0 2,0 0,1 1,0 0,0 1,-7 5,16-9,0-1,0 1,0 0,0 1,0-1,1 0,0 1,0 0,0 0,0 0,1 0,0 1,0-1,0 0,1 1,0-1,0 1,0 0,1-1,0 1,0 0,0-1,1 1,-1 0,2-1,0 4,3 6,0-1,1 0,1-1,0 0,1 0,0 0,1-1,1 0,0-1,0 0,1 0,1-1,-1-1,2 0,-1 0,1-1,0-1,1 0,0-1,0-1,0 0,15 3,-21-7,0-1,0 0,1 0,-1-1,0 0,0 0,0-1,-1 0,1 0,0-1,-1 0,1 0,-1-1,0 0,0 0,-1-1,1 1,2-4,33-28</inkml:trace>
  <inkml:trace contextRef="#ctx0" brushRef="#br0" timeOffset="18708.858">15958 10661,'-3'2,"-1"1,0-1,1 0,0 1,-1 0,1-1,0 1,0 1,1-1,-1 0,1 1,0-1,-1 1,1 0,1 0,-1 0,1 0,-1 0,1 0,0 0,1 0,-1 0,1 1,0-1,0 0,0 0,0 0,1 1,0-1,0 0,0 0,0 0,0 0,1 0,0 0,0 0,0-1,0 1,3 2,8 12,1-1,1 0,1-1,0 0,1-2,17 12,-17-13,1 0,-1 0,0 2,0 0,9 12,-23-24,-1 0,1 0,-1 0,1 1,-1-1,0 1,0-1,-1 1,1 0,-1 0,1-1,-1 1,-1 0,1 0,0 0,-1 0,0 0,0 1,0-1,0 0,-1 0,0 0,0 0,0 0,0-1,0 1,-2 3,-4 4,-1 0,0-1,0 0,-1 0,0-1,-1 0,0-1,0 0,-1-1,0 0,-5 2,-1 1,-1-1,-1-2,0 0,0 0,0-2,0 0,-3-1,17-3,-1-1,1 1,0-1,0 0,0 0,-1-1,1 0,-4 0,7 0,0 0,1 1,-1-1,0 0,1 0,-1 0,0 0,1 0,-1 0,1 0,0-1,-1 1,1 0,0-1,0 1,0-1,0 0,0 1,0-1,0 0,1 1,-1-1,0 0,1-1,-3-25</inkml:trace>
  <inkml:trace contextRef="#ctx0" brushRef="#br0" timeOffset="19301.414">16446 11046,'6'0,"-1"-1,1 0,-1 0,0-1,0 1,0-1,1 0,-2-1,1 1,0-1,3-2,49-40,-54 42,17-14,0-2,-2-1,0 0,-1-1,-2-1,2-3,-12 18,0-1,-1 1,0-1,-1 0,0 0,0 0,0 0,-1 0,0-1,-1 1,0-1,0 1,-1-1,0 1,0-1,-1 0,0 1,-1-1,0 1,0 0,-1-1,2 6,-1 0,0-1,0 1,0 0,0 0,0 0,0 0,-1 0,0 0,1 1,-1-1,0 1,0 0,0 0,-1 0,1 0,0 1,-1-1,1 1,-1 0,1 0,-1 0,0 0,0 1,1-1,-1 1,0 0,0 0,1 1,-1-1,0 1,1 0,-1 0,0 0,-5 1,0 2,0-1,0 1,0 0,1 1,0 0,0 0,0 1,1 0,-1 0,1 1,-5 6,4-2,1 0,0 1,0 0,1 0,1 0,0 0,1 1,0 0,1 0,0 0,1 0,1 1,0-1,1 0,0 1,1-1,1 0,0 1,0-1,1 0,1 0,1-1,-1 1,2-1,3 5,-3-3,1-1,1 0,0 0,1-1,1 0,-1-1,2 0,0 0,0-1,1-1,0 0,0 0,1-1,0-1,1 0,0-1,0 0,0-1,0-1,1 0,0-1,7 0,-13-2,-1-1,0 0,1-1,-1 0,0 0,1 0,-1-1,0-1,0 1,0-1,0-1,-1 1,0-1,1-1,-1 1,-1-1,1-1,4-3,21-26</inkml:trace>
  <inkml:trace contextRef="#ctx0" brushRef="#br0" timeOffset="19675.172">17011 10713,'-2'90,"0"-31,3 1,2-1,7 34,-9-90,-1-1,0 1,1 0,0 0,-1-1,1 1,0 0,1-1,-1 1,0-1,1 1,-1-1,3 2,-4-4,1 1,-1-1,1 0,0 0,-1 1,1-1,-1 0,1 0,-1 0,1 0,0 0,-1 0,1 0,0 0,-1 0,1 0,-1 0,1-1,-1 1,1 0,0 0,-1 0,1-1,-1 1,1 0,-1-1,1 1,-1-1,1 1,-1 0,0-1,1 1,-1-1,1 1,-1-1,6-7,-1 0,0 0,-1-1,1 1,-2-1,3-7,20-74,-20 65,1 0,1 1,2 0,0 0,1 1,-10 21,-1 1,1 0,0 0,-1 0,1-1,0 1,0 0,0 0,-1 0,1 0,0 0,0 1,0-1,1 0,-1 0,0 1,0-1,0 1,1-1,-1 1,0-1,0 1,2 0,-2 0,0 0,0 1,1-1,-1 0,0 1,0 0,0-1,1 1,-1 0,0 0,0-1,0 1,0 0,0 0,0 0,-1 0,1 0,0 1,0-1,5 11,0-1,0 1,-1 0,2 10,-4-12,11 28,1 5,2 0,1 0,25 38,-16-39</inkml:trace>
  <inkml:trace contextRef="#ctx0" brushRef="#br0" timeOffset="19992.254">17318 10585,'17'-5,"15"-1,15 1,9-4,7 0,2-3,-2-4,-7-3,-8 2,-13-2,-16 4,-16 3,-9 5</inkml:trace>
  <inkml:trace contextRef="#ctx0" brushRef="#br0" timeOffset="20325.008">17678 10507,'-5'74,"-1"38,5 13,7-2,6-13,2-21,-2-21,-2-27,-4-24,-2-15</inkml:trace>
  <inkml:trace contextRef="#ctx0" brushRef="#br0" timeOffset="20836.28">18011 10764,'1'-3,"0"0,-1-1,1 1,0 0,1 0,-1 0,0 0,1 0,0 1,0-1,0 0,0 1,0-1,2-1,38-35,-36 35,26-22,0 2,2 1,1 1,18-7,-38 22,-1 0,1 1,0 0,1 1,-1 1,1 1,0 0,0 1,0 1,0 0,0 1,13 2,-22-1,1 1,0 1,-1-1,1 1,-1 1,0-1,0 1,0 1,-1-1,0 1,1 0,-2 0,1 1,0 0,-1 0,0 0,-1 1,1-1,-1 1,-1 0,1 0,-1 1,0-1,0 6,8 23,-2 0,-2 1,-1 1,0 27,-1-16,-3-28,-1-3,1-1,1 0,0 0,1 0,1 0,1-1,5 11,-2-17,-5-17,-5-22,-3 18,0 1,-1 0,0 0,-1 0,0 1,0 0,-1 0,0 1,-1 0,0 0,0 0,0 1,-1 1,0-1,-2 1,-2-2,-1 1,0 0,0 1,-1 1,0 0,0 1,0 1,0 0,-1 1,-11 0,14 2,0 0,-1 0,1 2,0-1,0 2,0 0,0 0,0 2,1-1,0 1,0 1,-4 3,8-4,0 0,0 1,0 1,1-1,0 1,1 0,0 1,0-1,0 1,1 0,0 1,0-1,1 1,0 0,1 0,0 1,-1 4,3-8,-1-1,1 1,0-1,1 1,-1 0,1-1,0 1,1 0,-1-1,1 1,0 0,1-1,-1 1,1-1,0 0,0 0,1 1,-1-1,1-1,1 1,-1 0,0-1,1 0,0 1,0-1,0-1,1 1,-1-1,1 0,0 0,0 0,1 0,6 2,0 0,1-1,-1 0,1-1,0 0,0-1,0-1,0 0,0-1,0 0,0-1,0 0,8-3,8-3,-1-1,0-1,-1-2,0-1,0-1,-2-1,1-1,5-6,1-2,-1-2,-2-1,0-1,-2-2,21-27,-6-1</inkml:trace>
  <inkml:trace contextRef="#ctx0" brushRef="#br0" timeOffset="21258.529">18781 10482,'-10'3,"16"3,23 4,-7-10,1-1,0-1,-1-1,1-1,-1-1,0-1,132-45,-128 41,-18 7,18-5,1-2,-1-1,-1-2,0 0,14-11,-25 11,-28 17,-27 17,32-13,0 0,0 0,0 1,1 0,1 1,-1 0,1 0,1 1,0-1,1 1,0 1,0-1,2 1,-1-1,1 1,1 0,-1 8,-2 26,1-1,3 1,2 0,1 3,-1-42,11 133,-9-124,0 1,1-1,0 0,2 0,0-1,0 1,3 2,-7-15,-1-1,0 0,1 1,-1-1,1 0,-1 0,1 0,0 0,0 0,0-1,0 1,0-1,1 1,-1-1,0 1,1-1,-1 0,1 0,-1-1,1 1,-1 0,2-1,18-2</inkml:trace>
  <inkml:trace contextRef="#ctx0" brushRef="#br0" timeOffset="21589.063">19550 10405,'-4'26,"-2"22,-4 20,0 16,6 7,3-3,7-13,6-23,-3-29,-3-19</inkml:trace>
  <inkml:trace contextRef="#ctx0" brushRef="#br0" timeOffset="21921.462">19422 10046,'9'30,"7"19,5 10,4 4,-3-9</inkml:trace>
  <inkml:trace contextRef="#ctx0" brushRef="#br0" timeOffset="22239.529">19987 10328,'-28'24,"2"1,1 2,2 0,0 2,2 1,1 0,-1 6,10-16,1 0,1 1,0 0,2 0,1 1,0 0,2 0,1 0,0 0,2 1,0 20,2-33,0-1,0 0,1-1,0 1,1 0,0 0,0-1,0 0,1 1,1-1,-1-1,1 1,6 6,-7-9,1-1,-1 0,1 0,-1-1,1 1,0-1,1 0,-1-1,0 1,1-1,-1 0,1 0,0-1,0 1,0-1,-1-1,1 1,0-1,0 0,0 0,4-1,5-2,0 0,0-2,-1 1,1-2,-1 0,0 0,-1-1,1-1,-1 0,-1-1,0-1,0 0,0-1,7-6,-2-2,0 0,-1 0,-1-2,-1 1,-1-2,7-15,-15 27,-1 1,0-1,0 0,-1 0,-1-1,0 1,0-1,-1 1,0-1,-1 1,0-1,-1 0,0 1,-1-1,0 1,0 0,-4-10,2 12,0-1,-1 1,0 0,0 0,-1 0,0 1,0-1,-1 2,0-1,0 1,0 0,-1 0,0 1,0 0,0 0,-1 1,0 0,0 1,-8-3,2 1,0 1,-1 0,0 1,0 1,0 0,0 1,0 1,0 1,-10 1,46 3,6-3</inkml:trace>
  <inkml:trace contextRef="#ctx0" brushRef="#br0" timeOffset="22592.182">20320 10610,'-2'61,"1"-38,0-1,1 1,1-1,1 0,5 17,-7-38,0 0,0 0,0 0,0-1,0 1,0 0,1 0,-1 0,0 0,1 0,-1 0,1-1,-1 1,1 0,-1 0,1-1,-1 1,1 0,0-1,0 1,-1-1,1 1,0 0,0-1,-1 0,1 1,0-1,0 0,0 1,0-1,0 0,0 0,0 1,-1-1,1 0,0 0,0 0,0 0,0-1,0 1,0 0,0 0,0 0,0-1,-1 1,1-1,0 1,0 0,0-1,-1 1,1-1,0 0,0 1,-1-1,1 0,-1 1,2-2,5-5,0 0,0 0,-1-1,0 0,1-2,33-55,26-59,-40 70,3 1,2 2,19-23,-48 72,-1-1,1 1,0 0,0 0,0 0,0 0,0 0,0 1,0-1,1 1,-1-1,0 1,1 0,0 0,-1 0,1 0,0 0,0 0,-2 2,1-1,-1 1,1-1,0 1,-1 0,1-1,-1 1,0 0,1 0,-1 0,0 0,1 1,-1-1,0 0,0 0,0 1,0-1,0 1,0-1,-1 1,1-1,0 1,-1-1,1 1,-1-1,1 1,-1 0,0-1,0 2,10 46,-2 0,-2 1,-1 40,0-15,5 14,-7-65,2-1,1 0,0 0,2 0,8 17,0-15,-16-25,1 1,-1-1,1 1,-1-1,1 1,0-1,-1 1,1-1,0 0,-1 1,1-1,0 0,-1 0,1 1,0-1,0 0,-1 0,1 0,0 0,0 0,-1 0,1 0,0 0,0 0,-1-1,1 1,0 0,0 0,-1-1,1 1,0 0,-1-1,17-13</inkml:trace>
  <inkml:trace contextRef="#ctx0" brushRef="#br0" timeOffset="-56668.422">1514 7275,'3'4,"1"-1,-1 0,1 0,0 0,0-1,0 1,0-1,0 0,0 0,1-1,-1 1,1-1,-1 0,1 0,0 0,-1-1,1 1,1-1,2-1,0-1,0 1,0-1,0-1,0 1,-1-1,1-1,-1 1,0-1,2-2,19-11,0-2,-2-1,-1-1,0-2,13-15,-26 25,-1 0,0-1,0 0,-2-1,1 0,-2-1,0 0,-1 0,-1 0,-1-1,2-7,-6 21,0 0,-1 0,1 0,-1 0,0 0,0 0,0 0,0-1,0 1,-1 0,1 0,-1 0,0 0,0 0,0 0,0 0,-1 0,1 0,-1 1,1-1,-1 1,0-1,0 1,0-1,-1 1,1 0,0 0,-1 0,-1 0,-1 0,0 0,0 0,0 0,-1 1,1 0,0 0,-1 1,1-1,-1 1,1 0,-1 1,1-1,-1 1,1 0,0 1,-5 1,-15 6,0 2,1 1,0 1,1 1,1 1,0 1,1 1,0 0,2 2,0 0,1 2,1 0,1 0,1 2,-11 22,22-37,0 1,0 0,1 0,0 1,0-1,1 1,1-1,-1 1,2 0,-1-1,1 1,1 0,-1-1,2 1,-1 0,2-1,-1 1,1-1,0 0,1 0,0 0,1-1,0 1,0-1,1 0,-1 0,2-1,-1 0,1 0,0 0,1-1,0 0,0-1,0 0,0 0,1 0,3 0,6 3,1 0,0-2,1 0,-1-1,1-1,0-1,0-1,1-1,-1 0,3-2,-10 1,-1-1,1-1,-1 0,0 0,1-1,-1-1,0 0,-1-1,1 0,-1-1,0 0,-1-1,1 0,-1 0,-1-1,8-8,7-13</inkml:trace>
  <inkml:trace contextRef="#ctx0" brushRef="#br0" timeOffset="-56334.894">2104 6942,'0'4,"9"6,7 6,14 8,10 10,12 2,10 5,8-1,0-3,-7 2,-14-2,-16-7</inkml:trace>
  <inkml:trace contextRef="#ctx0" brushRef="#br0" timeOffset="-55983.557">2104 7506,'13'-31,"18"-18,11-14,9-10,7-5,-1-3,-1 0,-7 0,-11 14</inkml:trace>
  <inkml:trace contextRef="#ctx0" brushRef="#br0" timeOffset="-55583.614">3105 6659,'-37'20,"2"0,0 3,1 0,1 3,-14 14,28-22,0 0,1 2,1 0,1 2,1-1,0 2,2 0,-9 23,19-39,0-1,1 1,-1 1,2-1,-1 0,1 0,0 1,1-1,0 1,0-1,0 0,1 1,0-1,1 0,-1 1,2-1,-1 0,1 0,0-1,0 1,0-1,1 1,0-1,1 0,0 0,-1-1,2 1,-1-1,0 0,1-1,0 1,0-1,1 0,-1-1,1 0,0 0,0 0,0-1,3 1,12 3,0-1,1-1,0-1,0-1,0-1,0-1,0-1,0-1,0-1,0-1,2-2,-6 2,0-1,0-1,0-1,-1-1,-1 0,1-1,-1-1,-1 0,0-2,0 0,-1 0,-1-2,4-3,20-40,-15 4</inkml:trace>
  <inkml:trace contextRef="#ctx0" brushRef="#br0" timeOffset="-55251.638">3336 5863,'0'53,"4"47,6 38,6 29,0 14,1 1,3-12,-2-26,-5-34,-4-31,-4-33,-2-25</inkml:trace>
  <inkml:trace contextRef="#ctx0" brushRef="#br0" timeOffset="-54923.761">3336 6839,'48'-31,"29"-18,10-6,-1 7,-11 11,-18 17,-19 24,-16 26,-11 19,-8 20,-5 11,-1 5,4 1,5-5,8-13,4-17,0-17</inkml:trace>
  <inkml:trace contextRef="#ctx0" brushRef="#br0" timeOffset="-54250.044">3952 6813,'51'-50,"3"3,1 2,48-29,-93 68,0 0,0 0,0 1,1 0,-1 1,1 0,6 0,-14 3,0 0,0 1,0 0,0 0,0-1,1 2,-1-1,0 0,0 1,0-1,0 1,0 0,0 0,0 0,0 0,0 1,-1-1,1 1,0 0,-1 0,1 0,-1 0,0 0,0 0,0 1,0-1,0 1,0-1,0 1,5 13,0 0,-1 0,-1 1,0 0,-1-1,-1 1,-1 1,0-1,-1 0,-1 1,0 2,2 1,1 0,0-1,1 0,1 1,5 9,0-14,-7-19,-3 0,0 1,-1-1,1 0,-1 1,0-1,1 1,-1-1,0 1,-1 0,1-1,0 1,-1-1,-4-4,0 1,0 0,0 0,-1 0,0 1,0 0,-1 0,1 1,-1 0,0 0,0 1,0 0,-1 1,1-1,-1 1,0 1,1 0,-1 0,0 1,1 0,-1 0,0 1,-2 1,-7 0,0 1,0 0,1 2,0 0,0 1,0 1,1 0,0 1,0 1,1 0,-1 2,9-6,-1 1,1 1,0-1,1 1,0 0,0 1,0 0,1-1,0 2,1-1,-1 1,2-1,-2 5,4-9,0 0,0 0,1 0,-1 0,1 0,0 0,0 1,1-1,-1 0,1 0,0 0,0 0,0 0,1-1,-1 1,1 0,0 0,0-1,0 1,0-1,1 0,0 0,-1 0,1 0,0 0,0 0,1-1,-1 0,1 1,-1-1,4 1,6 4,0-2,0 1,0-2,0 0,1 0,0-1,0-1,-1 0,1-1,1-1,-1 0,0-1,0 0,-1-1,1-1,0 0,-1-1,6-2,3-2,-2 0,1-1,-2-2,1 0,-1-1,-1 0,0-2,-1 0,0-1,-2-1,4-4,16-24</inkml:trace>
  <inkml:trace contextRef="#ctx0" brushRef="#br0" timeOffset="-53858.039">4695 6608,'2'31,"1"-1,7 31,0-5,1 42,-7-47,3 1,2-2,3 3,-3-38,0-24,4-31,-13 38,27-130,-19 81,3 0,2 1,13-32,-24 77,0 0,0 0,1 0,0 0,0 0,0 0,0 1,1 0,-1-1,5-2,-8 7,1-1,0 1,0-1,0 1,0-1,0 1,-1 0,1-1,0 1,0 0,0 0,0 0,0 0,0-1,0 1,0 1,0-1,0 0,0 0,0 0,0 0,1 1,0 0,0 1,0-1,0 1,0-1,0 1,0 0,0 0,-1-1,1 1,-1 1,1-1,-1 0,1 1,36 74,-27-51,1-1,2 0,0-1,2-1,0 1,-11-19,-1 0,1 0,0 0,0 0,0-1,1 0,-1 0,1 0,0-1,0 0,1 0,-1 0,0-1,1 0,0 0,-1-1,1 0,0 0,0 0,0-1,0 0,2-1,-1 0,0-1,-1 0,1 0,0-1,-1 0,0 0,0-1,0 0,0 0,-1 0,4-4,32-26</inkml:trace>
  <inkml:trace contextRef="#ctx0" brushRef="#br0" timeOffset="-53067.063">5542 6429,'-31'23,"0"2,2 1,1 1,1 1,2 2,0 1,2 0,2 2,1 0,1 2,-3 12,17-35,2 0,-1 0,2 0,0 1,0-1,1 1,0 3,1-13,0 0,0 0,0 0,0 1,0-1,1 0,0 0,-1 0,1 0,0 0,1 0,-1 0,0 0,1 0,0-1,0 1,-1 0,1-1,1 1,-1-1,0 0,1 0,-1 0,1 0,-1 0,1-1,0 1,0-1,2 1,0-1,-1-1,0 1,1-1,-1 0,1-1,-1 1,1-1,-1 0,1 0,-1 0,0-1,0 0,1 1,-1-1,0-1,-1 1,1 0,0-1,-1 0,1 0,-1 0,0 0,1-2,11-11,-1-1,-1 0,0-1,2-6,4-8,-2-1,-2-1,-1-1,-1 0,-2 0,-1-1,2-22,-14 86,1-1,2 1,1 0,1 1,19 144,-20-165,28 192,19 155,-39-253,-5 1,-6 49,0-125,-1-1,-2 1,0-1,-2 0,0 0,-2-1,-7 16,11-32,-1 0,0 1,0-2,-1 1,0-1,-1 1,0-2,0 1,0-1,-1 0,0-1,-1 1,1-2,-1 1,0-1,-1-1,1 0,-1 0,0 0,-7 0,5-1,-1-1,-1 0,1-1,0 0,0-1,0 0,0-2,0 1,0-1,0-1,0-1,0 0,1 0,0-1,0 0,0-2,1 1,-5-4,7 3,0 0,1 0,0 0,1-1,0 0,0-1,1 0,0 0,0 0,1-1,0 1,1-1,0 0,0-1,1 1,1-1,-1 1,2-1,0 0,0 0,1 0,1-8,2-11,2-1,1 1,1 0,2 0,1 1,1 1,1-1,6-6,29-50,3 3,5 2,230-305,37-56,-319 437,6-9,0 0,-1 0,-1 0,0-1,-1 0,0-1,3-13,-9 27,1 0,-1 0,1-1,-1 1,0 0,1 0,-1 0,0 0,0-1,0 1,0 0,0 0,0 0,0 0,-1-1,1 1,0 0,0 0,-1 0,1 0,-1 0,1 0,-1 0,0 0,1 0,-1 0,0 0,0 0,1 0,-1 0,0 1,0-1,0 0,0 1,0-1,0 0,0 1,0 0,0-1,-1 1,1-1,0 1,0 0,0 0,0 0,-1 0,1 0,0 0,0 0,0 0,0 0,-1 1,1-1,0 0,0 1,0-1,-9 3,1 0,0 0,1 1,-1 1,1-1,-4 4,1-1,1 1,0 0,0 0,1 1,0 1,1-1,0 1,0 1,1 0,0 0,1 0,0 1,1-1,1 1,0 1,-1 2,4-7,-1 0,1 0,0 0,1 1,-1-1,2 0,-1 1,1-1,1 0,-1 0,1 0,1 0,0 0,0 0,0-1,1 0,0 1,0-1,1 0,0-1,0 1,1-1,-1 0,2-1,3 4,-1-2,0 0,1-1,0 0,0-1,0 0,0 0,1-1,0-1,0 1,0-2,0 0,1 0,-1-1,1 0,-1-1,6-1,-2 0,0-1,0-1,0-1,0 0,-1-1,1 0,-1-1,0-1,-1 0,0-1,12-9,28-25</inkml:trace>
  <inkml:trace contextRef="#ctx0" brushRef="#br0" timeOffset="-52239.403">3540 8250,'1'-1,"0"1,0-1,0 0,0 1,-1-1,1 0,0 0,-1 1,1-1,-1 0,1 0,0 0,-1 0,0 0,1 0,-1 0,0 0,1 0,-1 0,0 0,0 0,0 0,0 0,0 0,0 0,0 0,0 0,-1 0,1 0,0 0,0 0,-1 0,1 0,-1 0,1 1,-1-1,1 0,-1 0,0 0,-1 1,1-1,0 1,0-1,0 1,-1-1,1 1,0 0,0 0,-1-1,1 1,0 0,0 0,-1 0,1 0,0 1,0-1,-1 0,1 0,0 1,0-1,-1 1,1-1,0 1,0 0,0-1,0 1,0 0,-1 0,-8 7,0 1,1 0,0 0,0 1,1 0,0 1,1 0,0 0,1 0,-4 11,6-14,1-1,0 1,0 0,0 1,1-1,1 0,-1 0,1 1,1-1,0 1,0-1,0 1,1-1,0 1,1-1,0 0,0 1,0-6,-1 0,1 0,-1 0,1 0,0 0,0 0,1 0,-1-1,0 1,1-1,0 0,-1 1,1-1,0 0,0-1,0 1,1-1,-1 1,2 0,1-1,0 0,0 0,0 0,1-1,-1 1,0-2,0 1,0-1,1 0,4-1,5-2,-1-1,1-1,-1 0,0-1,-1-1,1 0,-2-1,3-2,-2 0,0-1,-1 0,0-1,-1-1,-1 0,0 0,3-7,-11 16,0 0,-1 1,0-1,0 0,0 0,-1 0,0 0,0 0,0 0,0 0,-1-1,0-3,0 6,-1-1,0 1,0 0,0-1,0 1,0 0,-1 0,1 0,-1 0,0 0,0 0,0 1,0-1,-1 0,1 1,-1 0,1 0,-1 0,0 0,-2-2,-4 0,0 0,0 0,-1 0,1 1,-1 1,0-1,2 2,0-1,1 0,-1-1,1 1,-1-2,1 1,0-1,0 0,-1-2,7 6,0-1,1 1,-1-1,0 1,1-1,-1 1,1-1,-1 0,1 1,0-1,-1 0,1 1,0-1,-1 0,1 0,0 1,0-1,-1 0,1 0,0 1,0-1,0 0,0 0,0 0,0 1,1-1,-1 0,0 0,0 1,0-1,1 0,-1 0,0 1,1-1,-1 0,1 1,-1-1,1 0,-1 1,1-1,-1 1,1-1,15-12</inkml:trace>
  <inkml:trace contextRef="#ctx0" brushRef="#br0" timeOffset="-51900.155">4156 7583,'-17'4,"-15"6,-6 15,-1 15,6 15,13 19,19 20,14 10,9 10,4-1,4-8,-5-12,-5-22</inkml:trace>
  <inkml:trace contextRef="#ctx0" brushRef="#br0" timeOffset="-51568.894">3771 8404,'44'-13,"27"-9,15-1,2 5,-15 4</inkml:trace>
  <inkml:trace contextRef="#ctx0" brushRef="#br0" timeOffset="-51235.428">2335 8532,'-4'17,"-2"28,5 37,6 39,8 34,5 21,4 12,3-1,2-10,0-22,-5-33,-5-37</inkml:trace>
  <inkml:trace contextRef="#ctx0" brushRef="#br0" timeOffset="-50899.763">2669 9687,'31'-7,"-1"-1,1-2,-1-1,-1-1,0-1,-1-2,-1-1,0-1,-1-1,-1-2,0 0,-2-2,2-3,-18 17,0 0,-1-1,0 0,-1 0,0 0,-1-1,1 1,-2-1,1 0,-2-1,2-6,-3 14,-1 0,0 0,1-1,-1 1,0 0,-1-1,1 1,-1 0,1 0,-1 0,0-1,0 1,0 0,-1 0,1 0,-1 0,1 1,-1-1,0 0,0 1,-1-1,1 1,0 0,-1 0,1 0,-1 0,0 0,0 0,1 1,-1-1,0 1,-1 0,1 0,0 0,0 0,0 1,0-1,-3 1,-3-2,-1 1,1 1,-1-1,1 2,0-1,-1 1,1 1,0-1,-1 2,1-1,0 1,1 1,-5 2,0 0,1 2,-1-1,1 2,1 0,0 0,0 1,1 0,-7 9,6-5,0 0,1 0,1 1,0 1,1-1,0 1,2 1,0-1,1 1,0 0,1 0,2 1,-1-1,1 18,4-16,0-1,1 0,1 0,1 0,1 0,0-1,1 0,1 0,0-1,1 0,1 0,1-1,6 7,-4-6,1-1,0-1,0 0,2-1,-1 0,2-2,0 0,0 0,1-2,0 0,0-1,8 1,-18-6,1-1,0-1,-1 1,1-1,0-1,0 1,0-2,0 1,0-1,-1-1,1 1,0-1,-1-1,1 0,-1 0,0-1,0 0,0 0,0-1,-1 0,0 0,0 0,0-1,-1 0,0-1,0 0,0 0,2-4,27-41</inkml:trace>
  <inkml:trace contextRef="#ctx0" brushRef="#br0" timeOffset="-50333.8">3258 9456,'17'-13,"0"1,1 0,1 2,-1 0,2 1,-1 0,1 2,0 1,1 0,9-4,-5 0,0 2,1 1,0 1,0 1,1 1,-1 1,1 1,0 2,19 2,-43-2,0 1,1-1,-1 1,0 0,0-1,0 1,0 1,0-1,0 0,0 1,0 0,0-1,-1 1,1 0,-1 0,1 1,-1-1,0 0,0 1,0 0,0-1,0 1,-1 0,1 0,-1 0,0 0,0 0,0 0,0 0,0 0,-1 1,0-1,1 0,-1 0,0 1,0-1,-1 2,0 3,-1-1,1 1,-1-1,-1 1,0-1,0 1,0-1,-1 0,0-1,0 1,0-1,-1 0,0 0,-1 0,-2 2,-31 23,-2-2,-1-1,-10 3,3-2,1 3,-8 8,28-17,2 0,-13 15,32-30,0 0,1 0,0 0,0 0,1 1,0 0,0 0,1 1,1-1,-3 10,5-17,1 0,-1-1,1 1,-1 0,1 0,0-1,0 1,0 0,0 0,0-1,0 1,1 0,-1-1,0 1,1 0,0-1,-1 1,1 0,0-1,0 1,0-1,0 1,0-1,0 0,1 1,0 0,0-1,0 0,0 0,0-1,0 1,1 0,-1-1,0 0,1 1,-1-1,0 0,1 0,-1 0,0 0,1-1,1 0,7-1,1-1,-1-1,1 0,-1 0,0-1,8-5,8-9,0-1,21-21,-26 21,2 2,0 0,19-11,-39 27,-1 0,1 0,0 0,0 1,0 0,0-1,1 1,-1 1,0-1,0 1,1-1,-1 1,0 0,0 1,1-1,-1 1,0 0,0 0,3 1,4 3,-1 0,1 1,-1 0,-1 1,1 0,1 2,-5-3,1 0,1 0,-1-1,1 0,0-1,0 1,0-2,0 1,1-1,-1 0,5 0,3-3</inkml:trace>
  <inkml:trace contextRef="#ctx0" brushRef="#br0" timeOffset="-49986.513">3952 9533,'9'23,"0"0,-1 1,1 9,10 32,1-5,36 92,-56-152,0 0,0-1,0 1,0 0,0 0,0 0,0 0,1 0,-1 0,0 0,0 0,0-1,0 1,0 0,0 0,1 0,-1 0,0 0,0 0,0 0,0 0,0 0,0 0,1 0,-1 0,0 0,0 0,0 0,0 0,0 0,1 0,-1 0,0 0,0 0,0 0,0 0,0 0,0 0,1 0,-1 1,0-1,0 0,0 0,0 0,0 0,0 0,0 0,1 0,-1 1,1-30,-6-41,1 33,-4-34,2-21,6 71,0-1,1 1,2 0,0 0,1 0,4-11,-6 28,-1-1,1 1,0-1,0 1,0 0,0 0,1 0,0 0,0 0,0 0,0 1,0 0,1-1,0 1,0 1,-1-1,1 0,1 1,-1 0,2-1,2 1,0-1,1 2,-1-1,1 1,-1 1,1-1,-1 2,1-1,0 1,5 1,29 6</inkml:trace>
  <inkml:trace contextRef="#ctx0" brushRef="#br0" timeOffset="-49454.903">4413 9302,'4'5,"0"0,-1 1,0 0,0-1,-1 1,1 0,-1 0,0 1,-1-1,1 3,4 15,15 51,5 44,-12-46,19 51,-33-123,1 0,-1 0,0 0,0 0,1 0,-1 1,0-1,1 0,-1 0,1 0,0 0,-1-1,1 1,0 0,-1 0,1 0,0 0,0-1,0 1,0 0,0-1,0 1,0-1,0 1,0-1,0 0,0 0,0-1,0 1,0-1,0 1,0-1,0 1,0-1,-1 0,1 1,0-1,0 0,-1 0,1 0,0 0,-1 1,1-1,-1 0,1 0,-1-1,23-60,-23 62,38-166,-23 92,21-62,-15 90,-21 45,1 0,-1 0,0 1,1-1,-1 0,1 0,-1 1,1-1,-1 0,1 1,-1-1,1 0,0 1,-1-1,1 1,0-1,0 1,-1 0,1-1,0 1,0 0,0-1,-1 1,1 0,0 0,0 0,0 0,0-1,0 1,-1 1,1-1,0 0,0 0,0 0,0 0,-1 1,1-1,0 0,0 1,0-1,-1 0,1 1,0-1,0 1,-1-1,1 1,-1 0,1-1,0 1,-1 0,1-1,-1 2,15 20,-2 1,-1 1,-1 0,-1 0,1 8,15 33,-22-56,8 20,2-1,8 13,-18-35,-1 0,1-1,1 1,-1-1,1 0,0 0,0 0,0 0,1-1,-1 0,1 0,0-1,5 3,19-4,-4-10</inkml:trace>
  <inkml:trace contextRef="#ctx0" brushRef="#br0" timeOffset="-49134.747">5208 9327,'5'22,"1"20,4 16,0 7,-1-3,1-8,-4-13,-4-13</inkml:trace>
  <inkml:trace contextRef="#ctx0" brushRef="#br0" timeOffset="-49133.747">5080 8917,'0'9,"0"7,0 0</inkml:trace>
  <inkml:trace contextRef="#ctx0" brushRef="#br0" timeOffset="-7222.68">5439 9199,'1'14,"1"-1,0 1,1 0,1-1,1 3,8 40,0 51,-5-1,-6 94,-2-200,1 0,-1 0,0 0,0 0,0 0,0 0,0 0,0 0,0 0,0 0,0 0,1 0,-1 0,0 0,0 0,0 0,0 0,0 0,0 0,0 0,0 0,0 0,1 0,-1 1,0-1,0 0,6-24,5-36,-7 29,2 0,2 0,0 1,2 0,1 1,2 0,0 0,4-1,-7 13,1 0,0 1,2 0,-1 0,2 2,0 0,1 0,1 1,-1 1,2 1,0 0,0 1,4-1,-18 10,1-1,-1 0,1 1,0 0,-1 0,1 0,0 1,0-1,-1 1,1 0,0 0,0 0,0 0,0 1,-1-1,1 1,-1 0,-1 1,1-1,-1 0,1 1,-1 0,0-1,0 1,0 0,0 0,0 0,0 1,0-1,-1 0,1 1,-1-1,0 1,0-1,0 1,0-1,0 1,0 0,-1 0,5 24,-1 1,-2-1,-1 1,-1-1,-1 1,-2-1,0 1,-2-1,0 5,1 1,2-1,1 1,1-1,4 24,-3-51,0 0,0 0,0 0,1 0,0 0,0-1,0 1,0 0,1-1,-1 1,1-1,1 0,-1 0,3 2,-4-4,1 0,-1-1,1 1,0-1,0 1,0-1,0 0,0 0,0 0,0 0,0-1,0 1,1-1,-1 0,0 0,0 0,0 0,0-1,1 1,-1-1,0 0,0 0,2-1,39-18,-3-5</inkml:trace>
  <inkml:trace contextRef="#ctx0" brushRef="#br0" timeOffset="-6638.716">6466 9250,'-25'9,"0"1,0 1,1 2,1 0,0 1,1 1,0 1,1 1,1 1,1 1,0 0,2 2,0 0,2 1,0 0,1 2,1-1,-2 9,13-26,-1 1,1-1,0 1,1-1,-1 1,1 0,1 0,-1 0,1-1,0 1,1 0,0 0,1 4,-2-9,1 0,0 0,-1 0,1 0,0-1,0 1,0 0,1 0,-1-1,0 1,1-1,-1 1,1-1,-1 0,1 0,0 1,-1-1,3 0,-1 0,0 0,0 0,1 0,-1-1,0 1,1-1,-1 0,0 0,1 0,-1 0,0-1,1 0,-1 1,0-1,1 0,13-6,1 0,-1-1,0-1,-1 0,0-2,-1 1,0-2,0 0,-1-1,12-14,10-15,0-1,-3-2,2-8,0-4,10-28,-24 45,-9 26,-7 26,-4 37,-2-44,-4 178,8 1,23 144,12-69,-9-74,-8 1,-7 26,-14-174,-1-1,-2 1,-1-1,-2 1,-2-1,-1-1,-9 21,14-44,-1 0,-1 0,0-1,0 0,-2 0,1-1,-1 0,-1 0,0-1,0 0,-1-1,-1 0,1 0,-1-1,-1 0,0-1,0-1,0 0,0 0,-1-1,0-1,-4 1,-1-3,0 0,0-1,-1-1,1 0,0-2,0 0,-1-1,1 0,1-2,-1 0,1-1,0-1,0-1,1 0,-12-8,-13-9,1-2,1-1,1-3,2-1,-13-16,26 25,2-1,1 0,1-2,1 0,1-1,-7-17,17 29,0 0,1-1,1 0,1 0,0-1,1 1,1-1,0 1,1-1,1 0,1 0,0 0,2-6,3-1,0 0,1 0,1 1,2 0,0 1,10-17,7-4,1 0,25-26,31-31</inkml:trace>
  <inkml:trace contextRef="#ctx0" brushRef="#br1" timeOffset="64552.805">6953 6864,'-1'-1,"0"0,1-1,-1 1,0 0,1-1,-1 1,1 0,0-1,-1 1,1-1,0 1,0 0,0-1,0 1,0-1,0 1,0-1,0 1,1 0,-1-1,1 1,-1 0,1-1,-1 1,1 0,0-1,0 1,-1 0,1 0,0 0,0 0,0 0,0 0,38-37,-13 19,1 1,0 1,2 1,23-8,127-43,-143 54,289-90,199-30,345-39,1386-167,-1952 306,137 10,-437 23,-1 0,1 0,-1 0,1-1,-1 1,1 0,-1-1,1 0,-1 0,0 1,1-1,-1-1,0 1,0 0,0-1,0 1,2-2,-3 1,0 1,0-1,0 1,0-1,0 1,-1-1,1 0,-1 1,1-1,-1 0,1 1,-1-1,0 0,0 0,0 0,0 1,0-1,-1 0,1 0,-2-5,1 1,-2 0,1 0,-1 0,1 0,-2 0,1 0,-1 1,0 0,0 0,0 0,-2-1,-12-13,11 11,0 0,-1 1,0 0,0 0,0 0,-1 1,-9-4,18 10,0 0,0-1,-1 1,1 0,0 0,-1 0,1 0,0-1,-1 1,1 0,0 0,-1 0,1 0,0 0,0 0,-1 0,1 0,0 0,-1 0,1 0,0 0,-1 0,1 0,0 1,-1-1,1 0,0 0,-1 0,1 0,0 0,0 1,-1-1,1 0,0 0,0 1,-1-1,1 0,0 0,0 1,1 14,15 18,15 5,-25-33,0 1,-1-1,0 1,0 1,-1-1,0 1,0 0,0 0,-1 0,0 0,-1 1,2 2,-4-8,0 1,0-1,-1 0,1 0,0 0,-1 0,1 0,-1 0,0 0,0-1,1 1,-1 0,0 0,-1 0,1-1,0 1,0-1,-1 1,1-1,-1 1,1-1,-1 0,0 0,1 1,-1-1,0 0,-54 22,46-20,-93 31,25-10,1 4,-32 18,72-27</inkml:trace>
  <inkml:trace contextRef="#ctx0" brushRef="#br0" timeOffset="32557.274">26 937,'0'18,"9"27,7 28,9 23,6 22,5 8,1-4,0-10,-4-19,-6-27</inkml:trace>
  <inkml:trace contextRef="#ctx0" brushRef="#br0" timeOffset="32891.138">0 963,'24'-16,"0"0,1 1,0 2,1 1,1 0,0 2,1 1,-10 4,0 0,0 1,0 1,1 1,-1 1,1 0,-1 2,1 0,-1 1,1 0,3 2,-17-2,1-1,0 1,-1 0,1 0,-1 0,0 1,0 0,0 0,0 0,0 0,0 1,-1 0,0 0,0 0,0 1,0-1,-1 1,0 0,1 0,-2 0,1 0,-1 1,0-1,0 1,0-1,-1 1,0 0,0 0,0-1,-1 1,0 0,0 0,0 0,-1 0,0-1,0 1,0 0,-1-1,0 1,-2 4,-4 9,-2-1,0 0,-1 0,-1-1,0-1,-1 0,-1-1,-1 0,0-1,0 0,-2-2,1 0,-2 0,0-2,0 0,0-1,-1-1,-1-1,1-1,-1 0,-15 1,30-6,1 0,-1-1,1 0,-1 0,1 0,-1 0,1-1,-1 0,1 1,-1-2,1 1,0-1,-1 1,1-1,-4-2,-7-12</inkml:trace>
  <inkml:trace contextRef="#ctx0" brushRef="#br0" timeOffset="33210.996">847 1091,'0'-4,"-5"-2,0-3,-1-2</inkml:trace>
  <inkml:trace contextRef="#ctx0" brushRef="#br0" timeOffset="33562.484">847 1015,'-5'162,"-13"51,9-323,-1 7,7 50,-2-16,3-1,7-63,-5 128,1 0,0-1,0 1,0 0,0-1,1 1,0 0,0 0,1 0,-1 1,1-1,0 1,0-1,1 1,-1 0,4-3,-4 5,1-1,-1 2,1-1,0 0,-1 1,1-1,0 1,0 0,0 1,0-1,0 0,0 1,0 0,0 0,0 0,0 1,0-1,0 1,0 0,-1 0,1 1,2 0,34 15,-5 2</inkml:trace>
  <inkml:trace contextRef="#ctx0" brushRef="#br0" timeOffset="33891.28">1206 1143,'37'-18,"-1"-2,0-2,-25 15,0-1,-1-1,0 1,0-2,0 1,-2-1,1-1,-1 0,-6 9,-1 1,1-1,-1 0,0 0,0-1,1 1,-1 0,-1 0,1-1,0 1,0 0,-1-1,0 1,1-1,-1 1,0 0,0-1,0 1,0-1,-1 1,1-1,-1 1,1 0,-1-1,0 1,0 0,0 0,0-1,0 1,-1 0,1 0,-1 0,1 1,-1-1,0 0,0 0,1 1,-1-1,0 1,-1-1,-4-1,1-1,-1 1,0 0,0 1,0 0,-1 0,1 0,-1 1,1 0,-1 0,1 1,-7 0,6 1,-1-1,1 1,0 1,0 0,0 0,0 0,0 1,0 0,0 1,1 0,0 0,0 0,0 1,0 0,-1 2,4-2,0-1,0 1,1 0,0-1,0 1,1 1,-1-1,1 0,0 1,0-1,1 1,0-1,0 1,0 0,0 0,1-1,0 1,1 0,-1 0,1-1,0 1,2 5,1 6,1-1,0 1,2-1,0 0,1-1,0 0,1 0,1-1,0 0,1 0,0-1,9 6,-13-12,0 0,1-1,0 0,1 0,-1-1,1 0,0 0,0-1,1 0,-1-1,1 0,0-1,0 0,-1 0,1-1,1 0,-1-1,0 0,0-1,0 0,10-2,35-15</inkml:trace>
  <inkml:trace contextRef="#ctx0" brushRef="#br0" timeOffset="34211.05">1822 706,'-12'5,"1"0,-1 0,1 1,0 0,0 1,1 0,0 1,0 0,1 0,0 1,0 0,1 1,1 0,-1 0,2 1,-5 8,10-15,0 0,0-1,0 1,0 0,1-1,0 1,0 0,0 0,0-1,1 1,-1 0,1 0,0-1,0 1,0-1,1 1,-1-1,1 1,0-1,0 0,0 0,0 0,1 0,-1 0,1 0,-1-1,1 1,0-1,0 0,3 2,11 8,2-1,-1-1,2 0,18 6,-24-10,24 9,47 23,-79-35,0 0,0 1,0 0,-1 0,1 1,-1-1,0 1,0 0,-1 0,1 1,-1 1,-2-5,-1 1,0-1,0 1,0 0,0-1,0 1,-1 0,1 0,-1-1,0 1,0 0,0 0,0 0,0 0,0-1,-1 1,1 0,-1 0,-1 1,-1 2,1 0,-2 0,1 0,-1-1,1 0,-1 0,-1 0,-4 4,-8 6,0 0,-1-2,-1 0,-13 6,17-10,-1-1,-1-1,1 0,-1-2,-11 3,-17 0</inkml:trace>
  <inkml:trace contextRef="#ctx0" brushRef="#br0" timeOffset="34562.792">2309 963,'5'-7,"0"-1,-1 0,0-1,-1 1,0-1,0 1,0-1,-1 0,-1 0,0 0,0 0,0 0,-1 0,-1-1,1 1,-1 5,0 0,0 0,0 0,0 0,0 1,-1-1,1 0,-1 0,0 1,-1 0,1-1,0 1,-1 0,0 0,0 0,0 0,0 1,0-1,0 1,-1 0,1-1,-1 2,1-1,-1 0,0 1,0 0,0 0,0 0,0 0,0 0,0 1,0 0,0 0,-2 0,1 0,1 0,-1 0,0 1,0-1,0 1,1 0,-1 1,0-1,1 1,-1 0,1 0,0 0,0 0,0 1,0 0,0 0,-3 2,2 1,1-1,-1 1,1 0,0 0,1 1,-1-1,1 1,0-1,1 1,0 0,-1 2,-1 9,1 1,1 1,0-1,1 0,1 0,1 1,1-1,3 12,-1-14,0 1,2-1,0 0,1-1,0 1,1-1,1-1,1 0,0 0,1 0,11 10,-16-18,1-1,0 1,0-1,0-1,0 1,1-1,0-1,0 1,0-1,1-1,-1 1,1-2,0 1,0-1,0 0,0-1,0 0,1-1,-1 0,0 0,0-1,0 0,0 0,1-1,-2-1,0 0,0-1,0 0,0 0,-1-1,0 0,0 0,0-1,-1 0,1 0,-2 0,1-1,0 0,-1 0,-1-1,1 1,-1-1,1-4,20-41</inkml:trace>
  <inkml:trace contextRef="#ctx0" brushRef="#br0" timeOffset="34881.416">2617 809,'-2'17,"-14"173,15-159,1 0,2 0,1 0,7 29,-10-57,1-1,-1 1,1 0,0-1,0 1,0 0,0-1,0 1,1-1,-1 0,1 1,-1-1,1 0,0 0,0 0,0 0,0 0,0-1,1 1,-2-2,0 1,0-1,-1 0,1 0,0 0,0 0,0 1,0-1,0-1,-1 1,1 0,0 0,0 0,0 0,0 0,0-1,-1 1,1 0,0-1,0 1,-1-1,1 1,19-25,-7-7,-1-1,-1 0,-2-1,-1-3,10-32,-4 11,13-36,-27 94,0 1,0-1,0 0,1 1,-1-1,0 0,0 1,0-1,0 0,1 1,-1-1,0 0,0 1,1-1,-1 0,0 0,0 1,1-1,-1 0,0 0,1 0,-1 1,0-1,1 0,-1 0,1 0,-1 0,0 0,1 0,-1 0,0 0,1 0,-1 0,1 0,-1 0,0 0,1 0,-1 0,1 0,-1 0,0 0,1 0,-1-1,0 1,1 0,-1 0,0 0,1-1,-1 1,0 0,0 0,1-1,-1 1,0 0,0-1,1 1,-1 0,0-1,0 1,0 0,0-1,0 1,0-1,1 1,10 36,-11-35,14 62,-4-13,15 41,-21-77,2-1,-1 1,1-2,1 1,1-1,0 0,0 0,9 8,8 1,-5-13</inkml:trace>
  <inkml:trace contextRef="#ctx0" brushRef="#br0" timeOffset="35206.926">2823 655,'8'-4,"13"-2,14 1,11 0,7-2,2-1,-4 2,-6-3,-10-5,-12 1</inkml:trace>
  <inkml:trace contextRef="#ctx0" brushRef="#br0" timeOffset="35559.28">3130 706,'9'66,"7"30,1 12,-3-9,-3-15,-4-28,-3-23</inkml:trace>
  <inkml:trace contextRef="#ctx0" brushRef="#br0" timeOffset="35964.934">3207 937,'10'-16,"0"0,1 1,1 0,0 1,1 0,0 1,1 0,1 1,5-2,10-7,2 1,1 1,0 2,6-1,-25 12,0 0,1 2,-1-1,1 1,0 1,0 1,12-1,-22 3,-1 0,1 0,-1 1,0-1,1 1,-1 0,0 0,1 0,-1 1,0-1,0 1,0 0,0 0,0 1,-1-1,1 1,-1 0,0 0,1 0,-1 0,-1 0,1 1,0 0,-1-1,0 1,0 0,0 0,1 3,3 11,0 1,-2 0,0 0,-1 0,-1 1,-1-1,0 1,-2-1,0 3,1-21,0 0,-1 0,1 1,0-1,0 0,-1 0,1 0,-1 0,1 0,-1 0,1 0,-1 0,0 0,1 0,-1 0,0 0,0 0,0-1,1 1,-1 0,0 0,0-1,0 1,0-1,-1 1,1-1,0 1,0-1,0 0,0 0,0 1,0-1,-1 0,1 0,-1 0,-47-9,29 4,-2 2,0 0,-1 1,1 1,0 1,0 1,-1 1,-12 3,24-3,1 0,-1 1,1 1,0-1,0 1,0 1,1 0,-1 0,1 1,0 1,1-1,0 1,0 0,0 1,1 0,-4 5,9-10,0-1,0 1,0-1,0 1,1-1,-1 1,1 0,0 0,-1 0,1 0,1 0,-1 0,0 0,1 0,-1 0,1 0,0 0,0 0,0 0,1 0,-1 0,1 0,0 0,0 0,0 0,0 0,0 0,0 0,1 0,0-1,-1 1,1-1,0 1,0-1,0 0,1 0,-1 1,0-2,1 1,-1 0,2 0,7 4,-1 0,1-1,0-1,1 0,-1 0,1-1,-1-1,1 0,0-1,4 1,13-2,0 0,0-2,0-1,0-1,10-4,-23 5,-1-1,0-1,0-1,0 0,-1-1,0 0,0-1,0-1,-1 0,6-6,7-18,-13 4</inkml:trace>
  <inkml:trace contextRef="#ctx0" brushRef="#br0" timeOffset="36296.191">3771 681,'5'-4,"14"-6,17-6,11-4,11-3,4 2,-4 5,-16 5,-16 4</inkml:trace>
  <inkml:trace contextRef="#ctx0" brushRef="#br0" timeOffset="36616.12">3977 605,'13'52,"9"30,5 15,-3-1,0-7,0-20,0-21,-4-18</inkml:trace>
  <inkml:trace contextRef="#ctx0" brushRef="#br0" timeOffset="36617.12">4337 706,'0'35,"0"25,4 10,2 3,3-7,1-15</inkml:trace>
  <inkml:trace contextRef="#ctx0" brushRef="#br0" timeOffset="36960.009">4182 348,'31'17,"23"11,2 0</inkml:trace>
  <inkml:trace contextRef="#ctx0" brushRef="#br0" timeOffset="37309.826">4747 578,'-32'29,"2"1,1 2,-16 22,35-40,-1 1,2 1,0-1,1 2,1-1,0 1,1 0,1 0,-3 14,8-26,-1 1,0-1,1 0,0 0,0 0,1 0,-1 0,1 0,0 0,0 0,1 0,0 0,0 0,0 0,0-1,1 1,-1-1,4 3,-4-4,1 0,0 0,0 0,1-1,-1 1,1-1,-1 0,1 0,-1-1,1 1,0-1,0 1,0-1,0-1,0 1,0 0,0-1,0 0,0 0,1 0,-1 0,0-1,2 0,8-3,0 0,0 0,-1-2,0 0,0 0,0-1,-1 0,0-2,0 1,-1-1,0-1,0 0,-1 0,-1-1,0-1,0 1,-1-1,0-2,-2 5,0 0,-1 0,-1 0,0-1,0 0,-1 0,0 0,0 0,-1-1,-1 1,0 0,0-1,-1 1,0-1,-1 1,0-1,-1 1,0-1,0 1,-1 0,-1 0,0 0,0 1,-6-10,9 18,0 0,1 0,-1 0,0 0,0 0,0-1,1 1,-1 0,1 0,-1-1,1 1,0-1,-1 1,1 0,0-1,0 1,0 0,0-2,0 3,1-1,-1 1,1 0,0 0,-1-1,1 1,-1 0,1 0,-1 0,1 0,0-1,-1 1,1 0,-1 0,1 0,-1 0,1 0,0 1,-1-1,1 0,-1 0,1 0,0 0,-1 1,1-1,-1 0,1 1,7 2,-1 0,0 1,1 1,-1-1,4 4,9 12,-1 0,-1 1,-1 1,-1 0,-1 2,2 6,33 46,-48-73,0 0,0 0,0 0,0-1,1 1,-1-1,1 0,0 1,-1-1,1 0,0-1,1 1,-3-1,1-1,-1 0,0 0,0 0,1 0,-1 0,0 0,0 0,1-1,-1 1,0 0,0-1,1 1,-1-1,0 1,0-1,0 0,0 1,0-1,0 0,0 0,0 1,0-1,0 0,0 0,-1 0,1 0,0-1,-1 1,1 0,0 0,-1 0,1-1,8-17,0-1,-2 1,4-17,-7 22,0 0,1 1,0-1,1 1,1 0,0 1,1-1,8-10,-15 22,-1 0,1 0,0 1,-1-1,1 0,0 0,0 1,0-1,-1 1,1-1,0 0,0 1,0 0,0-1,0 1,0-1,0 1,0 0,0 0,0 0,0-1,0 1,0 0,0 0,0 1,0-1,0 0,0 0,0 0,0 1,0-1,0 0,0 1,0-1,0 1,0-1,0 1,-1-1,1 1,0 0,0 0,-1-1,1 1,0 0,-1 0,1 0,-1 0,1-1,-1 1,1 0,-1 0,0 0,1 0,-1 0,4 9,0 1,0-1,-1 0,1 10,14 64,-3 1,-1 32,-14-89</inkml:trace>
  <inkml:trace contextRef="#ctx0" brushRef="#br0" timeOffset="38013.616">873 1503,'-5'4,"-1"15,1 21,5 26,7 28,6 24,7 13,3 3,6-9,-1-17,-1-22,-6-35,-10-34,-7-21</inkml:trace>
  <inkml:trace contextRef="#ctx0" brushRef="#br0" timeOffset="38330.037">924 2144,'26'-19,"1"1,1 2,0 1,1 1,25-8,-34 15,1 0,-1 2,1 0,0 2,1 0,-1 1,1 2,20 1,-38-1,1 0,-1 1,1 0,-1 0,0 0,1 0,-1 1,0-1,0 1,0 0,0 1,0-1,0 1,0-1,-1 1,0 0,1 0,-1 1,1 1,-3-2,1 0,-1 0,0 0,0 0,0 0,0 0,-1 1,1-1,-1 0,0 1,0-1,0 0,-1 1,1-1,-1 0,1 1,-1-1,0 0,0 0,-1 0,1 0,-1 0,1 0,-1 0,0-1,-1 2,-10 14,-1-1,-1 0,0-1,-1-1,-1-1,0 0,-1-1,-1-1,-2 1,-6 2,-1 0,0-2,-1-1,0-2,-1 0,-6-1,27-7,0-1,0 0,-1 0,1-1,0 0,-3-1,11 1,0 1,0-1,0 0,0 0,0-1,0 1,0 0,0 0,-1 0,1-1,0 1,0 0,0-1,0 1,0-1,0 0,1 1,-1-1,0 0,0 1,0-1,0 0,1 0,-1 0,0 0,1 0,-1 1,1-1,-1 0,1 0,0-1,-1 1,1 0,0 0,-1 0,1 0,0 0,0 0,0 0,0 0,0 0,0-1,1 1,-1 0,0 0,0 0,1 0,-1 0,1 0,-1 0,1-1,12-19</inkml:trace>
  <inkml:trace contextRef="#ctx0" brushRef="#br0" timeOffset="38659.602">1719 2016,'9'-15,"-1"0,-1 0,-1-1,0 0,-1 0,-1 0,0-1,1-15,-4 28,-1 0,0 0,1 0,-1 0,-1 0,1 1,0-1,-1 0,0 0,0 0,0 0,0 0,-1 1,0-1,1 0,-1 1,-1 0,1-1,0 1,-1 0,1 0,-1 0,0 1,0-1,0 1,-1-1,1 1,0 0,-1 0,0 0,1 1,-1 0,0-1,0 1,0 0,1 1,-1-1,0 1,-2 0,-2-1,-1 1,1 0,0 1,-1 0,1 0,0 1,0 0,0 0,0 1,0 0,1 0,-1 1,1 0,0 0,0 1,0 0,1 0,-1 0,1 1,1 0,-1 1,1-1,0 1,0 0,0 2,-1 0,1 0,1 0,0 1,0 0,1 0,0 0,0 0,1 0,1 1,0-1,0 1,1-1,0 0,1 1,0-1,1 1,0-1,0 0,4 9,-1-8,-1-1,2 0,-1 0,2-1,-1 1,1-1,0-1,1 1,0-1,1-1,-1 0,1 0,6 4,-1-4,-1 0,1-1,0 0,0-1,0 0,1-1,-1-1,1 0,12 0,-6-2,0-1,0 0,0-2,0 0,0-1,-1-1,1-1,-1-1,0-1,-1-1,1 0,-2-1,1-1,11-9,26-26</inkml:trace>
  <inkml:trace contextRef="#ctx0" brushRef="#br0" timeOffset="38995.13">2258 1631,'-17'7,"1"1,1 0,-1 2,1 0,1 0,0 2,1-1,0 2,0 0,2 0,0 1,0 1,1 0,1 0,0 1,7-12,1 0,-1 0,1 0,0 1,0-1,0 0,0 1,1-1,0 1,0-1,0 0,0 1,1-1,-1 1,1-1,0 0,1 1,1 2,0-1,0-1,1 0,-1 0,1 0,0 0,1-1,-1 1,1-1,0 0,0-1,0 1,3 0,17 9,1-1,1-2,-1-1,2 0,12 0,-23-4,20 3,-24-6,-1 1,1 0,-1 1,1 0,-1 1,0 0,-1 1,1 0,-1 1,0 1,-9-7,0 1,0 0,0 0,-1 0,1 0,-1 0,0 0,1 0,-1 0,0 0,0 1,0-1,-1 0,1 1,-1-1,1 1,-1-1,0 1,0-1,0 1,0-1,0 1,0-1,-1 0,1 1,-1-1,0 1,0-1,0 0,0 0,0 1,0-1,0 0,-1 0,0 0,-5 8,-1 0,0-1,0 0,-1 0,0-1,-7 5,-6 4,-1-2,0 0,-1-1,0-2,-1 0,0-2,-1 0,0-2,-1-1,0-1,0-1,-26 1,-7-7</inkml:trace>
  <inkml:trace contextRef="#ctx0" brushRef="#br0" timeOffset="40099.158">2515 1759,'4'-5,"10"0,12-1,10-3,12 0,11-3,8 1,2-2,-7 0,-9-1,-18 2,-20-2,-12 2</inkml:trace>
  <inkml:trace contextRef="#ctx0" brushRef="#br0" timeOffset="40444.432">2823 1656,'4'39,"2"26,4 11,0 6,-2-3,-1-6,-3-11,-6-11,-12-15,-2-14</inkml:trace>
  <inkml:trace contextRef="#ctx0" brushRef="#br0" timeOffset="40776.832">821 2939,'5'26,"5"26,6 31,4 23,3 14,7 10,-3-5,0-10,-1-25,-10-36,-7-28</inkml:trace>
  <inkml:trace contextRef="#ctx0" brushRef="#br0" timeOffset="41114.788">898 2939,'51'0,"1"3,42 8,-74-7,1 0,-1 1,0 1,-1 1,1 1,-1 0,-1 2,5 3,-20-12,0 1,0 1,0-1,0 0,0 1,0-1,-1 1,1 0,-1 0,0 0,0 0,0 0,0 0,0 1,-1-1,0 1,1-1,-1 1,-1-1,1 1,0 3,-1-2,-1-1,0 1,0-1,0 1,0-1,-1 0,1 0,-1 1,0-1,-1 0,1-1,-1 1,1 0,-1-1,0 1,0-1,-1 0,0 0,-15 13,-2-1,0-1,-1-1,-1 0,1-2,-2-1,0 0,0-2,0-1,-1-1,0-1,0-1,-1-1,1-2,-17 0,30-2,-1-1,1 0,0-1,-7-2,17 5,0 0,0-1,0 1,0-1,0 0,1 1,-1-1,0 0,0 0,0 0,1 0,-1 0,1-1,-1 1,1 0,-1-1,1 1,0-1,-1 0,1 1,0-1,0 0,0 0,1 0,-1 1,0-1,1 0,-1 0,1 0,0-1,4-9</inkml:trace>
  <inkml:trace contextRef="#ctx0" brushRef="#br0" timeOffset="41447.992">1617 3324,'-5'-13,"-5"-13,-5-11,-6-8,-2-5,2-2,5-2,5 4,9 7,9 5,12 11,7 8,3 13,6 11,2 10,-7 1</inkml:trace>
  <inkml:trace contextRef="#ctx0" brushRef="#br0" timeOffset="41793.385">2078 2887,'0'0,"10"-10,1 0,0 0,0 1,1 0,0 1,3-1,-13 8,1-1,0 1,0 0,0 0,0 0,0 0,0 1,0-1,0 1,0 0,0 0,0 0,1 0,-1 0,0 1,0-1,0 1,0 0,0 0,0 0,-1 0,1 1,0-1,0 1,-1-1,1 1,-1 0,1 0,-1 0,0 1,2 1,3 6,0 0,0 1,-1 0,0 0,-1 0,0 1,-1 0,0 0,-1 0,1 12,-2-18,-1 1,0 0,0 0,0 0,-1 0,-1 0,1 0,-1 0,0 0,0 0,-1-1,0 1,0 0,-1-1,0 1,0-1,0 0,-1 0,0 0,-1 1,0-3,0 0,0-1,0 0,-1 0,1 0,-1 0,0-1,1 0,-1 0,0-1,0 1,-1-2,-4 2,-86-1,71-1,2-1,9 0,0 0,-1 1,1 1,0 1,-1 0,1 1,0 0,-9 4,22-6,1-1,-1 0,1 1,-1-1,1 1,0 0,-1-1,1 1,0 0,0 0,0 0,-1 0,1 0,0 0,0 0,0 0,1 0,-1 1,0-1,0 0,1 1,-1-1,0 0,1 1,0-1,-1 1,1-1,0 1,0-1,-1 1,1-1,1 1,-1-1,0 1,0-1,0 1,1-1,-1 0,1 1,-1-1,1 1,-1-1,1 0,0 0,0 1,0-1,0 0,0 0,0 0,0 0,0 0,0 0,1 0,5 6,0-1,0 0,1 0,0-1,0 0,0 0,9 2,-6-2,1-1,0-1,0 0,0-1,0 0,0-1,0 0,1-1,-1 0,0-1,0 0,0-1,0 0,0-1,0-1,0 0,8-4,12-3,1 1,15-1,-31 7,11-2</inkml:trace>
  <inkml:trace contextRef="#ctx0" brushRef="#br0" timeOffset="42112.274">2643 2785,'-7'-1,"0"2,0-1,0 1,0 0,0 1,0 0,0 0,1 0,-1 1,1-1,0 2,0-1,0 1,0 0,0 0,1 0,0 1,0 0,0 0,0 0,1 1,0 0,0 0,1 0,-1 0,1 0,1 0,-1 1,1 0,-1 5,0 0,0 0,0 1,1 0,1-1,0 1,1 0,1-1,0 1,0 0,1-1,1 1,0-1,1 0,0 0,2 4,-3-10,0 0,0 0,1 0,-1 0,1-1,0 0,1 0,-1 0,1 0,0-1,1 0,-1 0,0 0,1-1,0 1,0-1,0-1,0 1,1-1,-1 0,1-1,-1 1,1-1,-1 0,1-1,0 0,-1 0,1 0,6-2,-1 0,-1-1,0 0,1 0,-2-2,1 1,0-1,-1-1,0 0,0 0,0-1,-1 0,0 0,-1-1,0-1,0 1,0-1,-1-1,-1 1,1-1,-2 0,1-2,9-25</inkml:trace>
  <inkml:trace contextRef="#ctx0" brushRef="#br0" timeOffset="42450.515">2772 2862,'13'-13,"8"-9,10 0,8-2,2 5,3 4,-2 6,-8-1,-10 2</inkml:trace>
  <inkml:trace contextRef="#ctx0" brushRef="#br0" timeOffset="42776.778">3002 2759,'5'27,"0"16,1 11,3 4,0 1,-2-5,3-7,4-12,4-16,-2-11</inkml:trace>
  <inkml:trace contextRef="#ctx0" brushRef="#br0" timeOffset="42777.778">3284 2734,'5'26,"5"18,6 9,4 1,-1-5,0-6,-2-15,-5-12</inkml:trace>
  <inkml:trace contextRef="#ctx0" brushRef="#br0" timeOffset="43100.996">3336 2477,'9'9,"2"11,5 7,7 3,0-3</inkml:trace>
  <inkml:trace contextRef="#ctx0" brushRef="#br0" timeOffset="43447.481">3771 2605,'-11'2,"0"0,-1 1,1 0,0 1,1 1,-1-1,1 2,0-1,0 1,0 1,1 0,0 0,0 1,1 0,0 0,-1 3,4-5,0 1,1 0,0 0,0 0,0 1,1-1,0 1,1 0,0 0,0 0,1 0,-1 0,2 0,-1 0,1 1,1-1,-1 0,1 0,1 0,0 0,0 0,0 0,2 2,-2-4,1 0,-1-1,1 0,0 1,0-1,1 0,-1-1,1 1,0-1,0 1,1-1,-1 0,1-1,0 1,0-1,1 0,-1 0,2 0,2 0,-1 0,1-1,-1-1,1 1,0-1,-1-1,1 1,0-2,0 1,-1-1,1 0,0-1,8-2,0-1,0 0,-1-1,0-1,0 0,0-2,-1 1,-1-2,1 0,-1-1,-1 0,7-8,24-40,-36 48,-1 0,1 1,1 0,-1 0,2 1,-1 0,1 0,1 1,47-26,17-11,-70 41,1 0,-1-1,0 1,0-1,0 0,-1-1,0 1,0-1,0 0,2-5,-5 10,0-1,0 0,0 0,-1 1,1-1,0 0,-1 0,0 0,1 0,-1 0,0 0,0 0,0 0,0 0,0 0,0 0,-1 0,1 0,-1 0,1 1,-1-1,0 0,0 0,0 0,0 1,0-1,0 0,0 1,0-1,-1 1,1 0,-1-1,1 1,-1 0,1 0,-1 0,0 0,0 0,1 0,-1 0,0 1,0-1,0 1,0-1,0 1,0 0,-7-2,0 0,0 1,0 1,1-1,-1 1,0 1,0 0,0 0,-7 2,7 1,1-1,0 1,0 1,0-1,0 1,1 1,0-1,0 1,0 1,1-1,0 1,0 0,-5 8,9-13,0 1,1 0,-1-1,0 1,1 0,-1 0,1 0,0 0,0 0,0 0,1 0,-1 0,1 0,-1 1,1-1,0 0,0 0,1 0,-1 1,1-1,-1 0,1 0,0 0,0 0,1 0,-1 0,0 0,1 0,0-1,0 1,0 0,0-1,0 0,0 1,0-1,1 0,-1 0,1 0,0-1,2 2,4 1,1 0,-1-1,0-1,1 0,0 0,0-1,-1 0,1 0,0-1,0 0,0-1,-1 0,1-1,0 0,5-2,46-12</inkml:trace>
  <inkml:trace contextRef="#ctx0" brushRef="#br0" timeOffset="43783.096">4721 2349,'0'0,"0"-1,0 1,0-1,0 1,0 0,0-1,0 1,0-1,0 1,0 0,0-1,-1 1,1-1,0 1,0 0,0-1,0 1,-1-1,1 1,0 0,0-1,-1 1,1 0,0 0,-1-1,1 1,0 0,-1-1,1 1,0 0,-1 0,1 0,-1 0,1-1,0 1,-1 0,1 0,-1 0,1 0,0 0,-1 0,1 0,-1 0,1 0,-1 0,1 0,0 0,-1 1,1-1,-1 0,1 0,0 0,-1 0,1 1,0-1,-1 0,1 0,0 1,-1-1,1 0,0 1,-1-1,-21 21,17-11,0 1,0-1,1 1,1 0,-1 1,2-1,0 0,0 8,-4 97,5-80,1 19,1-27,-2 1,0-1,-2 0,-1 1,-5 15,7-36,-1 0,0-1,-1 1,1 0,-1-1,-1 0,1 0,-1 0,-1 0,1-1,-1 0,0 0,-1-1,1 1,-1-1,0-1,0 1,0-1,-1-1,0 1,-1-1,-5 2,0-1,-1 0,0-1,0-1,0 0,0-1,-1 0,1-2,0 0,-17-2,0-2,1-1,-22-7,-21-10</inkml:trace>
  <inkml:trace contextRef="#ctx0" brushRef="#br1" timeOffset="63471.03">5619 5222,'-2'-1,"1"-1,0 0,-1 0,1 1,0-1,1 0,-1 0,0 0,0 0,1 0,-1-1,1 1,0 0,0 0,-1 0,1 0,1 0,-1-1,7-40,-5 37,12-45,2 1,2 1,18-32,83-146,-107 204,126-214,9 6,11 7,9 8,10 6,16 1,31-13,9 9,9 11,8 11,77-34,-174 125,-152 100,-1 0,1 0,-1-1,0 1,1 0,-1 0,1 0,-1-1,0 1,1 0,-1-1,0 1,1 0,-1-1,0 1,1 0,-1-1,0 1,0-1,1 1,-1 0,0-1,0 1,0-1,0 1,1-1,-1 1,0-1,0 1,0 0,0-1,0 1,0-1,0 1,-1-1,1 1,-17-8,-42 2,45 5,11 1,-29-2,1-2,-1-1,1-1,0-1,-26-11,53 13,15 2,18 4,-4 3,-1 2,0 0,17 8,-31-10,-1 0,1 0,-1 1,0 0,-1 1,1 0,-1 0,0 0,-1 1,4 4,-9-8,-1-1,1 1,-1-1,1 1,-1 0,0-1,0 1,0 0,-1 0,1 0,-1 0,1 0,-1 0,0 0,0 0,0 0,-1 0,1 0,-1-1,1 1,-1 0,0 0,0 0,0-1,-1 1,1 0,-1-1,1 1,-2 0,-7 11,0-1,-1-1,-1 0,-12 11,4-5,-74 78,76-75</inkml:trace>
  <inkml:trace contextRef="#ctx0" brushRef="#br1" timeOffset="65954.149">8441 9533,'244'6,"0"10,-1 12,6 11,69 26,-4 13,2 17,603 244,-26 57,-764-334,10 4,2-5,14-3,-106-47,-49-11,0 1,1-1,-1 0,1 0,-1 0,1 1,-1-1,0 0,1 0,-1 0,1 0,-1 0,1 0,-1 0,1 0,-1 0,1 0,-1 0,1 0,-1 0,1-1,-1 1,0 0,1 0,-1 0,1-1,-1 1,0 0,1-1,-1 1,0 0,1-1,-1 1,0 0,1-1,-1 1,0 0,0-1,1 1,-1-1,0 1,0-1,0 1,0-1,0 1,1 0,-1-1,0 1,0-1,0 1,0-1,-1 1,1-1,0 1,0-1,0 1,0-1,0 1,0 0,-1-1,1 1,0-1,0 1,-1-1,-20-27,18 25,-60-71,-30-47,92 118,0 1,-1 0,1 0,0 0,-1 0,0 1,1-1,-1 0,0 1,0-1,0 1,0-1,0 1,0 0,0 0,-1 0,1 0,0 0,-1 1,1-1,-1 1,-2 1,0 0,0 0,-1 0,1 1,0 0,1 0,-1 1,0-1,-1 2,5-3,-17 6,-1 0,1-1,-1 0,0-2,0 0,-1-1,1-1,-1-1,1-1,-1-1,0 0,1-1,0-1,-1-1,1-1,1-1,-1 0,-6-4,-10-6</inkml:trace>
  <inkml:trace contextRef="#ctx0" brushRef="#br1" timeOffset="66736.587">2232 4196,'128'-359,"-116"332,-12 27,0 0,0 0,0 0,0 1,0-1,0 0,0 0,0 0,0 0,0 0,0 0,0 0,0 0,0 0,0 1,0-1,0 0,0 0,0 0,0 0,0 0,0 0,0 0,0 0,0 0,1 0,-1 0,0 0,0 1,0-1,0 0,0 0,0 0,0 0,0 0,0 0,0 0,1 0,-1 0,0 0,0 0,0 0,0 0,0 0,-10 55,-143 761,105-480,3 157,44-477,-3 57,3 0,5 25,-11-163,-1-6</inkml:trace>
  <inkml:trace contextRef="#ctx0" brushRef="#br1" timeOffset="67141.259">2207 3863,'0'-2,"1"0,-1 0,0 1,0-1,0 0,-1 0,1 0,0 1,-1-1,1 0,-1 0,1 1,-1-1,0 0,0 1,0-1,0 1,0-1,0 1,0 0,0-1,-2 0,2 2,-1-1,1 1,-1-1,1 1,-1 0,1 0,-1 0,0 0,1 0,-1 0,1 0,-1 0,1 1,-1-1,1 1,-1-1,1 1,-1-1,1 1,-1 0,-10 6,1 0,0 1,1 0,-1 1,-2 4,10-10,-17 15,0 0,1 2,2 0,0 1,1 1,-1 3,17-24,-1 0,1-1,-1 1,1 0,0-1,-1 1,1 0,0 0,-1-1,1 1,0 0,0 0,0 0,0 0,0-1,0 1,0 0,0 0,0 0,0-1,0 1,0 0,1 0,-1 0,0-1,1 1,-1 0,0 0,1-1,-1 1,1 0,-1-1,1 1,1 0,0 0,0 0,1 0,-1 0,0-1,0 1,0-1,1 0,-1 1,0-1,0 0,1 0,-1-1,75-12,-72 12,59-17,43-9,-96 25,1 0,-1 1,0 0,1 1,-1 1,1-1,-1 2,3 0,-9 0,0-1,-1 1,1 0,-1 0,0 1,1 0,-1-1,0 1,-1 0,1 1,0-1,-1 1,0 0,0-1,0 1,0 1,-1-1,1 0,-1 1,0-1,-1 1,1 0,-1-1,0 1,0 0,0 0,0 1,1 20,0-1,-1 1,-2 0,-3 19,3-22,-11 112,6-84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6:02.084"/>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25195 925,'0'-1,"-1"0,1 0,-1 0,0 0,1 0,-1 0,0 0,1 1,-1-1,0 0,0 0,0 1,0-1,0 1,0-1,0 1,0-1,0 1,0-1,0 1,0 0,0 0,0-1,0 1,-1 0,1 0,0 0,0 0,0 0,0 1,-39-1,-8 5,-1 2,1 3,1 1,0 3,1 1,0 3,-26 15,36-9,36-24,-1 1,1-1,-1 1,1-1,-1 0,1 1,-1-1,1 1,0-1,-1 1,1-1,0 1,0 0,-1-1,1 1,0-1,0 1,0 0,0-1,0 1,0-1,0 1,0 0,0-1,0 1,0 0,0-1,0 1,0-1,0 1,1-1,-1 1,0 0,0-1,1 1,-1-1,0 1,1-1,-1 1,1-1,-1 1,1-1,-1 0,1 1,-1-1,1 0,-1 1,1-1,-1 0,1 0,-1 1,1-1,0 0,-1 0,1 0,0 0,-1 0,1 0,-1 0,1 0,0 0,-1 0,1 0,19 4,1 0,-1-2,1 0,0-1,14-2,112-12,-54 3,-93 10,0 0,0 0,0 0,0 0,0 1,0-1,0 0,0 0,0 0,0 0,0 0,0 1,0-1,0 0,0 0,0 0,0 0,0 0,0 1,0-1,0 0,0 0,1 0,-1 0,0 0,0 0,0 1,0-1,0 0,0 0,0 0,0 0,1 0,-1 0,0 0,0 0,0 0,0 0,0 0,0 1,-30 13,-59 20,73-28,-26 9,-57 23,91-35,0 1,1 0,0 1,0-1,0 1,0 0,1 1,0 0,0 0,-2 2,8-7,-1 0,1 0,-1 0,1 0,-1-1,1 1,0 0,-1 0,1 0,0 0,0 0,0 0,-1 0,1 0,0 0,0 0,1 0,-1 0,0 0,0 0,0 0,1 0,-1 0,0 0,1 0,-1 0,1 0,-1 0,1-1,-1 1,1 0,0 0,0-1,-1 1,1 0,0-1,0 1,-1 0,1-1,0 0,0 1,0-1,0 1,0-1,0 0,0 0,0 1,1-1,53 12,-54-12,56 3,0-2,1-3,-1-2,0-3,41-10,-16 3,1 3,3 4,-58 10,-22 4</inkml:trace>
  <inkml:trace contextRef="#ctx0" brushRef="#br0" timeOffset="335.818">25119 1489,'4'0,"2"5,-5 0,-3 1</inkml:trace>
  <inkml:trace contextRef="#ctx0" brushRef="#br0" timeOffset="667.715">24862 489,'4'0,"2"0</inkml:trace>
  <inkml:trace contextRef="#ctx0" brushRef="#br0" timeOffset="2068.077">27812 1002,'-1'26,"-1"0,-2 0,-3 11,1-8,5-27,0-7,-1-18,-1-35,4-31,5-17,-3 73,2 1,1 0,1 1,1-1,3 1,-10 26,1 0,0 0,0 1,1-1,-1 0,1 1,0-1,0 1,1 0,-1 0,1 0,0 0,0 1,0 0,1 0,-1 0,1 0,-1 1,1-1,2 1,0 0,0 1,0 0,0 0,0 1,0 0,0 0,1 0,-1 1,0 0,0 1,0 0,0 0,0 0,2 2,34 14</inkml:trace>
  <inkml:trace contextRef="#ctx0" brushRef="#br0" timeOffset="2504.731">28223 899,'19'-1,"0"0,0-2,-1 0,1-1,-1-1,1-1,-1 0,-1-1,1-1,0-2,-9 6,1-2,-1 1,0-1,-1-1,0 1,0-1,0-1,-1 0,0 0,0 0,-1-1,0 0,-1 0,0 0,0-1,-1 0,0 0,0-4,-3 11,0 0,0 0,-1 0,0 0,1-1,-1 1,0 0,-1 0,1 0,0 0,-1 0,0 0,0 0,0 0,0 0,0 0,-1 1,1-1,-1 0,1 1,-1-1,0 1,0-1,0 1,-1 0,1 0,0 0,-1 0,1 1,-1-1,0 0,0 1,-1-1,-1 1,1-1,-1 1,0 0,0 0,0 0,0 1,0 0,0 0,0 0,0 0,0 1,0 0,1 0,-1 0,0 1,0 0,1-1,-1 2,1-1,-5 3,1 2,0-1,0 2,1-1,0 1,0 0,1 1,0-1,0 1,1 0,0 1,1-1,0 1,0 0,1 0,1 0,-1 1,2-1,-1 1,2-1,-1 1,1-1,1 1,0-1,0 1,1-1,1 0,2 8,-3-9,1 0,0 0,0 0,1 0,0-1,1 1,0-1,0 0,1-1,0 1,0-1,1-1,0 1,0-1,0 0,1 0,0-1,0 0,0-1,1 0,-1 0,1 0,0-1,0-1,0 0,1 0,-1 0,0-1,1-1,-1 0,1 0,1-1,-1-1,0 0,0-1,0 0,0-1,0 0,0 0,-1-1,0-1,0 1,-1-1,1-1,-1 1,-1-2,1 1,-1-1,-1 0,1 0,-1-1,2-5,16-29</inkml:trace>
  <inkml:trace contextRef="#ctx0" brushRef="#br0" timeOffset="2970.505">28762 719,'-1'0,"1"-1,-1 0,1 0,-1 1,1-1,0 0,0 0,-1 0,1 0,0 0,0 1,0-1,0 0,0 0,0 0,0 0,0 0,0 0,0 0,0 1,1-1,-1 0,0 0,1 0,-1 0,0 1,1-1,-1 0,1 0,-1 1,1-1,0 0,-1 1,1-1,0 1,-1-1,1 1,0-1,0 1,0-1,-1 1,2-1,36-20,-7 10,0 2,1 0,0 3,0 0,1 2,23 0,-54 4,1 0,0 0,-1 0,1 0,0 0,0 1,-1-1,1 1,-1 0,1-1,0 1,-1 0,0 1,1-1,-1 0,0 1,1-1,-1 1,0 0,0 0,0 0,-1 0,1 0,0 0,-1 0,1 1,-1-1,0 0,0 1,0-1,0 1,0 0,0-1,-1 1,1 0,-1-1,0 1,0 0,0-1,0 1,0 0,-1 0,1-1,-2 3,1 5,-1-1,-1 1,0-1,0 0,-1 0,0 0,-1 0,1-1,-2 1,1-1,-1 0,-2 1,2-4,0 0,0 0,0 0,0-1,0 0,-1-1,0 0,0 0,0 0,0 0,-1-1,-12 2,-1 0,0-1,-4-1,9-1,-1 0,1 2,0 0,0 1,-15 5,27-7,1 0,-1 0,0 0,1 0,0 1,-1-1,1 1,0 0,0 0,0 0,1 0,-3 3,5-5,-1 0,1 0,-1 0,1 0,0 1,-1-1,1 0,0 0,0 0,0 0,0 0,0 1,0-1,0 0,0 0,0 0,0 0,1 0,-1 0,1 1,-1-1,0 0,1 0,0 0,-1 0,1 0,0-1,-1 1,1 0,0 0,0 0,0 0,0-1,0 1,-1 0,1-1,0 1,1-1,-1 1,0-1,0 0,0 1,0-1,0 0,0 0,0 0,1 0,13 4,0 0,0-1,0-1,1-1,-1 0,0-1,8-1,114-15,-8 1,-84 13</inkml:trace>
  <inkml:trace contextRef="#ctx0" brushRef="#br0" timeOffset="3302.699">29583 694,'-8'-7,"0"1,-1 0,1 0,-1 1,-1 0,1 0,-1 1,1 0,-1 1,-1 0,1 0,0 2,0-1,-1 1,1 0,-1 1,1 0,-1 1,1 0,-1 1,-7 2,11-2,1-1,0 1,-1 0,1 1,0-1,0 1,0 0,0 1,1 0,-1 0,1 0,0 0,0 1,1 0,-1 0,1 0,0 0,1 1,-1-1,1 1,0 0,0 0,1 1,0-1,0 0,0 1,1-1,0 1,0 0,1-1,0 1,0 0,1 5,0-4,0-1,1 0,0 0,0 0,1 0,0 0,0-1,0 1,1-1,0 0,0 0,1 0,0-1,0 1,0-1,1 0,-1-1,1 1,0-1,0 0,1-1,-1 1,1-1,0-1,0 1,0-1,0 0,0-1,0 0,1 0,1 0,2 0,-1 0,1 0,-1-2,1 1,-1-1,1 0,-1-1,1-1,-1 0,0 0,0 0,0-2,-1 1,0-1,1 0,-1-1,-1 0,0-1,1 1,-2-2,6-5,17-41,-10-1</inkml:trace>
  <inkml:trace contextRef="#ctx0" brushRef="#br0" timeOffset="3636.962">29532 1,'-5'26,"-1"26,1 22,5 25,2 16,6 7,6 0,4-8,4-14,-2-20,0-24,2-25,-5-18</inkml:trace>
  <inkml:trace contextRef="#ctx0" brushRef="#br0" timeOffset="3998.508">29763 745,'13'0,"13"0,6 8,7 8,1 6,2 2,-1 3,-4-4,-3-6,-4-10,-6-6</inkml:trace>
  <inkml:trace contextRef="#ctx0" brushRef="#br0" timeOffset="3999.508">30352 489,'-13'56,"-9"41,-4 26,1 14,5 0,3-5,7-16,6-19,8-22,7-24,7-25,0-20,1-17,-2-15,-4-2</inkml:trace>
  <inkml:trace contextRef="#ctx0" brushRef="#br0" timeOffset="980.198">25914 206,'4'44,"6"44,6 39,8 27,5 15,7-1,0-15,-4-25,-9-25,-8-36,-7-27</inkml:trace>
  <inkml:trace contextRef="#ctx0" brushRef="#br0" timeOffset="1302.628">25965 1053,'29'-12,"0"2,1 1,0 1,1 1,0 2,7 0,-21 4,0 0,-1 1,1 0,0 2,-1 0,1 1,-1 0,0 2,0-1,0 2,-1 0,5 4,-16-8,1 0,-1 0,-1 0,1 1,0-1,0 1,-1 0,0 0,1 0,-1 1,0-1,-1 1,1 0,-1 0,1 0,-1 0,-1 0,1 0,0 0,-1 1,0-1,0 1,0-1,-1 1,1-1,-1 1,0-1,0 1,-1-1,1 1,-1-1,0 1,-1-1,1 1,-1-1,1 0,-1 0,-1 0,1 0,0 0,-1 0,0-1,0 1,0-1,0 0,-1 0,1 0,-1 0,-26 19,0-1,-2-2,0-2,-1 0,0-2,-26 7,-57 27,96-39</inkml:trace>
  <inkml:trace contextRef="#ctx0" brushRef="#br0" timeOffset="1636.827">26632 1130,'21'-5,"0"0,-1-1,0-1,0 0,-1-2,0 0,0-1,-1-2,-1 1,0-2,0 0,3-5,-19 17,0 0,1 0,-1-1,0 1,0 0,0-1,0 1,0-1,0 0,0 1,-1-1,1 1,-1-1,1 0,-1 0,1 1,-1-1,0 0,0 0,0 1,0-1,0 0,0 0,-1 1,1-1,-1-1,0 0,-1 1,1 0,-1-1,0 1,0 0,0 0,0 0,-1 0,1 0,0 0,-1 1,1-1,-1 1,0 0,0-1,-7-2,-1 0,0 0,0 1,-1 1,1 0,-1 0,-11 0,16 3,-1-1,0 1,0 0,1 0,-1 1,0 0,1 0,0 1,-1 0,1 1,0-1,1 1,-1 0,1 1,-1 0,2 0,-1 0,0 1,1 0,0 0,0 0,1 0,0 1,0 0,0 0,0 3,1-2,0 1,0 1,1-1,0 0,1 0,0 1,0-1,1 0,1 1,-1-1,2 1,-1-1,1 0,0 0,1 0,0 0,1 0,0-1,0 1,1-1,4 7,-2-6,0-1,0 0,0 0,1-1,0 0,0 0,1-1,0 0,0 0,0-1,1 0,0-1,0 0,0-1,0 0,0 0,10 0,-6-1,-1-1,0 0,1-1,-1-1,0 0,1-1,-1-1,0 0,0 0,0-2,-1 1,1-1,9-7,33-22</inkml:trace>
  <inkml:trace contextRef="#ctx0" brushRef="#br0" timeOffset="-38959">10289 5388,'-3'-2,"0"0,0 0,0 0,0 1,-1-1,1 1,0 0,-1 0,1 0,-1 0,1 0,-1 1,0 0,1 0,-1 0,0 0,1 0,-1 1,1-1,-1 1,1 0,-1 0,0 1,-10 2,1 1,0 1,0 0,1 1,-6 4,-6 6,0 1,2 1,0 2,1 0,0 0,2 2,1 1,1 0,-1 5,7-12,1 1,1 0,0 1,2 0,0 0,1 1,1 0,0 0,2 1,1-1,0 0,1 1,2 11,0-24,0 0,0-1,1 1,0 0,0 0,1-1,0 0,0 1,1-1,0 0,0-1,0 1,1-1,0 0,1 0,-1 0,1-1,0 1,0-2,1 1,0-1,0 0,3 2,1-2,0 0,-1-1,1 0,0 0,1-2,-1 1,0-1,0-1,1 0,-1-1,0 0,1 0,-1-1,0-1,0 0,3-2,1 0,0-2,0 0,-1-1,0-1,-1 0,1 0,-2-1,0-1,0 0,-1-1,0 0,-1-1,0 0,-1-1,4-9,25-52</inkml:trace>
  <inkml:trace contextRef="#ctx0" brushRef="#br0" timeOffset="-38625.885">10289 4542,'0'39,"0"40,4 31,2 29,4 21,0 9,-1 2,2-6,-1-9,2-23,4-25,3-31,3-28,2-27,1-27,-3-11</inkml:trace>
  <inkml:trace contextRef="#ctx0" brushRef="#br0" timeOffset="-38297.663">10725 5748,'26'-16,"0"-1,-2-2,0-1,-2 0,4-6,-14 14,0-2,-2 0,1 0,-2-1,0 0,0 0,-2-1,0 0,3-10,-9 21,0 1,1-1,-2 0,1 1,0-1,-1 0,0 1,0-1,0 0,-1 1,0-1,0 0,0 1,0-1,-1 1,0-1,1 2,-1 1,1 0,-1 0,0 0,0 0,0 0,0 0,0 1,0-1,0 1,0-1,-1 1,1 0,-1 0,1 0,-1 0,1 0,-1 1,1-1,-1 1,0-1,1 1,-1 0,0 0,0 0,1 1,-1-1,-2 1,-6 2,0 0,1 0,-1 1,1 1,-1 0,1 0,1 1,-1 0,1 1,0 0,0 0,1 1,0 0,0 1,1-1,0 1,1 1,0-1,-1 5,-3 2,1 1,1 0,1 1,0 0,1 0,2 0,-1 1,2-1,0 1,2 0,0 6,2-9,1-1,0 0,1 1,1-1,0 0,1-1,1 1,0-1,1 0,1-1,0 1,5 5,-7-11,0 0,0-1,0 0,1 0,0-1,0 1,1-1,0-1,0 0,0 0,1 0,-1-1,1 0,0-1,0 0,1-1,-1 1,1-2,-1 1,7-1,-10-2,1 1,0-1,-1-1,1 1,-1-1,1 0,-1-1,0 0,0 0,0 0,0 0,0-1,-1 0,5-4,30-29</inkml:trace>
  <inkml:trace contextRef="#ctx0" brushRef="#br0" timeOffset="-37696.989">11494 5287,'0'-2,"0"1,0 0,-1 0,1 0,-1 0,1 0,-1-1,1 1,-1 0,0 0,1 0,-1 0,0 1,0-1,0 0,1 0,-1 0,0 1,0-1,0 0,-1 1,1-1,0 1,0-1,0 1,-1-1,-33-5,22 7,0 1,1 0,-1 1,1 0,0 1,0 0,0 1,0 1,1-1,0 2,-6 4,0 1,1 0,0 0,1 2,1 0,0 1,1 0,0 2,9-12,1 0,0 0,-1 0,2 1,-1-1,1 1,-1 0,2 0,-1 0,1 0,-1 5,2-8,0 0,0 0,0 0,1 0,-1 1,1-1,0 0,0 0,0 0,1 0,-1-1,1 1,-1 0,1-1,0 1,0 0,0-1,0 0,0 0,1 0,-1 0,1 0,2 1,8 5,1 0,1-1,-1-1,1 0,0-1,0-1,1 0,-1-1,1-1,2 0,45 2,60-3,-73-1,7-1,-25-1,1 2,-1 1,0 2,1 1,-1 1,19 7,-47-11,0 0,0 0,-1 1,1-1,-1 1,0 0,1 0,-1 0,0 1,0-1,0 1,-1-1,1 1,0 0,-1 0,0 0,1 1,-2-1,-1 0,1-1,0 1,-1 0,1-1,-1 1,0 0,0-1,0 1,0 0,-1 0,1-1,-1 1,0 0,1-1,-1 1,0-1,0 1,-1-1,1 1,0-1,-1 0,0 0,0 1,-10 11,0 1,-1-2,0 0,-1-1,-1 0,0-1,-1 0,-2 0,-27 14,0-2,-22 7,37-18,-2-1,1-1,-28 4,44-11,-1 0,1-2,0 0,-1-1,1 0,0-1,-1-1,1-1,-4-1,14 3,0 0,1-1,-1 0,0 0,1 0,-1-1,1 0,0 1,-2-3,5 4,0 0,0 0,-1-1,1 1,0 0,0-1,0 1,1-1,-1 1,0-1,1 1,-1-1,0 0,1 1,0-1,-1 0,1 1,0-1,0 0,0 0,0 1,0-1,1 0,-1 1,0-1,1 0,0 0,10-22</inkml:trace>
  <inkml:trace contextRef="#ctx0" brushRef="#br0" timeOffset="-37365.146">12161 5388,'0'9,"0"20,0 19,0 18,5 11,5 1,1-3,4-11,-2-21,-6-21,-6-15</inkml:trace>
  <inkml:trace contextRef="#ctx0" brushRef="#br0" timeOffset="-37032.082">11957 4978,'17'9,"15"7,10 5,8 4,-6-3</inkml:trace>
  <inkml:trace contextRef="#ctx0" brushRef="#br0" timeOffset="-36493.48">12931 5415,'-26'2,"0"1,1 1,-1 1,1 2,0 0,0 2,1 0,0 2,1 1,0 0,1 2,0 1,1 1,1 0,-3 4,15-11,-1 0,1 1,0-1,1 1,0 1,1-1,0 1,0 1,-2 6,7-14,0 0,0 0,0-1,0 1,0 0,1 0,0 0,-1 0,2 0,-1 0,0 0,1 0,0 0,0 0,0-1,0 1,0 0,1 0,0-1,0 1,0-1,0 0,0 1,1-1,-1 0,1 0,0-1,0 1,0-1,0 1,2 0,4 2,0-1,1 1,-1-2,1 0,0 0,0 0,0-1,0-1,1 0,-1 0,0-1,0 0,1-1,-1 0,0-1,6-1,11-3,-1-1,0-2,0 0,-1-2,19-10,-16 5,0-1,-1-1,-1-2,-1 0,-1-2,13-15,-23 22,-2 0,1-1,-2 0,0-1,-1 0,0-1,-2 0,0 0,-1-1,-1 0,0-5,-1 0,-6 29,-6 47,11 60,4-1,5 0,17 56,-5-22,38 314,-53-337,-4 1,-10 93,1-166,-3-1,-2 1,-7 19,11-51,-1-1,-1 0,-1 0,0-1,-1 0,-1 0,0-1,-1 0,-1-1,-12 13,19-22,-1-1,0 0,0 0,0 0,-1-1,1 0,-1 0,0 0,0-1,0 0,0 0,0 0,-1-1,1 0,0 0,-1-1,1 1,0-1,-1-1,1 1,-1-1,1 0,0-1,0 0,0 1,0-2,0 1,0-1,-1 0,-17-11,1 0,0-1,1-1,1-1,0-1,-3-6,-20-16,3-2,1-3,3 0,1-3,2-1,3-1,-21-47,45 82,1-1,1 0,0 0,1 0,1 0,1-1,0 1,1-1,1 0,0 1,1-1,1 1,1-1,0 1,1 0,1 0,0 0,1 0,1 1,0 0,2 1,-1-1,2 2,-1-1,5-2,32-36,3 2,2 2,1 2,17-7,-37 27,67-52</inkml:trace>
  <inkml:trace contextRef="#ctx0" brushRef="#br0" timeOffset="-36025.151">13599 5312,'0'22,"-2"62,5 1,3-1,12 48,-4-90,-2-32,-11-10,0-1,-1 1,1 0,0-1,0 1,0-1,0 1,-1-1,1 1,0-1,0 1,-1-1,1 0,0 1,-1-1,1 0,-1 0,1 0,-1 1,1-1,-1-1,18-31,-2-1,-2-1,3-14,-4 13,1 0,2 0,8-12,-16 36,-1 0,2 1,-1 0,1 0,4-3,-12 13,0-1,0 1,1 0,-1-1,0 1,1 0,-1 0,1 0,-1 0,1 0,0 0,-1 0,1 1,0-1,0 1,-1-1,1 1,0-1,0 1,0 0,-1 0,1 0,0 0,0 0,0 1,0-1,-1 0,1 1,0-1,0 1,-1 0,1 0,0-1,-1 1,1 0,-1 1,1-1,-1 0,1 0,-1 0,0 1,0-1,1 2,13 21,-2 0,0 2,-2-1,0 2,-2-1,4 20,18 49,-25-79,-3-7,0 1,0-1,1 0,1 0,-1-1,1 1,1-1,-1 0,2 0,-1-1,1 0,5 5,-11-12,0 1,1 0,-1 0,1-1,-1 1,0 0,1-1,-1 0,1 1,0-1,-1 0,1 0,-1 0,1 0,-1 0,1 0,0 0,-1 0,1-1,-1 1,1-1,-1 1,1-1,-1 1,0-1,1 0,-1 0,0 0,2 0,1-4,1 1,0-1,-1 0,0 0,0 0,1-4,17-27</inkml:trace>
  <inkml:trace contextRef="#ctx0" brushRef="#br0" timeOffset="-35158.419">15087 4721,'0'9,"4"16,7 25,0 31,3 32,4 27,-2 16,1 4,3-9,-4-21,2-32,-8-38,-10-37,-4-22</inkml:trace>
  <inkml:trace contextRef="#ctx0" brushRef="#br0" timeOffset="-34813.865">15061 5466,'46'-25,"1"2,1 1,0 3,26-5,-56 18,1 2,-1 0,1 1,0 1,0 0,0 2,-1 0,1 1,0 1,0 1,0 0,-1 1,16 7,-30-10,1 1,0 0,-1 0,1 1,-1 0,0-1,0 1,0 1,0-1,-1 0,1 1,-1 0,0 0,0 0,0 0,0 0,-1 1,0-1,0 1,1 3,-2-3,0 0,-1 0,0 0,0 1,0-1,0 0,-1 0,0 0,0 0,-1 0,1-1,-1 1,0 0,0-1,0 1,-1-1,0 1,0-1,0 0,-2 2,-17 18,-1-2,-1 0,-1-1,-1-2,0 0,-2-2,0-1,-1-1,0-2,-1 0,0-2,-1-2,0-1,-17 2,43-9,-50 5,52-6,1 0,-1 0,0 0,1 0,-1 0,1 0,0-1,-1 0,1 1,-1-1,1 0,0 0,-1 0,1 0,0-1,0 1,0-1,-2-1,0-8</inkml:trace>
  <inkml:trace contextRef="#ctx0" brushRef="#br0" timeOffset="-34362.717">15831 5287,'26'-13,"0"2,1 1,0 1,0 1,1 1,0 2,-17 3,-1 0,1 1,-1 0,1 1,0 0,-1 1,1 0,-1 1,0 0,1 1,-1 0,0 0,0 1,-1 0,1 1,-1 0,6 4,-12-5,1-1,0 1,-1-1,0 1,0 0,0 1,0-1,-1 0,0 1,0 0,0-1,0 1,-1 0,1 0,-1 0,-1 0,1 0,-1 1,1-3,-1 1,0 0,-1 0,1-1,-1 1,1 0,-1-1,0 1,0-1,-1 1,1-1,-1 1,1-1,-1 0,0 0,-1 0,1 0,0 0,-1 0,0-1,1 1,-1-1,0 0,-3 2,-17 6,0 0,-1-2,-1 0,0-2,1-1,-2 0,-10-1,-7 2,-38 11,60-11,-1 2,1 0,0 1,-17 11,33-18,0 0,1 1,-1 0,1 0,0 0,0 1,0 0,0-1,0 1,1 1,0-1,0 0,0 1,0-1,1 1,-1 0,1 0,1 0,-1 0,1 0,0 1,0-1,0 2,1-4,0 1,0-1,1 0,-1 0,1 0,0 0,0 0,0 0,0 0,1 0,-1 0,1-1,-1 1,1 0,0-1,0 1,0-1,1 0,-1 0,1 1,2 0,0 0,-1-1,1 1,1-1,-1 0,0 0,0-1,1 1,-1-1,1-1,1 1,7 0,-1-1,1 0,0-1,-1-1,1 0,-1 0,0-2,0 1,4-3,10-7,-1-2,-1 0,0-2,-1 0,1-3,53-37,-55 43</inkml:trace>
  <inkml:trace contextRef="#ctx0" brushRef="#br0" timeOffset="-33998.016">16626 5209,'-13'2,"0"0,0 1,0 1,0 0,1 1,-1 0,1 1,-7 5,10-7,-2 2,0 0,0 0,1 1,-1 1,1 0,1 0,0 1,0 0,-2 4,9-11,1 1,-1-1,0 1,1 0,-1-1,1 1,0 0,0 0,0 0,0 0,1 0,-1 0,1 0,0 0,0 0,0 0,0 1,0-1,1 0,-1 0,1 0,0 0,0 0,0 0,0-1,1 1,-1 0,1 0,0-1,-1 1,1-1,0 0,1 1,-1-1,0 0,1 0,-1 0,1-1,2 2,12 8,0-2,1 0,1 0,0-2,0 0,0-2,0 0,1-1,7 0,-1 1,-1 0,0 2,0 1,-1 1,4 2,-27-10,1-1,0 1,-1 0,1 0,-1-1,1 1,-1 0,0 0,1 1,-1-1,0 0,0 0,0 1,1-1,-2 0,1 1,0-1,0 1,0 0,-1-1,1 1,-1-1,1 1,-1 0,0 0,1 1,-2 0,1 0,-1-1,0 1,0 0,0-1,-1 1,1-1,0 1,-1-1,0 0,0 0,1 1,-1-1,0 0,-1 0,-11 10,0-1,-1-1,-1 0,-10 4,-4 2,0-2,-1-1,-1-1,0-2,-28 5,22-8</inkml:trace>
  <inkml:trace contextRef="#ctx0" brushRef="#br0" timeOffset="-33646.064">16934 5466,'19'-11,"11"-7,0-1,18-17,-42 31,0 0,0 0,-1 0,0 0,0-1,0 0,-1 0,0-1,0 1,-1-1,1 0,-1 1,-1-2,1 1,-1-1,-2 5,1 0,-1 0,0 0,0 0,-1 0,1 0,-1 0,1 1,-1-1,0 0,0 0,0 1,0-1,0 0,-1 1,1-1,-1 1,0 0,0-1,0 1,0 0,0 0,0 0,0 1,-1-1,1 0,-1 1,1 0,-1-1,0 1,1 0,-1 0,0 1,0-1,0 0,-1 1,-3-2,-1 1,1 0,0 1,0-1,-1 2,1-1,0 1,-1 0,1 0,0 1,0 0,0 0,0 0,-1 2,1 0,1 0,0 1,0 0,0 0,0 0,1 1,0 0,0 0,1 0,-1 0,1 1,1 0,-1-1,1 1,0 1,1-1,0 0,0 1,1-1,-1 1,2 0,-1-1,1 1,0 0,1-1,0 1,1 5,-1-3,2 0,-1 0,1 0,0 0,1 0,0-1,1 1,0-1,1 0,-1-1,2 1,-1-1,1-1,0 1,1-1,0 0,0-1,0 1,1-2,4 3,0-2,0-1,0-1,0 0,1-1,-1-1,1 0,-1 0,1-2,0 0,0 0,10-2,12-3,0-2,-1-1,28-11,31-13</inkml:trace>
  <inkml:trace contextRef="#ctx0" brushRef="#br0" timeOffset="-33306.641">17858 5158,'-25'6,"1"1,0 1,0 1,1 1,0 1,1 2,-12 7,17-8,1 0,-1 1,2 0,0 2,1-1,0 2,1 0,1 0,-4 8,12-17,0 0,1 1,0 0,0 0,0 0,1 0,0 0,1 1,0-1,0 0,0 1,1-1,1 1,0-1,0 0,0 1,1-1,1 2,-1-5,0 1,0-1,1 0,0 0,0 0,1 0,-1 0,1-1,0 0,0 0,0 0,1 0,0 0,-1-1,1 0,0 0,1 0,-1-1,0 0,1 0,0 0,-1 0,1-1,0 0,-1 0,4-1,-1 1,0-1,1 0,-1 0,0-1,0 0,0 0,0-1,0 0,-1 0,1-1,0 0,-1-1,0 1,0-1,0-1,0 0,-1 1,1-2,-1 1,-1-1,2-1,4-7,-1 1,0-2,-1 1,-1-1,0-1,-1 1,0-1,-2-1,2-8,10-42</inkml:trace>
  <inkml:trace contextRef="#ctx0" brushRef="#br0" timeOffset="-32978.707">17781 4620,'-5'26,"0"26,-1 26,6 22,2 15,11 6,6 0,5-13,7-15,3-23,-1-24,-1-25,-2-24,-5-11</inkml:trace>
  <inkml:trace contextRef="#ctx0" brushRef="#br0" timeOffset="-32509.065">19012 5004,'-3'-2,"0"0,0 0,-1 0,1 0,-1 1,1-1,-1 1,0 0,1 0,-1 0,0 0,0 1,0 0,0-1,1 2,-1-1,0 0,0 1,0-1,-2 2,-7 1,-1 0,1 1,0 1,0 0,-2 2,-3 2,1 2,0 0,0 0,1 2,1 0,0 1,1 0,-10 14,19-22,-1 0,2 0,-1 1,1 0,0 0,0 0,0 1,1-1,1 1,-1 0,1 0,0 0,1 0,0 0,0 0,1 0,0 0,1 0,-1 0,1 0,1 0,2 8,-2-10,1-1,1 1,-1-1,1 0,0 0,0 0,0 0,1-1,-1 0,1 0,0 0,0 0,1-1,-1 0,1 0,0 0,0-1,0 0,0 0,0 0,0-1,0 0,0 0,1-1,-1 0,2 0,11 1,1-2,-1 0,0-1,0-1,0-1,-1-1,1 0,1-2,-1-1,1 0,-1-2,-1 0,0-1,0-1,13-12,-26 20,1-1,-1 0,0 0,0 0,0 0,-1-1,0 0,0 0,0 0,-1 0,0 0,0-1,-1 1,1-1,-1 0,-1 0,1 0,-1 0,-1 0,1 0,-1-7,-2 8,0 1,0-1,0 1,-1-1,1 1,-1 0,-1 0,1 0,0 1,-1-1,0 1,0 0,-1 0,1 0,-1 1,0-1,0 1,0 0,0 1,0-1,-1 1,1 0,-1 0,0 1,1-1,-1 1,0 1,0-1,0 1,0 0,1 0,-1 1,0 0,-5 1,0 4</inkml:trace>
  <inkml:trace contextRef="#ctx0" brushRef="#br0" timeOffset="-32162.715">19320 5158,'6'10,"0"1,-1 0,0 1,1 5,18 36,-24-52,1 0,-1 0,1 0,-1 0,1 0,0 0,-1-1,1 1,0 0,0-1,0 1,0 0,-1-1,1 1,0-1,0 1,0-1,0 0,0 1,0-1,1 0,-1 0,0 1,0-1,0 0,0 0,0 0,0-1,0 1,0 0,0 0,0 0,0-1,0 1,0-1,0 1,0-1,0 1,0-1,0 1,0-1,0 0,0 0,35-38,-32 34,47-68,-39 53,1 0,1 1,0 1,2 0,0 1,17-14,-31 30,-1 0,0 0,1 0,-1 0,1 0,-1 0,1 0,0 1,-1-1,1 1,0-1,-1 1,1-1,0 1,0 0,-1 0,1 0,0 0,0 0,-1 1,1-1,0 0,0 1,-1-1,1 1,0 0,-1-1,1 1,-1 0,1 0,-1 0,0 0,1 0,-1 0,0 1,0-1,1 0,-1 1,0-1,0 1,-1-1,1 1,0-1,0 1,-1 0,1-1,-1 2,6 12,0 1,-2-1,0 1,2 17,-3-19,8 39,-4-25,-1 0,-1 1,-1-1,-2 1,-1 0,-2 28,-7-32,-3-9</inkml:trace>
  <inkml:trace contextRef="#ctx0" brushRef="#br0" timeOffset="-31446.049">14138 6543,'0'-8,"0"5,0 21,0 29,4 33,6 29,6 26,4 17,3 4,2-11,2-18,-1-25,-3-35,-11-42,-12-38,-9-35,-13-30,-3-2</inkml:trace>
  <inkml:trace contextRef="#ctx0" brushRef="#br0" timeOffset="-31111.519">13932 6620,'51'-11,"0"1,1 3,0 3,0 1,0 3,0 2,0 3,0 1,-1 3,2 3,-38-9,1 2,-1-1,-1 2,1 0,-1 1,3 2,-14-7,-1-1,1 1,-1-1,1 1,-1 0,0 0,1 0,-1 0,0 1,0-1,-1 0,1 1,0 0,-1-1,0 1,1 0,-1 0,0-1,0 1,-1 0,1 0,-1 0,1 0,-1 0,0 0,0 0,0 0,-1 0,1 0,-1 0,0 0,1 0,-1 0,-1 2,-4 6,-1 0,0 0,0 0,-1-1,0 0,-1-1,0 0,-1 0,0-1,0-1,-3 2,-26 17,0-3,-21 9,8-7,0-1,-27 6,62-25,0 1,-1-2,1 0,-1-1,0-1,-1-1,1 0,0-2,-16-1,1-7</inkml:trace>
  <inkml:trace contextRef="#ctx0" brushRef="#br0" timeOffset="-30793.929">14830 6723,'0'4,"0"11,-4 15,-6 21,-6 22,-4 22,-3 11,2 6,0-4,4-11,5-17,8-32,6-32,2-20</inkml:trace>
  <inkml:trace contextRef="#ctx0" brushRef="#br0" timeOffset="-30463.323">14779 6826,'21'-5,"13"8,8 21,6 19,4 20,-3 16,-5 8,-6-1,-5-8,-8-8,-13-15,-17-18,-8-15</inkml:trace>
  <inkml:trace contextRef="#ctx0" brushRef="#br0" timeOffset="-30130.359">14599 7236,'40'-5,"25"-5,15-5,3-1,-4-1,-7-3,-15 2</inkml:trace>
  <inkml:trace contextRef="#ctx0" brushRef="#br0" timeOffset="-30129.359">15318 6698,'0'39,"0"35,4 26,2 19,4 6,0-1,3-13,-1-20,-2-31,-7-33,-5-36,-10-33,-3-9</inkml:trace>
  <inkml:trace contextRef="#ctx0" brushRef="#br0" timeOffset="-29807.079">15087 6826,'20'-19,"0"2,1 0,1 1,0 2,1 0,1 1,0 2,4-1,-10 5,-1 0,1 2,0 0,0 1,0 1,1 1,-1 0,1 2,-1 0,1 1,-1 0,2 2,-15-2,1 0,-1 0,0 1,0 0,1 0,-1 0,0 1,-1 0,1 0,0 0,-1 0,0 1,1-1,-2 1,4 3,-5-4,0 0,-1 1,1-1,-1 0,0 1,1-1,-2 1,1-1,0 1,-1-1,1 1,-1-1,0 1,0 0,-1-1,1 1,-1-1,0 1,0-1,0 1,0-1,0 1,-1-1,0 1,-5 9,0-1,-1 0,0 0,0 0,-2-2,1 1,-6 4,-82 66,41-36,52-43,1 1,0 0,0 0,0 0,0 0,0 1,0-1,1 1,0 0,0 0,0 0,-1 3,2-5,1 0,0-1,1 1,-1 0,0-1,0 1,1 0,-1-1,1 1,-1 0,1-1,0 1,0-1,0 1,0-1,0 1,0-1,0 0,0 0,0 1,1-1,-1 0,0 0,1 0,-1 0,1-1,-1 1,1 0,0-1,-1 1,1-1,1 1,80 33,14 0,48 18,-73-20,-32-14,1-2,41 12,-51-22</inkml:trace>
  <inkml:trace contextRef="#ctx0" brushRef="#br0" timeOffset="-29358.927">15728 6698,'0'4,"9"2,11-5,20-7,25-7,23-9,19-6,13-7,-2 3,-11 2,-24 11,-27 8</inkml:trace>
  <inkml:trace contextRef="#ctx0" brushRef="#br0" timeOffset="-29029.244">16241 6620,'4'52,"7"36,4 23,1 16,-2 3,0-8,2-19,3-32,3-37,1-37,6-36,-2-11</inkml:trace>
  <inkml:trace contextRef="#ctx0" brushRef="#br0" timeOffset="-28694.87">16601 6620,'4'39,"2"31,4 21,4 12,5 6,3-7,-2-11,0-14,1-18,-3-21</inkml:trace>
  <inkml:trace contextRef="#ctx0" brushRef="#br0" timeOffset="-28372.602">17345 6595,'-5'-5,"0"1,0 0,-1 0,1 0,-1 1,0-1,0 2,0-1,0 0,0 1,-1 1,1-1,-1 1,1 0,-1 0,1 1,-1-1,0 2,1-1,-1 1,0 0,1 0,0 1,-1-1,1 2,0-1,-6 3,-3 3,0 0,1 0,-1 2,2 0,-1 0,2 1,-1 1,2 0,-1 0,-3 8,1 0,1 1,1 1,1-1,1 2,1-1,1 2,1-1,1 1,1 0,1 0,1 0,2 1,0 16,1-25,0 0,2 0,0-1,0 1,2 0,0-1,0 0,2 0,0 0,0-1,2 1,-1-2,2 1,0-1,0 0,2-1,-1 0,1-1,1 0,0-1,8 5,-11-9,1 0,-1-1,1-1,0 0,0 0,0-1,0 0,1 0,-1-1,1-1,0 0,-1 0,1-1,7-1,-4-1,0 0,-1-1,1-1,0 0,-1-1,0-1,0 0,-1 0,1-1,3-4,6-5,-2-1,0 0,-1-1,0-1,-2-1,0-1,-2 0,0-1,-1-1,-2 0,6-14,14-47</inkml:trace>
  <inkml:trace contextRef="#ctx0" brushRef="#br0" timeOffset="-28039.839">17678 6441,'0'4,"0"15,0 17,4 24,2 24,4 20,5 8,-1 4,2-5,-1-17,0-20,-1-27,0-35,-1-19</inkml:trace>
  <inkml:trace contextRef="#ctx0" brushRef="#br0" timeOffset="-27706.879">18088 6543,'5'53,"1"43,-1 27,0 10,2-5,1-14,-1-23,-3-32,0-34,-3-34,0-16</inkml:trace>
  <inkml:trace contextRef="#ctx0" brushRef="#br0" timeOffset="-27372.321">17934 6441,'37'-3,"62"-5,59 5,-131 4,0 1,0 1,0 1,0 2,-1 1,0 0,0 2,3 3,-25-11,0 2,0-1,1 0,-1 1,-1 0,1 0,0 0,-1 0,1 0,-1 1,0 0,0-1,-1 1,1 1,-2-3,0 1,0-1,0 1,-1-1,1 1,-1 0,1-1,-1 1,0 0,0-1,0 1,-1 0,1-1,-1 1,1 0,-1-1,0 1,0-1,0 1,0-1,-1 1,1-1,0 0,-3 2,-6 9,-1-1,-1 0,0-1,-1 0,0-1,0 0,-1-1,0 0,-1-2,-6 3,-28 12,-1-3,-30 7,26-11,29-9,0 1,-21 10,36-10,18-7,9-3</inkml:trace>
  <inkml:trace contextRef="#ctx0" brushRef="#br0" timeOffset="-27029.218">18782 6415,'-43'225,"-57"172,94-376,-4 21,6-23,-1 0,0-1,-2 1,0-1,-1-1,-9 17,17-34,0 0,0 1,0-1,0 0,0 0,-1 1,1-1,0 0,0 0,0 1,0-1,0 0,0 0,-1 0,1 1,0-1,0 0,0 0,0 0,-1 0,1 1,0-1,0 0,0 0,-1 0,1 0,0 0,0 0,-1 0,1 0,0 0,0 1,-1-1,1 0,0 0,0 0,-1 0,1-1,0 1,0 0,-1 0,1 0,0 0,0 0,-1 0,1 0,0 0,0 0,0-1,-1 1,1 0,-4-18,5-27,-1 45,8-114,4 0,6 1,17-53,-31 151,1 0,0 0,1 0,1 1,0 0,0 1,5-5,-10 15,-1 1,1 0,0-1,1 1,-1 0,0 0,1 0,-1 1,1-1,-1 0,1 1,0 0,0 0,0 0,0 0,-1 0,2 0,-1 1,0 0,1 1,-1-1,0 1,0-1,0 1,0 0,0 0,0 1,-1-1,1 0,0 1,-1 0,1 0,-1-1,1 2,-1-1,0 0,0 0,1 2,12 13,-1 0,-1 2,-1 0,0 0,-2 1,2 4,50 131,-56-140,16 44,-2 1,-3 1,-2 0,-4 1,4 45,-15-104,0-1,1 0,-1 0,0 0,0 0,0 0,0 0,0 1,0-1,0 0,-1 0,1 0,-1 0,0 0,0 0,1 0,-1 0,0 0,0 0,-1-1,1 1,0 0,-1 0,-10 0</inkml:trace>
  <inkml:trace contextRef="#ctx0" brushRef="#br0" timeOffset="-26696.553">18576 6980,'0'4,"4"2,15-1,17 0,16-7,12-6,7-6,6-11,3-8,0-8,-13 3</inkml:trace>
  <inkml:trace contextRef="#ctx0" brushRef="#br0" timeOffset="-25935.853">19268 6441,'-9'410,"1"-307,-4 0,-24 91,20-144,3-34,12-16,1 0,-1 0,0-1,1 1,-1 0,1 0,-1 0,0-1,1 1,-1 0,1 0,-1-1,1 1,-1 0,1-1,-1 1,1-1,0 1,-1-1,1 1,0-1,-1 1,1-1,0 1,-1-1,1 1,0-1,0 0,0 1,0-1,-1 1,1-1,0 0,-6-19,1-1,1 0,1-1,1 1,1 0,0-2,-2-30,-2-7,-3-36,4-15,4 85,1 0,1 0,1 0,2 1,0-1,7-15,-12 39,1-1,0 1,0-1,0 1,0-1,0 1,0-1,1 1,-1 0,1 0,0 0,0 0,-1 0,1 0,0 1,1-1,-1 0,0 1,0 0,1-1,0 1,0 1,-1 0,1 0,-1 0,1 0,-1 1,0-1,1 1,-1 0,0-1,1 1,-1 0,0 1,0-1,0 0,0 0,0 1,0 0,0-1,-1 1,1 0,0 0,-1 0,1 1,28 36,-2 2,-2 1,-2 1,-2 1,5 16,9 17,11 11,-30-61,0 0,2 0,20 20,-33-40,0 0,0-1,1 0,0 0,0-1,0 0,0 0,1-1,0 0,0 0,0-1,1 0,-1 0,1-1,-1 0,4 0,-8-2,0 0,0-1,0 1,0-1,0 0,-1 0,1 0,0-1,0 1,-1-1,1 0,-1 0,0 0,0 0,1-1,-1 1,-1-1,1 0,0 0,-1 0,1 0,-1 0,0-1,0 1,0-1,-1 1,1-1,-1 0,0-1,5-11,-1-1,-1 0,-1-1,0 1,-1 0,-1-5,-1-14,-1 0,-2 0,-2 0,-1 0,-1 0,-2 1,-2 0,-1 1,-2 1,-1 0,-2 0,-1 2,-1 0,-1 1,-2 1,-2 1,0 1,-27-22,41 35,16 7,26 2,-20 4,80-12,0-3,-2-4,0-5,-2-3,78-37,-148 57,-8 3,-1 1,1 0,1 0,-1 1,0 1,4-1,-13 3,-1 0,0 0,1-1,-1 1,0 0,0 0,1 0,-1 0,0 1,1-1,-1 0,0 0,1 0,-1 0,0 0,0 0,1 0,-1 0,0 1,0-1,1 0,-1 0,0 0,0 0,1 1,-1-1,0 0,0 0,0 1,0-1,1 0,-1 0,0 1,0-1,0 0,0 1,0-1,0 0,0 0,0 1,0-1,-4 17,-20 23,20-33,-15 24,2 2,1 0,1 1,2 1,2 0,1 0,2 1,-1 13,5-23,2-1,1 1,1 0,1-1,1 1,1 0,2-1,0 0,2 0,0-1,2 1,5 8,-10-25,0 0,0-1,0 0,1 0,0-1,0 1,1-1,0 1,-4-6,-1 1,1-1,0 0,-1 0,1 0,0 0,0 0,0 0,0 0,0 0,0-1,0 1,0-1,0 0,0 1,0-1,0 0,0 0,1 0,-1-1,0 1,0 0,0-1,0 1,0-1,0 0,0 0,0 0,-1 0,1 0,0 0,0-1,22-18</inkml:trace>
  <inkml:trace contextRef="#ctx0" brushRef="#br0" timeOffset="-25607.594">20654 6107,'-22'22,"2"0,0 2,1 0,2 2,-10 17,22-35,1 0,1 1,-1 0,1 0,1 0,0 0,0 0,1 0,0 1,0-1,1 1,0-1,1 0,0 1,1-1,-1 0,2 0,-1 0,2 0,1 3,1 2,2 0,0-1,0-1,1 1,1-1,0-1,11 10,14 10,37 24,9 9,-77-61,1 2,0-1,-1 1,0-1,0 1,0 0,-1 1,1-1,-1 0,0 1,-1 0,1 2,-2-5,-1 1,1-1,-1 1,0-1,0 1,0 0,0-1,-1 1,1-1,-1 1,0-1,0 1,0-1,-1 0,1 0,-1 1,0-1,0 0,0 0,0 0,0-1,-2 2,-10 11,-1-1,0-1,-1 0,-1-1,0-1,0 0,-19 7,-17 6,-1-2,-10 0,14-5,-1-3,-36 5,70-16,1-1,0 0,-1-2,1 0,-1 0,1-2,0 0,-1-1,1 0,-9-4,-28-18</inkml:trace>
  <inkml:trace contextRef="#ctx0" brushRef="#br1" timeOffset="-19958.084">8827 4721,'90'-19,"262"-26,70-30,206-30,-484 89,0 7,1 5,59 10,46 23,-1 10,21 17,-6-2,196 12,-262-55,0-9,148-18,393-69,-526 57,9 1,1 11,1 9,75 13,194 34,294 11,-107-70,-1-32,424-18,106 98,-1009-20,-15-4,125-14,-194-2,0-4,-1-6,23-11,-54 10,-18 4</inkml:trace>
  <inkml:trace contextRef="#ctx0" brushRef="#br1" timeOffset="-18989.434">11700 8032,'77'-23,"1"3,1 4,0 3,42 0,327-4,-356 16,1256-57,-532 8,-464 43,115 21,-211 3,212 14,110-22,153-51,90-2,-643 41,682-25,-530 3,277-19,46 27,-136 16,-321-7,117-23,-162 7</inkml:trace>
  <inkml:trace contextRef="#ctx0" brushRef="#br0" timeOffset="-14436.596">4747 719,'-14'51,"3"-1,1 2,3-1,1 18,0-12,3-26,-19 220,20-200,3 0,2-1,8 47,-9-87,0 0,0 0,1 0,1 0,0 0,0-1,6 10,-9-18,0 1,0 0,1 0,-1 0,1-1,-1 1,1-1,-1 1,1-1,0 1,0-1,0 0,0 0,0 0,0 0,0 0,0-1,0 1,0-1,0 1,1-1,-1 0,0 0,0 0,0 0,1 0,-1 0,0 0,0-1,0 1,0-1,1 0,-1 0,0 1,0-1,0-1,-1 1,2-1,8-5,-1-2,0 1,0-1,-1-1,-1 0,1 0,-1 0,-1-1,0 0,-1-1,0 0,-1 0,1-3,11-28,-3-1,-1-1,-2-5,23-132,-31 224,1 0,2-1,1 0,4 4,-6-27,0-1,1 0,1 0,0 0,2-1,0 0,1 0,0-1,1 0,11 11,-18-22,1 1,0-1,-1 0,2 0,-1 0,0-1,1 1,-1-1,1-1,0 1,0-1,0 0,0 0,1-1,-1 0,0 0,1 0,-1-1,1 0,-1 0,0-1,1 0,-1 0,0 0,0-1,1 0,-1 0,0 0,-1-1,1 0,0 0,-1-1,0 1,2-3,7-5,-1 0,0-1,-1-1,-1 0,0-1,-1 0,0 0,-1-1,0-1,-2 1,0-1,1-5,2-12,-1 0,-2-1,-2 0,0-1,-3 1,-1-1,-1 0,-2 1,-1-1,-2 1,-4-12,-1 2,-3-1,-1 2,-2 0,-2 1,-2 0,-1 2,-3 0,-9-11,19 32,0 0,-1 0,-1 1,-1 1,-1 1,0 0,-1 2,-19-12,37 25,0 0,0 1,1-1,-1 0,0 1,0-1,0 1,0-1,0 1,0-1,0 1,0 0,0 0,0-1,0 1,-1 0,1 0,0 0,0 0,0 0,0 0,0 1,-1-1,2 1,0 0,-1 0,1 0,0 0,0 0,1 0,-1 0,0 0,0 0,0 0,1 0,-1 0,0 0,1 0,-1 0,1 0,-1 0,1 0,0-1,-1 1,1 0,0 0,14 20</inkml:trace>
  <inkml:trace contextRef="#ctx0" brushRef="#br0" timeOffset="-14124.978">5697 540,'0'9,"0"15,0 27,0 20,0 22,0 20,4 8,6 2,1-8,-1-9,-2-19,-3-25</inkml:trace>
  <inkml:trace contextRef="#ctx0" brushRef="#br0" timeOffset="-13806.479">5645 1259,'48'-22,"29"-12,10-4,-1 4,-15 4,-20 7</inkml:trace>
  <inkml:trace contextRef="#ctx0" brushRef="#br0" timeOffset="-13475.463">5979 565,'8'74,"8"51,6 30,2 11,3-5,0-18,-4-28,-2-34,-4-35,-5-26</inkml:trace>
  <inkml:trace contextRef="#ctx0" brushRef="#br0" timeOffset="-13134.625">6337 719,'-26'100,"3"1,-7 83,26-144,2 1,1-1,2 1,1-1,3 0,1 0,2 0,7 18,-11-47,0 0,0 0,1-1,0 1,1-1,0-1,1 1,0-1,0 0,1-1,7 6,-12-11,1 0,0 0,-1-1,1 0,1 0,-1 0,0 0,0-1,1 1,-1-1,0 0,1 0,-1-1,1 0,0 1,-1-2,1 1,-1 0,1-1,-1 0,1 0,-1 0,0 0,1-1,-1 0,0 0,0 0,0 0,0-1,0 0,8-6,0-1,0-1,-1 0,-1-1,0 0,0 0,-1-1,-1 0,0-1,-1 0,0 0,-1-1,-1 0,0 0,1-11,3-10,-3 0,-1 0,-1-1,-2 0,-2 1,-2-12,0 21,-1 1,-2 0,0 1,-2-1,-1 1,-1 0,-1 1,-1 0,-1 0,-6-7,12 21,-1 0,1 1,-2 0,1 0,-1 1,-1 0,0 0,0 1,0 0,-1 1,0 0,0 0,0 1,-1 0,0 1,0 0,0 1,0 0,0 1,-1 0,1 1,-1 0,0 1,-4 0,7 2</inkml:trace>
  <inkml:trace contextRef="#ctx0" brushRef="#br0" timeOffset="-12802.042">6722 258,'17'-13,"0"1,1 1,0 0,1 2,0 0,0 1,1 1,0 0,2 2,-8 0,0 1,0 1,1 0,-1 1,1 0,-1 1,7 1,-18 0,0 1,0-1,0 1,0-1,0 1,-1 0,1 0,0 0,0 0,-1 1,1-1,-1 1,1 0,-1-1,0 1,0 0,1 1,-1 0,-1 0,1 0,-1 0,0 0,0 0,0 0,0 0,0 0,-1 1,1-1,-1 0,0 0,0 1,0-1,0 0,-1 0,1 1,-1-1,0 1,-9 28,0-1,-2 0,-2-1,-1 0,-1-1,-1 0,-39 75,43-77,2 1,1 1,1 0,2 0,-2 15,6-26,1 0,1 1,1-1,1 0,0 0,1 0,1 0,1 0,4 11,10 21</inkml:trace>
  <inkml:trace contextRef="#ctx0" brushRef="#br0" timeOffset="-12432.881">7005 1541,'8'4,"4"2</inkml:trace>
  <inkml:trace contextRef="#ctx0" brushRef="#br1" timeOffset="-10600.579">7338 1976,'26'9,"31"20,31 31,32 41,30 47,25 46,13 37,0 29,-9 8,-19-6,-26-25,-24-37,-26-38,-23-38,-22-36,-22-38,-14-26</inkml:trace>
  <inkml:trace contextRef="#ctx0" brushRef="#br1" timeOffset="-9751.83">7466 2105,'-4'0,"0"0,1 1,-1 0,0-1,0 1,0 0,1 1,-1-1,1 1,-1-1,1 1,0 0,-1 1,1-1,0 0,0 1,1 0,-1-1,0 1,0 1,-5 8,-1 1,2 0,0 0,-4 11,-10 18,21-41,0-1,0 1,-1-1,1 1,0 0,0-1,0 1,-1-1,1 1,0-1,-1 1,1-1,0 0,-1 1,1-1,-1 1,1-1,-1 0,1 1,-1-1,1 0,-1 1,1-1,-1 0,1 0,-1 0,1 0,-1 1,0-1,1 0,-1 0,1 0,-1 0,0 0,1 0,-1 0,1-1,-1 1,1 0,-1 0,1 0,-1 0,0-1,1 1,-1 0,1-1,0 1,-1 0,1-1,-1 1,1-1,-1 1,1 0,0-1,-1 1,1-1,0 1,0-1,-1 1,1-1,0 0,0 1,0-1,0 1,-1-1,1 1,0-1,0 0,0 1,-11-45,6 16,2 0,0 0,2 0,1 0,1 0,2 0,0 1,4-9,-6 34,0 1,-1-1,1 1,0 0,0-1,0 1,1 0,-1 0,0 0,1 0,0 0,-1 0,1 0,0 1,0-1,0 1,0-1,0 1,0 0,0 0,1-1,-1 2,0-1,1 0,-1 0,1 1,-1-1,1 1,-1 0,1 0,-1 0,10 1,0 0,-1 1,1 0,-1 1,0 1,4 1,17 5,-6-4,-1-1,1 0,0-2,0-2,11 0,-21-2,-1 0,0-1,0-1,0 0,0-1,0-1,-1 0,1-1,11-7,10-6,-6 3</inkml:trace>
  <inkml:trace contextRef="#ctx0" brushRef="#br1" timeOffset="-6432.362">17217 4517,'1'-17,"1"0,2 0,-1 1,2-1,0 1,1 0,1 1,2-5,5-13,61-138,7 4,8 4,99-135,-51 106,10 5,146-141,-121 159,7 8,7 7,6 9,132-71,-103 85,7 9,4 10,5 11,62-9,-168 68,3 6,64-5,-171 32,-28 9,0 0,0 0,0-1,0 1,1 0,-1 0,0 0,0-1,0 1,0 0,0 0,0-1,0 1,0 0,0 0,0-1,0 1,0 0,0 0,0 0,0-1,0 1,0 0,0 0,0-1,0 1,-1 0,1 0,0 0,0-1,0 1,0 0,0 0,-1 0,1 0,0-1,0 1,0 0,0 0,-1 0,1 0,0 0,0 0,0 0,-1 0,1-1,0 1,0 0,-1 0,1 0,-51-15,34 10,-11-2,12 3,0 0,0 0,1-2,-1 0,1-1,1-1,-6-3,20 11,0 0,0 0,1 0,-1 0,0 0,0 0,0 0,0 0,0 0,0 0,0 0,0 0,0 0,0 0,1 0,-1 0,0 0,0 0,0 0,0 0,0 0,0 0,0 0,0 0,0 0,0 0,0 0,0 0,0 0,1 0,-1 0,0-1,0 1,0 0,0 0,0 0,0 0,0 0,0 0,0 0,0 0,0 0,0 0,0 0,0-1,0 1,0 0,0 0,0 0,0 0,0 0,0 0,0 0,0 0,0 0,0 0,0 0,0-1,0 1,-1 0,1 0,0 0,15 1,19 4,-16-1,-6-2,1 1,-1 0,1 1,-1 0,-1 1,11 6,-21-10,0-1,-1 0,1 1,-1 0,1-1,-1 1,1-1,-1 1,1-1,-1 1,0 0,1-1,-1 1,0 0,0 0,1-1,-1 1,0 0,0 0,0-1,0 1,0 0,0 0,0-1,0 1,0 0,0 0,0-1,-1 1,1 0,0-1,-1 1,1 0,0-1,-1 1,1 0,-1-1,1 1,-1-1,1 1,-1-1,1 1,-1-1,1 1,-1-1,0 1,1-1,-1 0,-36 25,32-22,-28 15,21-13,1 0,0 1,0 1,0 0,1 0,0 1,1 0,-1 1,2 0,-1 1,-5 7,10-7,4-10,0 0,0 0,0 0,0 1,-1-1,1 0,0 0,0 0,0 0,0 0,0 0,0 0,0 1,0-1,0 0,0 0,0 0,0 0,0 0,0 0,0 0,1 1,-1-1,0 0,0 0,0 0,0 0,0 0,0 0,0 0,0 0,0 0,0 0,0 1,0-1,1 0,-1 0,0 0,0 0,0 0,0 0,0 0,0 0,0 0,0 0,1 0,-1 0,0 0,0 0,0 0,0 0,0 0,0 0,0 0,1 0,-1 0,0 0,0 0,0 0,0 0,0 0,0 0,0 0,0 0,1-1,-1 1,8-4</inkml:trace>
  <inkml:trace contextRef="#ctx0" brushRef="#br0" timeOffset="-4417.693">21449 206,'0'5,"5"14,1 21,4 35,4 35,1 33,1 28,3 15,-2 2,0-13,2-28,-2-35,0-36,1-31,-1-32,-5-35,0-32,-1-7</inkml:trace>
  <inkml:trace contextRef="#ctx0" brushRef="#br0" timeOffset="-4086.828">21809 1027,'9'48,"2"33,0 21,-2 10,-2-5,-3-17,2-23,-4-32,-2-35,-1-18</inkml:trace>
  <inkml:trace contextRef="#ctx0" brushRef="#br0" timeOffset="-4085.828">21731 771,'18'13,"10"9,4 4,-3-1</inkml:trace>
  <inkml:trace contextRef="#ctx0" brushRef="#br0" timeOffset="-3703.484">22194 1130,'-15'2,"1"2,0-1,-1 2,1 0,1 1,-1 0,-4 4,13-7,0 0,0 1,0-1,0 1,0 0,1 1,0-1,0 1,0-1,0 1,1 1,0-1,0 0,0 1,1-1,-1 1,2 0,-2 5,2-9,1 1,0 0,0 0,0 0,1 0,-1 0,1 0,0 0,0 0,0 0,0-1,0 1,0 0,1-1,-1 1,1-1,0 1,0-1,0 0,0 0,0 0,0 0,0 0,1 0,-1-1,1 1,-1-1,1 1,0-1,12 6,0 0,0-2,1 1,11 1,-27-7,70 16,-48-13,0 2,0 1,0 0,-1 2,0 0,0 1,14 10,-32-17,0 0,1 1,-1-1,0 1,0 0,0 0,-1 0,1 1,-1-1,1 0,-1 1,0 0,-1-1,1 1,0 0,-1 0,0 0,0 0,0 0,-1 0,1 0,-1 0,0 1,0-1,-1 0,1 0,-1 0,0 0,0 0,0 0,0 0,-1 0,0-1,0 1,0 0,0-1,-1 2,-7 10,-1 0,0 0,-1-1,0-1,-1 0,-1-1,-14 11,8-9,0-1,0 0,-23 9,35-18,-1 0,0-1,0 0,0 0,0-1,-1-1,1 1,-1-1,1-1,-1 0,-4-1,11 1,0-1,-1 0,1 0,0-1,0 1,0-1,0 1,0-1,0 0,0 0,1 0,-1-1,1 1,-1-1,1 1,0-1,0 0,0 0,0 0,1 0,-1 0,1 0,0 0,0 0,0-1,0 1,1 0,-1-1,1 1,0-1,0-1,-4-36</inkml:trace>
  <inkml:trace contextRef="#ctx0" brushRef="#br0" timeOffset="-3385.572">22271 1130,'21'-9,"21"-7,17-5,10-4,3-1,-2-1,-9 4,-15 6</inkml:trace>
  <inkml:trace contextRef="#ctx0" brushRef="#br0" timeOffset="-3053.398">22604 1053,'-4'70,"-2"36,5 13,6-10,8-22,5-27,4-28,-1-19</inkml:trace>
  <inkml:trace contextRef="#ctx0" brushRef="#br0" timeOffset="-2719.478">22886 1310,'38'-6,"0"0,-1-1,21-8,-48 12,-1 0,0 0,1-2,-1 1,-1-1,1 0,-1-1,0 0,0 0,0-1,5-7,-11 13,0-1,-1 0,1 0,-1 0,1 0,-1 0,0 0,0-1,0 1,0 0,-1-1,1 1,0 0,-1-1,0 1,1 0,-1-1,0 1,0-1,-1 1,1-1,0 1,-1 0,0-1,1 1,-1 0,0-1,0 1,0 0,0 0,-1 0,1 0,-1 0,1 0,-1 0,0 0,0 0,-2-1,0 0,0 0,0 0,0 1,0 0,-1 0,1 0,0 0,-1 0,0 1,1 0,-1 0,0 0,0 1,1 0,-1 0,0 0,-4 1,2 0,1 0,0 1,-1 0,1 0,0 1,0-1,1 2,-1-1,1 0,-1 1,1 0,0 0,0 1,1-1,-1 1,-1 2,1 1,0 1,0-1,0 1,1 0,0 0,1 0,0 0,0 1,1-1,0 7,0-1,0 0,2 0,0 0,1 0,0 0,1 0,1 0,0-1,1 1,0-1,1 0,1 0,1 0,3 5,-6-13,0 0,0 0,1-1,-1 1,1-1,1 0,-1 0,1-1,0 0,0 0,0 0,0 0,1-1,-1 0,1-1,0 0,0 0,0 0,0 0,0-1,4 0,-4-2,1 1,0-1,0 0,-1 0,1-1,-1 0,1-1,-1 1,0-2,0 1,0-1,0 0,-1 0,1 0,-1-1,0 0,-1-1,1 1,2-5,27-34</inkml:trace>
  <inkml:trace contextRef="#ctx0" brushRef="#br0" timeOffset="-2398.215">23348 1181,'1'39,"1"-1,6 27,-6-50,1 1,1-1,0 0,1-1,1 1,0-1,7 10,-13-23,0 0,1 0,-1 0,1 0,0 0,-1 0,1 0,0 0,-1 0,1-1,0 1,0 0,0-1,-1 1,1 0,0-1,0 1,0-1,0 0,0 1,0-1,0 0,0 1,0-1,0 0,1 0,-1 0,0 0,0 0,0 0,0 0,0 0,0-1,0 1,0 0,0-1,0 1,0 0,0-1,0 1,0-1,0 0,0 1,-1-1,1 0,0 0,0 1,-1-1,1 0,0 0,5-7,0 0,0 0,0-1,-1 0,1-3,-2 4,108-226,-94 205,-18 29,0 0,0 0,0-1,0 1,0 0,1 0,-1-1,0 1,0 0,0 0,1-1,-1 1,0 0,0 0,1 0,-1 0,0 0,0-1,1 1,-1 0,0 0,1 0,-1 0,0 0,1 0,-1 0,0 0,0 0,1 0,-1 0,0 0,1 0,-1 0,0 0,0 0,1 0,-1 1,0-1,1 0,-1 0,0 0,0 0,1 1,-1-1,0 0,0 0,0 0,1 1,-1-1,0 0,0 0,0 1,0-1,0 0,1 1,4 19,-5-17,11 79,-7-41,2 0,4 6,-8-36,2 0,-1 0,1 0,1 0,0-1,1 1,0-1,0-1,7 8,-13-15,1-1,0 1,0-1,1 1,-1-1,0 1,1-1,-1 0,0 0,1 0,-1 0,1 0,0 0,-1 0,1 0,0 0,0-1,-1 1,1-1,0 1,0-1,0 0,0 0,0 0,-1 0,1 0,0 0,0 0,0-1,0 1,0-1,-1 1,1-1,0 0,-1 1,1-1,0 0,-1 0,1 0,-1-1,1 1,-1 0,0 0,1-2,19-22</inkml:trace>
  <inkml:trace contextRef="#ctx0" brushRef="#br0" timeOffset="29026.378">5902 11033,'4'9,"2"20,4 31,4 37,5 40,3 37,7 27,3 15,-1-3,1-16,-3-29,-5-33,-2-41,-6-44,-5-40,-4-22</inkml:trace>
  <inkml:trace contextRef="#ctx0" brushRef="#br0" timeOffset="29346.733">6235 11315,'8'57,"8"49,10 37,5 25,5 10,2-8,2-19,-4-28,-6-29,-2-36,-7-31,-10-34,-8-16</inkml:trace>
  <inkml:trace contextRef="#ctx0" brushRef="#br0" timeOffset="29681.109">5286 12291,'44'-22,"44"-20,39-16,27-12,23-6,12-4,0 3,-11 6,-22 11,-42 20,-53 25,-38 15</inkml:trace>
  <inkml:trace contextRef="#ctx0" brushRef="#br0" timeOffset="30042.568">5594 12573,'96'-39,"57"-27,26-14,3-3,-16 4,-27 12,-38 16</inkml:trace>
  <inkml:trace contextRef="#ctx0" brushRef="#br0" timeOffset="34664.772">12470 10828,'4'-4,"6"-2,6 5,4 7,-1 6,-4 2</inkml:trace>
  <inkml:trace contextRef="#ctx0" brushRef="#br0" timeOffset="36879.215">15471 11111,'9'-5,"16"-5,16-6,15-4,11-3,7-3,0 4,-9 1,-10 0,-16 3</inkml:trace>
  <inkml:trace contextRef="#ctx0" brushRef="#br0" timeOffset="37211.24">15754 11111,'13'61,"5"29,2 7,4-7,1-20,-3-22</inkml:trace>
  <inkml:trace contextRef="#ctx0" brushRef="#br0" timeOffset="37547.326">16113 11315,'40'-35,"-2"-1,-2-2,-1-2,23-35,-55 71,0-1,0 1,0-1,-1 0,1 0,-1 0,-1 0,1 0,-1-1,1-3,-2 8,0 0,0 0,0 0,0 0,0 0,0 0,0 0,-1 0,1 0,0 0,-1 0,1 0,-1 0,1 1,-1-1,1 0,-1 0,1 0,-1 1,0-1,0 0,0 0,-1 0,0 0,0 0,0 1,-1-1,1 0,0 1,0 0,0-1,-1 1,1 0,0 0,0 0,-1 1,0-1,-8 2,0 0,1 1,-1 0,1 0,0 1,0 0,0 1,0 0,1 1,0 0,0 1,1-1,-1 2,2-1,-1 1,1 0,0 1,1 0,-1 0,2 0,-2 3,2-2,0 1,0-1,1 1,0-1,1 1,1 0,0 0,0 1,1-1,0 0,1 1,0-1,1 0,0 0,1 1,0-1,1 0,0 0,1-1,2 5,0-3,0-1,1-1,0 1,1-1,1 0,-1-1,1 0,1-1,0 1,0-2,0 0,1 0,0 0,7 1,-11-4,0-1,1 0,-1-1,1 0,0 0,0 0,0-1,0 0,0-1,0 0,0 0,0 0,0-1,0-1,-1 1,1-1,0-1,-1 1,1-1,-1 0,0-1,0 0,3-2,19-18</inkml:trace>
  <inkml:trace contextRef="#ctx0" brushRef="#br0" timeOffset="37885.026">16472 11084,'99'-29,"-65"18,1 1,0 1,26-2,-58 11,-1-1,1 1,-1-1,1 1,0 0,-1 0,1 0,0 1,-1-1,1 1,-1-1,1 1,0 0,-1 0,0 0,1 0,-1 1,0-1,1 0,-1 1,0 0,0 0,0-1,-1 1,1 0,0 0,-1 1,1-1,-1 0,0 0,1 1,-1-1,0 1,-1-1,2 3,0 8,-1 0,0 1,0-1,-1 1,-1-1,-1 10,-1 6,3-22,0-1,-1 0,0 1,-1-1,1 0,-1 0,0 0,-1 0,1 0,-1-1,0 1,-1-1,1 1,-1-1,0 0,0-1,-4 4,-1-2,1 1,-1-1,0 0,-1-1,1 0,-1 0,0-1,-2 0,-23 8,19-7,0 1,0 0,0 1,1 1,0 0,0 1,-7 6,21-14,0 0,-1-1,1 2,0-1,-1 0,1 0,0 0,0 0,0 1,0-1,0 0,0 1,1-1,-1 1,0-1,1 1,-1-1,1 1,-1 0,1-1,0 1,0 0,0-1,0 1,0 0,0-1,0 1,0-1,1 1,-1 0,1-1,-1 1,1-1,0 1,-1-1,1 1,0-1,0 1,0-1,0 0,0 0,0 0,1 1,3 2,-1-1,1 0,0 1,0-2,0 1,0-1,0 1,1-2,-1 1,1 0,-1-1,2 0,5 0,-1 0,1-1,0-1,-1 0,1 0,-1-1,1 0,-1-1,0-1,0 0,0 0,0-1,-1 0,0-1,0 0,-1-1,4-2,5-6,0-1,-1-1,-1 0,-1-1,0-1,-1 0,-1-1,-1-1,12-23</inkml:trace>
  <inkml:trace contextRef="#ctx0" brushRef="#br0" timeOffset="38418.827">17036 11059,'3'43,"2"0,2 0,2-1,1 0,12 29,-2-26,-20-44,0-1,1 1,-1-1,1 1,-1 0,0-1,1 1,-1-1,1 0,-1 1,1-1,0 1,-1-1,1 0,-1 1,1-1,0 0,-1 0,1 1,0-1,-1 0,1 0,0 0,-1 0,1 0,0-1,0 1,0-1,0 0,0 1,0-1,0 0,-1 0,1 0,0 0,-1 1,1-1,0 0,-1 0,1 0,-1 0,0 0,1 0,-1 0,0-1,0 1,8-23,-2-1,-2 0,0 0,0-10,-2 10,1 0,2 1,0 0,6-16,-11 39,0 1,0-1,0 0,0 1,0-1,0 1,1-1,-1 1,0-1,0 1,0-1,0 1,0-1,1 1,-1-1,0 1,1 0,-1-1,0 1,1-1,-1 1,0 0,1-1,-1 1,1 0,-1-1,0 1,1 0,-1 0,1-1,-1 1,1 0,-1 0,1 0,-1 0,1 0,-1-1,1 1,-1 0,1 0,0 0,-1 1,1-1,-1 0,1 0,-1 0,1 0,-1 0,1 1,-1-1,1 0,-1 0,0 1,1-1,-1 0,1 1,-1-1,0 0,1 1,-1-1,0 1,1-1,-1 1,0-1,0 1,19 36,-16-30,9 21,17 37,-27-60,0-2,1 1,-1 0,1 0,0-1,1 1,-1-1,0 0,1 0,-1 0,1-1,0 1,2 0,-4-3,0 1,0-1,0 1,1-1,-1 0,0 0,0 0,0 0,0 0,0 0,0-1,0 1,0-1,0 0,0 1,0-1,0 0,0 0,0 0,0 0,0-1,-1 1,1 0,-1-1,1 1,-1-1,1 1,-1-1,0 0,0 0,1-1,7-10,-1-1,-1 0,0 0,0-3,0 1,10-22,-3 7,1 0,10-13,-24 42,0 0,0 0,0 1,0-1,1 0,-1 1,0-1,1 1,-1 0,1-1,0 1,-1 0,1 0,0 0,0 0,-1 0,1 0,0 1,2-1,-3 1,1 0,-1 0,0 1,1-1,-1 0,0 1,0-1,1 1,-1 0,0-1,0 1,0 0,0 0,0-1,0 1,0 0,0 0,0 0,0 0,-1 0,1 1,0-1,5 10,0 1,-1 0,-1 0,0 0,2 8,-3-10,10 38,-9-28,1-1,1 1,1-1,1-1,0 1,5 4,-1-7</inkml:trace>
  <inkml:trace contextRef="#ctx0" brushRef="#br0" timeOffset="38744.47">18140 10289,'0'-8,"0"9,-5 27,0 39,-5 44,-5 41,-4 30,1 15,4 0,4-12,4-24,3-35,1-35,-2-37,-1-36,0-31,2-12</inkml:trace>
  <inkml:trace contextRef="#ctx0" brushRef="#br0" timeOffset="34330.598">12649 11111,'0'4,"0"15,5 17,5 20,1 22,4 15,2 10,4 4,-2-7,0-16,-3-19,-5-23,-3-25,-4-23,-2-24,-2-6</inkml:trace>
  <inkml:trace contextRef="#ctx0" brushRef="#br0" timeOffset="34997.073">12906 11290,'49'170,"-16"-51,5-2,16 26,-50-131,-3-9,1 1,-1 0,0 0,1 0,0-1,0 1,0-1,0 1,1-1,-1 0,1 0,0 0,0 0,0 0,0-1,1 1,-4-3,1 0,0-1,0 1,-1 0,1-1,0 1,-1-1,1 1,-1-1,1 1,0-1,-1 1,1-1,-1 1,0-1,1 0,-1 1,1-1,-1 0,0 1,1-1,-1 0,0 0,0 1,0-1,0 0,0 0,1 1,-1-1,0 0,-1 0,1 0,0 1,0-1,0-34,0 33,-21-209,-1-28,21 226,0 7,1-1,-1 1,1 0,0-1,1 1,-1 0,1-1,0 1,1 0,0 0,0-1,0 1,3-3,-5 8,1 1,-1-1,1 0,-1 1,1-1,-1 1,1-1,0 1,0 0,-1-1,1 1,0 0,-1-1,1 1,0 0,0 0,0 0,-1-1,1 1,0 0,0 0,-1 0,1 1,0-1,0 0,0 0,-1 0,1 0,0 1,0-1,-1 0,1 1,0-1,-1 1,2-1,22 22,-24-22,26 32,-2 0,-1 2,-2 0,8 20,-6-13,1-1,2-1,7 6,-11-21</inkml:trace>
  <inkml:trace contextRef="#ctx0" brushRef="#br0" timeOffset="35332.081">13265 11212,'17'-8,"15"-8,15-1,8-1,4-3,0-2,-10-1,-13 3</inkml:trace>
  <inkml:trace contextRef="#ctx0" brushRef="#br0" timeOffset="35333.081">13496 11187,'13'61,"9"34,5 8,-3-3,0-11,0-16,-5-20</inkml:trace>
  <inkml:trace contextRef="#ctx0" brushRef="#br0" timeOffset="35833.467">13829 11290,'12'-7,"81"-50,-86 53,1 1,0 0,0 0,0 0,0 1,0 0,1 1,-1 0,1 0,-1 1,3 0,-8 1,0-1,0 1,0 0,0 0,0 0,-1 0,1 1,0-1,-1 1,1 0,-1-1,1 1,-1 0,0 1,0-1,0 0,0 1,0-1,0 1,-1-1,1 1,-1 0,0 0,0 0,0-1,0 1,0 3,3 11,-1 1,0 0,-1 0,-1 9,1 2,-2-24,1 0,-1 0,0 1,-1-1,1 0,-1 0,0 0,0 0,0 0,-1 0,0 0,0 0,0 0,-1-1,0 1,1-1,-1 1,-1-1,1 0,-9 7,0-1,0 0,-1-1,-1 0,-10 4,21-10,-5 1,-29 18,-31 25,59-40,-1 1,1 0,1 0,0 1,0 1,0-1,1 1,1 0,-2 3,7-10,0 0,-1-1,1 1,0 0,0 0,1 0,-1 0,0 0,1 0,0 1,0-1,0 0,0 0,1 2,-1-3,1 0,-1 0,1-1,0 1,0 0,0-1,0 1,0-1,0 1,0-1,0 1,1-1,-1 0,0 0,1 1,-1-1,1 0,0 0,3 1,0 0,-1-1,1 1,0-1,0 0,0-1,0 1,0-1,0 0,0 0,0 0,0-1,0 0,-1 0,1 0,3-1,13-6,-1-2,1 0,-2-1,1 0,7-8,-13 9,0 0,1 1,0 0,1 1,0 1,0 0,0 2,1 0,16-3,17 1,-29 2</inkml:trace>
  <inkml:trace contextRef="#ctx0" brushRef="#br0" timeOffset="36176.506">14420 11187,'-5'5,"-9"9,-8 16,1 12,3 7,10 4,14 2,11-4,11-7,10-10,7-12,0-13,1-13,-2-14,-6-9,-7-8,-15-3,-10 6</inkml:trace>
  <inkml:trace contextRef="#ctx0" brushRef="#br0" timeOffset="36515.898">14523 11239,'30'-18,"20"-9,9-1,3 4,-4 7,-17 6,-14 5</inkml:trace>
  <inkml:trace contextRef="#ctx0" brushRef="#br0" timeOffset="36516.898">14805 11136,'0'35,"4"20,6 14,6 4,4-2,3-8,2-16,-3-15</inkml:trace>
  <inkml:trace contextRef="#ctx0" brushRef="#br0" timeOffset="40912.676">14394 14266,'-14'1,"0"1,0 0,0 1,0 1,0 0,1 1,0 0,0 1,0 1,1 0,0 0,0 2,1-1,0 1,1 1,0 0,0 0,1 1,0 0,1 1,0 0,1 0,0 1,1-1,1 2,-2 4,6-14,0-1,-1 1,2 0,-1 0,0 0,1 0,0 0,0 0,0 0,0 0,0 0,1 0,0 0,0 0,0-1,0 1,1 0,-1 0,1-1,0 1,2 1,-1-1,1-1,0 0,-1 0,2 0,-1 0,0 0,1-1,-1 0,1 0,-1 0,1 0,0-1,0 0,0 0,0 0,22 2,0-2,1 0,-1-2,0-1,17-4,-44 6,78-14,34-5,-101 18,0 1,-1-1,1 2,0 0,-1 0,1 1,0 0,7 3,-16-5,1 1,-1 0,0 0,1 1,-1-1,0 0,0 1,0-1,0 1,0 0,0 0,-1-1,1 1,0 0,-1 0,0 1,1-1,-1 0,0 0,0 1,0-1,0 1,-1-1,1 1,-1-1,1 1,-1-1,0 1,0-1,0 1,0 0,-1-1,1 1,-1-1,1 1,-2 0,-1 8,-1 0,0 0,-1 0,0-1,-1 1,0-1,-5 5,-6 9,-2-1,-1 0,-1-2,-1 0,0-1,-8 3,19-15,0 0,0-1,-1 0,0-1,0 0,0-1,-1-1,0 0,0 0,0-1,0-1,0 0,-1-1,1 0,-2-1,10-1,-1 0,0 1,1-2,-1 1,1-1,-1 0,1 0,0 0,0-1,0 0,0 0,0 0,0 0,0-2,-19-21</inkml:trace>
  <inkml:trace contextRef="#ctx0" brushRef="#br0" timeOffset="41249.066">14599 14291,'9'-4,"16"-6,16-1,11-3,9 0,7-1,-3 2,-9 3,-9 3,-17 3,-13 2</inkml:trace>
  <inkml:trace contextRef="#ctx0" brushRef="#br0" timeOffset="41567.357">14907 14241,'8'61,"9"33,4 14,4 1,1-8,1-18,-3-23</inkml:trace>
  <inkml:trace contextRef="#ctx0" brushRef="#br0" timeOffset="41917.89">15266 14907,'0'-4,"0"-11,0-10,0-16,0-12,0-12,0-6,0-6,5 3,5 9,6 11,4 10,7 14,9 10,6 14,0 8,3 8,-8 2</inkml:trace>
  <inkml:trace contextRef="#ctx0" brushRef="#br0" timeOffset="42379.801">15677 14369,'24'-15,"0"2,1 0,1 2,0 1,1 1,0 1,25-4,-47 11,0 0,0 1,1-1,-1 1,0 0,0 0,1 1,-1-1,0 1,0 1,0-1,0 1,0-1,0 1,0 1,-1-1,1 1,-1 0,0 0,1 0,-1 0,-1 1,1 0,2 2,-2 1,1-1,-2 1,1 0,-1 0,0 1,0-1,-1 1,0-1,0 1,-1 0,0 0,0-1,-1 1,0 0,-1 0,0 1,2-4,-2 0,1-1,-1 1,1 0,-1-1,-1 1,1-1,-1 1,1-1,-1 0,0 1,-1-1,1 0,-1-1,0 1,0 0,0-1,0 1,-1-1,1 0,-1 0,0 0,0-1,0 0,0 1,0-1,0-1,-1 1,1 0,-1-1,-3 1,-26 6,1 3,1 0,0 2,1 2,-2 2,22-12,1 1,0 1,1 0,0 0,0 1,0 0,1 0,0 1,1 0,0 0,0 1,1 0,0 0,1 1,0-1,-2 9,6-17,0 0,1-1,-1 1,1 0,-1 0,1 0,0 0,-1 0,1 0,0 0,0 0,1 0,-1 0,0 0,1 0,-1 0,1 0,0 0,-1 0,1 0,0 0,0-1,0 1,0 0,1-1,-1 1,0-1,1 1,-1-1,1 0,-1 1,1-1,0 0,-1 0,1 0,0 0,0-1,0 1,0 0,0-1,0 1,0-1,1 0,5 1,1 0,0 0,-1-1,1-1,0 0,-1 0,1 0,-1-1,5-2,34-14,-1-3,-2-1,0-2,-1-2,-2-2,-1-2,22-21,-36 28</inkml:trace>
  <inkml:trace contextRef="#ctx0" brushRef="#br0" timeOffset="42779.532">16241 14266,'5'74,"3"-1,6 18,-1-10,-11-63,8 45,-9-59,0 0,0 0,1 0,-1 0,1 0,0-1,0 1,0-1,0 1,1-1,0 0,1 3,-3-6,0 0,0 1,0-1,-1 0,1 0,0 0,0 1,0-1,0 0,-1 0,1 0,0 0,0-1,0 1,0 0,-1 0,1 0,0-1,0 1,0 0,-1-1,1 1,0-1,-1 1,1-1,0 1,-1-1,1 1,-1-1,1 0,-1 1,1-1,-1 0,1 0,-1 1,1-1,-1 0,0 0,0 1,1-1,-1 0,0 0,0 0,15-40,-14 39,18-85,-16 68,0 0,1 0,1 0,1 1,1-1,0 2,8-13,-15 29,1 0,-1 0,1 0,-1 1,1-1,-1 0,1 0,0 1,-1-1,1 1,0-1,0 0,-1 1,1-1,0 1,0 0,0-1,0 1,-1 0,1-1,0 1,0 0,0 0,0 0,0 0,0 0,0 0,0 0,0 0,0 0,0 0,-1 1,1-1,0 0,0 1,0-1,0 0,0 1,-1-1,1 1,0-1,0 1,-1 0,1-1,0 1,-1 0,1-1,-1 1,1 0,-1 0,1 0,27 47,-25-43,19 51,8 17,-27-67,0-1,0 1,0-1,1 0,0 0,0-1,0 1,0-1,1 0,2 2,7 0</inkml:trace>
  <inkml:trace contextRef="#ctx0" brushRef="#br0" timeOffset="43498.696">17011 14266,'-9'2,"0"-1,1 2,-1-1,1 1,-1 1,1 0,0 0,0 0,1 1,-1 0,-2 3,-1-1,-10 7,1 0,1 2,0 0,1 0,1 2,0 0,2 1,0 1,-9 17,22-34,0 1,0 0,1 0,-1 0,1 0,0 0,0 0,0 2,1-5,0 0,0 0,0 0,0 1,0-1,0 0,0 0,1 0,-1 0,0 0,1 0,-1 0,1 0,-1 0,1 0,-1 0,1 0,0 0,-1 0,2 0,0 0,0 0,1 0,-1 0,0-1,1 1,-1-1,1 1,-1-1,1 0,-1 0,1 0,-1 0,1-1,-1 1,1-1,-1 1,1-1,-1 0,0 0,0 0,1 0,-1-1,0 1,2-2,22-13,-1-2,0-1,-2-1,0-1,-1-1,-1-1,-1 0,-2-2,15-23,-11 16,-22 32,0-1,0 1,0 0,0-1,1 1,-1 0,0-1,0 1,1 0,-1 0,0-1,0 1,1 0,-1 0,0 0,1 0,-1-1,0 1,1 0,-1 0,0 0,1 0,-1 0,1 0,-1 0,0 0,1 0,-1 0,0 0,1 0,-1 0,0 0,1 0,-1 0,7 13,-1 30,-5-33,18 110,19 57,-12-62,10 108,-33-187,-1-1,-1 1,-3 0,0 0,-3-1,0 1,-3-1,-5 13,9-35,-1 0,0-1,-2 1,1-1,-1 0,-1-1,0 0,-1 0,0-1,0 0,-1 0,0-1,-6 3,11-8,0-1,0 0,0-1,0 1,0-1,0 0,-1 0,1 0,-1-1,0 0,1 0,-1-1,0 1,1-1,-1-1,0 1,1-1,-1 0,0 0,1 0,-1-1,1 0,0 0,0 0,0-1,0 0,0 0,0 0,0 0,1-1,0 0,-4-4,-5-5,2-1,0 0,0-1,1 0,1-1,0 0,2-1,0 1,0-1,1-4,-1 1,2-2,0 1,2 0,0-1,1 0,1 1,2-1,0-8,1 19,0 0,1 0,0 1,1-1,0 1,1 0,0 0,0 1,1-1,0 1,1 0,0 1,0 0,8-7,9-6,1 1,1 1,0 1,15-6,5-2</inkml:trace>
  <inkml:trace contextRef="#ctx0" brushRef="#br0" timeOffset="43864.955">17293 14445,'17'0,"1"-2,-1 0,0-1,0-1,-1 0,15-6,-24 7,0 1,0-1,0 0,-1 0,1-1,-1 0,0 0,0-1,-1 0,1 0,-1 0,0 0,0-1,-1 0,1 0,1-5,-5 9,0 0,0 1,0-1,-1 0,1 1,-1-1,0 0,1 0,-1 0,0 1,0-1,0 0,0 0,0 0,0 0,-1 1,1-1,-1 0,1 0,-1 1,0-1,1 0,-1 1,0-1,-1-1,-1 1,1 0,0 0,-1 0,0 0,1 1,-1-1,0 1,0 0,0 0,0 0,0 0,0 0,0 1,-1-1,-9 0,1 0,-1 0,1 1,-1 1,0 0,1 1,-2 1,6-1,1 0,0 0,-1 0,1 1,0 1,1-1,-1 1,1 0,-1 0,1 1,1 0,-1 0,1 1,-1-1,1 1,0 1,3-3,0 0,0 0,0 0,1 1,-1-1,1 0,0 1,0-1,1 1,-1 0,1-1,0 1,0-1,1 1,-1 0,1-1,0 1,0-1,1 1,-1-1,1 0,0 0,0 0,0 0,1 0,0 0,0 0,6 9,1-1,0-1,1 1,1-2,-1 0,2 0,-1-1,1 0,1-1,0-1,0 0,0-1,1-1,-1 0,2 0,-1-2,3 1,30 0</inkml:trace>
  <inkml:trace contextRef="#ctx0" brushRef="#br0" timeOffset="44380.244">17755 14369,'-5'-3,"1"0,0 0,0 0,0-1,0 1,0-1,1 0,0 0,0-1,0 1,0 0,1-1,-2-4,3 7,1 0,-1-1,1 1,0-1,0 1,0-1,0 1,0-1,1 1,-1-1,1 1,-1-1,1 1,0 0,0 0,0-1,0 1,1 0,-1 0,0 0,1 0,0 0,-1 0,1 1,0-1,0 0,0 1,0 0,1-2,45-31,-10 7,0-2,-1-1,-2-2,25-31,-64 68,1 1,-1-1,1 1,1-1,-1 1,1 0,0 0,0 0,0 0,1 1,0-1,1 0,-1 0,1 1,0-1,1 0,-1 1,1-1,1 0,-1 0,1 1,0-1,0-1,1 1,0 0,0-1,0 1,0-1,1 0,0 0,0 0,1 0,-1-1,1 0,0 0,0 0,1-1,-1 1,1-1,3 1,42 14,-39-15,-1 1,0 0,0 0,0 1,0 1,7 4,-17-9,0 0,1 0,-1 0,0 1,1-1,-1 0,0 1,0-1,0 0,0 1,0 0,-1-1,1 1,0-1,-1 1,1 0,-1-1,1 1,-1 0,0 0,0-1,0 1,0 1,-1 0,1 0,-1 1,0-1,0 1,-1-1,1 0,-1 0,0 0,1 0,-1 0,-2 2,-7 8,-1-1,0 0,-1 0,-9 5,18-14,-44 32,-1-2,-2-3,-1-2,-40 15,49-24</inkml:trace>
  <inkml:trace contextRef="#ctx0" brushRef="#br0" timeOffset="45848.532">13316 12804,'-5'0,"0"1,0 0,1 1,-1-1,0 1,0 0,1 0,-1 1,1-1,0 1,0 0,0 0,-3 3,-49 48,54-52,-19 21,2 1,1 0,0 1,2 1,1 1,1 0,0 6,8-19,0 0,2 0,-1 0,2 0,0 1,1 0,0-1,1 1,1 0,0 0,1 0,1 0,0-1,1 1,3 9,-4-18,1 0,-1 0,1-1,0 1,0-1,1 1,0-1,-1 0,2 0,-1-1,1 1,-1-1,1 0,0 0,1-1,-1 1,1-1,-1 0,1-1,0 1,0-1,0 0,1-1,2 1,0-1,0 0,0-1,0-1,0 1,0-1,0-1,0 0,-1 0,1-1,-1 1,0-2,1 1,-1-2,-1 1,1-1,-1 0,4-2,0-3,0 0,0-1,-1 0,-1-1,0 0,0 0,-1-1,-1 0,0 0,0-1,-2 0,0 0,0-1,-1 1,-1-1,-1 0,1-7,-2 14,-1 0,0 0,0 0,-1 0,0 0,0 0,-1 0,0 0,0 0,-1 1,0-1,0 1,-1 0,0 0,0 0,0 0,-1 1,0-1,-1 1,1 1,-1-1,0 1,-1 0,1 0,-1 1,0 0,0 0,-1 0,1 1,-1 0,1 1,-7-2,-26-4,39 8,-1 0,1 0,-1 0,1 0,-1 0,1 0,-1 0,1 0,0 0,-1 1,1-1,-1 1,1-1,0 1,-1-1,1 1,0 0,0 0,0 0,-1 0,1 0,0 0,0 0,0 0,0 1,-3 11</inkml:trace>
  <inkml:trace contextRef="#ctx0" brushRef="#br0" timeOffset="46181.439">13624 13317,'-4'-13,"-6"-9,-2-9,3-9,1-5,3-4,6-3,8 3,6 7,10 9,9 10,7 10,6 11,-1 6,-8 2</inkml:trace>
  <inkml:trace contextRef="#ctx0" brushRef="#br0" timeOffset="46648.068">14035 12829,'-6'1,"0"0,1 0,-1 0,0 1,1 0,-1 1,1-1,0 1,-1 0,1 0,1 0,-1 1,0 0,1-1,0 2,0-1,0 1,0-1,1 1,0 0,0 0,0 0,1 1,-2 2,0 1,-1 2,1-1,1 0,0 1,0 0,1 0,0 0,1 0,0 0,1 0,0 0,2 7,-2-15,1 0,-1 0,1 0,0 0,0 0,1 0,-1 0,0 0,1 0,0 0,0-1,0 1,0-1,0 1,0-1,0-1,-1 0,1 0,0 0,-1 0,1 0,0-1,-1 1,1-1,0 1,0-1,0 0,-1 1,1-1,0 0,0 0,0 0,0 0,-1-1,2 1,2-2,0 0,0 0,0 0,0 0,0-1,-1 0,1 0,-1 0,0-1,0 1,0-1,0 0,-1 0,1 0,-1-1,0 1,52-112,-55 116,0 0,0 0,1 0,-1-1,0 1,0 0,0 0,0 0,0 0,1 0,-1-1,0 1,0 0,0 0,0 0,1 0,-1 0,0 0,0 0,0 0,1-1,-1 1,0 0,0 0,1 0,-1 0,0 0,0 0,0 0,1 0,-1 0,0 1,0-1,0 0,1 0,-1 0,0 0,0 0,0 0,1 0,-1 0,0 0,0 1,0-1,0 0,1 0,-1 0,8 15,3 22,-10-34,27 100,32 135,-49-185,-2 2,-3-1,-2 23,-3-62,-2 1,0 0,-1-1,0 1,-1-1,-1 0,0 0,-1 0,-1-1,0 1,-5 6,6-13,0 0,-1-1,0 1,0-1,-1-1,1 1,-1-1,-1-1,1 1,-1-1,0 0,0-1,0 0,-1 0,0-1,1 0,-1 0,0-1,-9 1,-11 0,0-2,1 0,-1-2,0-1,1-2,-1 0,-4-3,-38-11,1-3,-14-9,77 28,-7-3,0 0,1-1,0-1,0 0,-6-5,17 11,0 0,0-1,0 1,0-1,0 0,0 0,1 0,-1 0,0 0,1 0,0 0,-1 0,1 0,0-1,0 1,1-1,-1 1,0 0,1-1,-1 1,1-1,0 1,0-1,0 0,0 1,0-1,1 1,-1-1,1 1,-1-1,1 1,0 0,0-1,0 1,19-32,3 1</inkml:trace>
  <inkml:trace contextRef="#ctx0" brushRef="#br0" timeOffset="49985.486">14933 12213,'0'13,"4"27,2 27,4 29,4 20,5 13,3 0,-2-11,0-19,1-25,-3-21,-5-23,-4-27,-9-17,-3-7</inkml:trace>
  <inkml:trace contextRef="#ctx0" brushRef="#br0" timeOffset="50352.989">14958 12983,'41'-38,"2"1,1 3,36-22,148-78,-147 88,-49 28,-30 17,-5 4,-49 31,38-26,-87 61,91-61,0 1,1-1,0 2,0-1,1 1,0 1,1-1,-2 5,6-10,1 0,1 0,-1 0,1 1,0-1,0 0,1 1,-1-1,1 1,0-1,1 0,-1 1,1-1,0 0,1 1,-1-1,1 0,0 0,0 0,0 0,1 0,0-1,0 1,0-1,1 0,0 1,10 12,1-2,0 1,1-2,1 0,17 10,-27-19,1 0,0 0,0-1,0 0,1 0,4 0,-10-3,1 0,-1 0,1 0,-1-1,1 0,-1 0,1 0,0 0,-1 0,1-1,-1 1,1-1,-1 0,0 0,1-1,-1 1,3-2,13-11</inkml:trace>
  <inkml:trace contextRef="#ctx0" brushRef="#br0" timeOffset="50700.356">15625 12726,'1'26,"0"-1,2 1,1-1,1 0,7 22,-12-44,1 0,0-1,0 1,0-1,0 1,0-1,1 1,-1-1,1 0,0 0,-1 0,1 0,0 0,0 0,0 0,3 1,-4-2,0-1,0 0,1 1,-1-1,0 0,1 0,-1 0,0 0,1 0,-1 0,0 0,1 0,-1-1,0 1,0 0,1-1,-1 1,0-1,0 1,0-1,1 0,-1 0,1 0,4-5,0 0,0 0,0 0,-1-1,0 0,0 0,0-1,-1 1,0-3,21-53,-19 46,1 0,0 0,9-14,-16 31,0-1,1 1,-1-1,0 1,0 0,0-1,1 1,-1 0,0-1,0 1,1 0,-1 0,0-1,1 1,-1 0,0 0,1-1,-1 1,1 0,-1 0,0 0,1 0,-1-1,1 1,-1 0,0 0,1 0,-1 0,1 0,-1 0,0 0,1 0,-1 0,1 1,-1-1,0 0,1 0,-1 0,1 0,-1 1,0-1,1 0,-1 0,0 0,1 1,-1-1,0 0,1 1,-1-1,0 0,0 1,1-1,-1 0,0 1,0-1,0 1,0-1,13 28,-11-23,6 19,2-1,0 1,2-1,1-1,0-1,4 3,-14-19,0-1,0 0,1 0,-1 0,1-1,0 1,0-1,0 0,1 0,-1-1,1 1,-1-1,1 0,0 0,0 0,0-1,0 1,0-1,0-1,1 1,-1-1,0 0,0 0,0 0,1-1,-1 0,0 0,0 0,0 0,0-1,0 0,-1 0,3-1,25-16</inkml:trace>
  <inkml:trace contextRef="#ctx0" brushRef="#br0" timeOffset="51020.738">16216 12598,'-9'10,"1"0,0 1,0 0,2 0,-1 0,1 1,1 0,0 0,1 1,0 0,1-1,0 1,0 7,1-11,1 0,1 0,0 0,0 0,0-1,1 1,0 0,1 0,0-1,1 1,-1-1,2 1,-1-1,1 0,0-1,1 1,0-1,0 1,0-1,3 1,-6-5,1-1,0 0,0 1,0-1,0 0,0-1,0 1,0 0,1-1,-1 0,0 0,1 0,-1 0,1 0,0-1,-1 0,1 0,-1 0,1 0,-1 0,1-1,0 1,-1-1,1 0,-1 0,0 0,1-1,-1 1,0-1,0 0,0 0,0 0,0 0,2-2,2-2,1-1,-1 0,-1 0,1-1,-1 1,-1-1,1-1,-1 1,-1-1,0 0,0 0,1-4,-3 6,0-1,-1 1,0-1,0 0,0 0,-1 0,0 1,-1-1,0 0,0 0,0 1,-1-1,0 1,-1-1,0 1,0 0,0 0,-1 0,0 0,0 1,0 1,0 0,-1 0,1 0,-1 1,0 0,0 0,-1 0,1 0,-1 1,0 0,0 0,0 0,0 1,-1 0,1 0,0 1,-1 0,1 0,-1 0,0 1,-2 0,7 0,1 0,-1 0,0 0,0 0,0 0,0 0,0 0,0 1,0-1,1 1,-1-1,0 1,0 0,0-1,1 1,-1 0,0 0,0 1,1 4</inkml:trace>
  <inkml:trace contextRef="#ctx0" brushRef="#br0" timeOffset="51506.636">16575 12547,'-10'29,"2"1,1 1,2-1,1 1,0 22,3-40,1-1,1 1,0-1,1 1,0-1,1 1,0-1,1 0,0 0,1-1,1 1,-1-1,2 0,0-1,2 4,-7-12,-1 0,0 0,1-1,-1 1,1 0,-1-1,1 1,0-1,0 0,0 1,-1-1,1 0,1 0,-1 0,0 0,0-1,0 1,0-1,0 1,1-1,-1 0,0 1,0-1,1-1,-1 1,0 0,0 0,1-1,-1 1,0-1,0 0,0 1,0-1,0 0,0-1,0 1,0 0,0 0,0-1,-1 1,1-1,-1 1,1-1,0-1,5-5,0-1,-1 1,0-2,0 1,-1-1,0 0,-1 0,2-7,3-20,5-15,-13 52,-1 0,1 0,-1 0,1 0,-1 0,1 0,-1 0,0 0,1 0,-1 1,1-1,-1 0,0 0,1 1,-1-1,0 0,1 0,-1 1,0-1,1 0,-1 1,0-1,0 1,1-1,-1 0,0 1,0-1,0 1,1-1,-1 0,0 1,0-1,0 1,0-1,0 1,0-1,0 1,0-1,0 0,10 27,-9-25,1 6,1-1,0 0,1 0,0-1,0 1,0-1,1 1,0-1,0-1,0 1,1-1,0 0,0 0,1 0,-1-1,1 0,6 2,-8-4,-1 0,1-1,0 1,1-1,-1-1,0 1,0-1,0 0,0 0,0 0,1-1,-1 0,0 0,0 0,0 0,0-1,-1 0,1 0,0 0,-1-1,1 1,-1-1,0 0,0-1,0 1,0-1,1-1,0-1,0 1,0-1,-1 0,0-1,0 1,-1-1,1 0,-1 1,-1-2,1 1,-1 0,-1 0,1-1,-1 1,-1-1,1 1,-1-1,-1-4,-1-6,0 1,-1-1,-1 1,-1 0,-1 0,0 1,-3-6,-5-8</inkml:trace>
  <inkml:trace contextRef="#ctx0" brushRef="#br0" timeOffset="51855.689">17114 12726,'1'1,"2"3,-1-1,1-1,0 1,0 0,0-1,0 1,0-1,1 0,-1 0,3 0,-5-1,1-1,0-1,-1 1,1 0,0 0,-1 0,1-1,0 1,-1-1,1 0,-1 1,1-1,-1 0,1 0,-1 0,1 0,-1 0,0 0,0 0,1 0,-1-1,0 1,0 0,0-1,0 1,-1-1,1 0,36-62,3-6,-37 65,1 0,0 0,0 0,0 1,1 0,-1-1,1 1,0 1,0-1,4-1,-7 4,0 0,0 1,0-1,0 1,0-1,0 1,0 0,1 0,-1 0,0 0,0 0,0 0,0 0,0 1,0-1,0 1,0 0,0-1,0 1,0 0,0 0,-1 0,1 0,0 1,-1-1,1 0,0 1,-1-1,0 1,1 0,-1-1,0 1,0 0,0 0,0 0,0-1,0 3,6 10,-2 0,0-1,0 2,2 12,-7-24,8 34,-6-26,0 1,0 0,1-1,1 1,0-1,1 0,0 0,2 3,-6-14,-1 1,0-1,0 0,0 0,1 1,-1-1,0 0,0 0,1 0,-1 1,0-1,0 0,1 0,-1 0,0 0,1 0,-1 0,0 0,1 0,-1 0,0 1,1-1,-1 0,0-1,0 1,1 0,-1 0,0 0,1 0,-1 0,0 0,1 0,-1 0,0 0,0-1,1 1,-1 0,0 0,0 0,1-1,-1 1,0 0,0 0,1-1,-1 1,0 0,0 0,0-1,0 1,0 0,1-1,-1 1,0 0,0 0,0-1,0 1,0 0,0-1,0 1,0 0,0-1,0 1,0 0,0-1,0 1,-1 0,1-1,4-25,-4 26,2-30</inkml:trace>
  <inkml:trace contextRef="#ctx0" brushRef="#br0" timeOffset="53051.156">17678 11957,'4'0,"2"13,4 22,5 27,-1 32,-2 33,-3 19,-4 12,-2 0,-2-13,4-22,1-29,-1-25,3-29,0-21</inkml:trace>
  <inkml:trace contextRef="#ctx0" brushRef="#br0" timeOffset="54470.996">18473 12394,'-1'89,"-2"-19,4 0,8 50,1-80,-10-40,0 1,0-1,0 1,0-1,0 1,0 0,1-1,-1 1,0-1,0 1,1-1,-1 1,0-1,1 0,-1 1,0-1,1 1,-1-1,1 0,-1 1,1-1,-1 0,1 1,-1-1,1 0,-1 0,1 1,-1-1,1 0,-1 0,1 0,-1 0,1 0,0 0,-1 0,1 0,-1 0,1 0,-1 0,1 0,-1 0,1 0,0-1,-1 1,1 0,-1 0,1-1,-1 1,1 0,-1-1,0 1,1 0,-1-1,1 1,-1-1,0 1,1-1,-1 1,0-1,1 1,-1-1,0 0,12-18,-1-1,-1 0,-1-1,-1 0,0-1,-2 1,2-12,-2 5,2 1,2 1,0 0,6-10,-16 35,0 0,1 0,-1 0,1 0,-1 0,1 0,-1 0,1 0,-1 0,1 0,0 0,0 0,-1 0,1 0,0 1,0-1,0 0,0 1,0-1,0 1,0-1,0 1,0-1,0 1,0 0,0-1,1 1,-1 0,0 0,0 0,0 0,0 0,0 0,1 0,-1 0,0 1,0-1,0 0,0 1,0-1,0 1,0-1,0 1,0-1,0 1,0 0,0-1,0 2,6 4,-1 2,0-1,0 1,-1 0,0 0,0 0,9 14,-8-13,1-1,0 0,0 0,1-1,0 0,1 0,-1-1,2 1,-8-6,0 0,0 0,0 0,1 0,-1 0,0 0,0 0,1-1,-1 1,0-1,1 0,-1 0,0 1,1-2,-1 1,1 0,-1 0,0-1,1 1,-1-1,0 0,0 0,1 0,-1 0,0 0,0 0,0 0,0-1,0 1,0-1,-1 1,1-1,0 0,-1 0,0 0,1 0,-1 0,1-1,1-3,0-1,0 0,0 0,-1-1,1 1,-2 0,1-4,-1 5,0 0,0 0,1 1,0-1,0 0,0 1,1-1,0 1,0 0,1-1,-4 6,1-1,-1 1,1 0,-1-1,1 1,-1 0,1-1,-1 1,1 0,0 0,-1 0,1-1,-1 1,1 0,0 0,-1 0,1 0,0 0,-1 0,1 0,-1 1,1-1,0 0,-1 0,1 0,-1 1,1-1,-1 0,1 0,-1 1,1-1,-1 1,1-1,-1 0,1 1,-1-1,1 1,-1-1,0 1,1-1,-1 1,0-1,0 1,1 0,-1-1,0 1,18 31,-17-29,22 50,-9-21,1 0,9 13,-19-35,1-2,0 1,1-1,0 0,1 0,-1 0,1-1,1-1,-1 1,3 0,16 7</inkml:trace>
  <inkml:trace contextRef="#ctx0" brushRef="#br0" timeOffset="54950.032">19217 12444,'251'-9,"-271"22,1 1,1 0,0 1,1 1,1 1,0 1,2 0,0 0,0 2,2-1,1 2,0 0,-3 10,14-29,-1 0,0-1,1 1,-1 0,1 0,-1 0,1-1,0 1,0 0,0 0,0 0,0-1,0 1,0 1,0-3,1 0,-1 1,0-1,1 0,-1 1,0-1,1 0,-1 0,0 1,1-1,-1 0,0 0,1 0,-1 0,1 1,-1-1,0 0,1 0,-1 0,1 0,-1 0,1 0,-1 0,0 0,1 0,-1 0,1 0,-1 0,0-1,1 1,-1 0,1 0,-1 0,1-1,43-26,-35 21,3-2,0 0,1 1,0 0,0 1,1 1,-1 0,1 1,1 0,-1 2,0-1,1 2,-1-1,1 2,-1 0,1 1,-1 1,4 0,-15-1,3 0,1 1,-1-1,0-1,1 1,-1-1,1 0,-1 0,1-1,-1 0,0 0,4-1,7-7</inkml:trace>
  <inkml:trace contextRef="#ctx0" brushRef="#br0" timeOffset="55289.654">19577 12342,'13'-10,"1"0,1 1,0 0,0 2,0-1,1 2,0 0,10-2,1-1,-15 4,24-6,-26 16,-11 14,-6 10,2 1,0 0,2-1,2 1,0 0,2 0,2 0,0 0,2-1,1 1,7 15,-2-16,1-7</inkml:trace>
  <inkml:trace contextRef="#ctx0" brushRef="#br0" timeOffset="55622.372">19936 12419,'8'-18,"8"-5,10 1,5 4,1 5,-1 5,0 4,-7 3</inkml:trace>
  <inkml:trace contextRef="#ctx0" brushRef="#br0" timeOffset="55623.372">20244 12291,'0'22,"0"15,0 11,4 6,2-2,4-6,0-15,-1-12</inkml:trace>
  <inkml:trace contextRef="#ctx0" brushRef="#br0" timeOffset="55954.35">20141 12162,'9'4,"7"6,1 6,-3 4,-3-1</inkml:trace>
  <inkml:trace contextRef="#ctx0" brushRef="#br0" timeOffset="56286.89">20372 12239,'22'13,"15"13,11 11,6 8,-2 5,-1-2,-5-4,-11-6,-10-5,-15-7,-17-9,-7-7</inkml:trace>
  <inkml:trace contextRef="#ctx0" brushRef="#br0" timeOffset="56287.89">20423 12573,'13'-18,"9"-13,9-8,4 5,0 2,-5 8</inkml:trace>
  <inkml:trace contextRef="#ctx0" brushRef="#br0" timeOffset="56622.69">20808 12367,'11'0,"7"1,0-2,0 0,0-1,13-3,-28 4,0 1,0-1,0 1,0-1,-1 0,1 0,0 0,-1-1,1 1,-1-1,1 1,-1-1,0 0,1 0,-1 0,0 0,0 0,-1-1,1 1,0-1,-1 1,0-1,1 1,-1-1,0 0,0 1,0-1,-1 0,1 0,-1 0,0 0,1 0,-2 0,0 0,0 1,0-1,0 0,0 1,0-1,-1 0,1 1,-1-1,0 1,0 0,0 0,0 0,0 0,0 0,-1 0,1 0,-1 1,1-1,-1 1,1 0,-1-1,0 1,0 0,1 1,-1-1,0 1,0-1,0 1,-2 0,1-1,0 0,0 0,0 1,-1 0,1 0,0 0,0 0,-1 1,1-1,0 1,0 0,0 1,0-1,0 1,0-1,0 1,0 0,1 1,-1-1,1 0,-2 2,2 2,0 0,0 0,0-1,1 2,-1-1,2 0,-1 0,1 1,0-1,0 1,1-1,-1 1,1-1,1 1,0-1,-1 1,2-1,-1 0,1 1,0-1,0 0,1 0,0 0,0 0,-1 0,1 0,1 0,-1-1,1 1,0-1,0 0,0 0,1-1,-1 1,1-1,1 0,-1 0,0-1,1 1,0-1,0-1,0 1,0-1,0 0,0 0,1-1,0 1,4-2,0-1,1 0,-1-1,0 0,-1 0,1-1,0-1,-1 0,2-1,44-20</inkml:trace>
  <inkml:trace contextRef="#ctx0" brushRef="#br0" timeOffset="56952.39">21424 12110,'-26'21,"0"1,2 1,1 1,1 1,0 1,10-10,0 1,0 1,2 0,0 0,2 1,0 0,1 0,-3 12,9-26,0 0,0 0,0 0,1 0,0 0,0 0,0 0,1 0,0 0,0 0,0 0,0 0,1 0,1 3,-2-6,0 0,0-1,1 1,-1 0,0 0,1-1,0 1,-1 0,1-1,0 0,0 1,0-1,0 0,0 0,0 0,0 0,0-1,0 1,1 0,-1-1,0 0,0 1,1-1,-1 0,0 0,1 0,-1 0,0-1,0 1,1-1,-1 1,1-2,6-1,0 0,0-1,-1 0,0 0,1-1,-1 0,-1-1,1 0,-1 0,0-1,-1 1,0-1,0-1,0 1,-1-1,3-5,2-4,-2 1,1-2,-2 1,-1-1,0 0,-1 0,2-19,-1-13,-2-2,-3 1,-2 0,-2 0,-3 0,-1 1,-6-13,13 61,0 1,0-1,0 1,-1-1,1 1,0-1,-1 1,1-1,-1 1,1-1,-1 1,0 0,0-1,0 1,1 0,-1 0,0-1,0 1,-1 0,1 0,-1 0,1 2,0 1,0 0,0-1,0 1,0 0,0 0,1 0,-1-1,0 1,1 0,0 0,-1 0,1 0,0 0,0 0,0 0,0 1,-3 54,2-1,2 1,3 0,9 46,5-9,3-1,19 44,15 2,-52-128,-6-10</inkml:trace>
  <inkml:trace contextRef="#ctx0" brushRef="#br1" timeOffset="60357.404">7210 10879,'0'0,"-1"0,0 0,1 0,-1 0,1 0,-1-1,0 1,1 0,-1 0,1 0,-1-1,1 1,-1 0,1-1,-1 1,1 0,-1-1,1 1,0 0,-1-1,1 1,-1-1,1 1,0-1,-1 1,1-1,0 1,0-1,0 0,-1 1,1-1,0 1,0-1,0 1,0-1,0 0,0 1,0-1,0 0,5-25,4 8,0 0,1 0,0 1,2 1,5-7,-11 16,198-253,144-136,255-217,-10 53,23 27,117-43,-676 533,-13 9,2 2,19-9,-105 78,9-17</inkml:trace>
  <inkml:trace contextRef="#ctx0" brushRef="#br1" timeOffset="60967.7">7210 10263,'-2'1,"1"0,-1 0,1 0,-1 0,0 1,1-1,0 0,-1 1,1-1,0 1,0-1,0 1,0 0,0-1,0 1,0 0,0 0,1 0,-1 0,1-1,0 1,-1 0,1 0,0 1,-1-1,-13 61,3 1,2 0,2 16,-1 194,8-265,-1 7,1 1,1 0,0-1,2 1,0-1,1 4,-3-17,0 0,0 0,0 0,1 0,-1 0,1-1,-1 1,1-1,0 1,0-1,0 0,0 1,0-1,1 0,-1 0,1-1,-1 1,1 0,0-1,-1 0,1 0,0 1,0-2,0 1,0 0,0-1,0 1,0-1,0 0,0 0,0 0,0 0,0 0,1-1,-1 0,0 0,20-4,0-1,-1-2,0 0,0-1,-1-1,4-3,52-33,-2-2,-1 0,-50 33,253-148,-206 128</inkml:trace>
  <inkml:trace contextRef="#ctx0" brushRef="#br1" timeOffset="64226.325">15677 7569,'30'612,"-10"-329,-11-130,36 1064,-45-1217,1 30,-2 0,-1 0,-1-1,-5 18,7-46,1 1,0-1,-1 1,1-1,-1 0,1 1,-1-1,0 0,1 1,-1-1,0 0,0 0,0 1,0-1,0 0,0-1,1 0,-1 0,1 1,-1-1,1 0,0 0,-1 0,1 0,-1 0,1 0,-1 0,1 0,-1 0,1 0,0-1,-1 1,1 0,-1 0,1 0,0 0,-1-1,1 1,-1 0,1 0,0-1,-1 1,1 0,0-1,-1 1,1-1,-22-36,21 35,-25-60,16 37,-1-1,-1 2,-1-1,-1 2,-9-12,22 35,1-1,-1 0,0 0,1 0,-1 0,0 0,0 1,1-1,-1 0,0 1,0-1,0 1,0-1,0 1,0-1,0 1,0-1,-1 1,1 0,1 0,0 1,-1-1,1 0,-1 0,1 0,0 1,-1-1,1 0,-1 1,1-1,0 0,0 1,-1-1,1 1,0-1,-1 0,1 1,0-1,0 1,0-1,0 1,0-1,-1 0,1 1,0-1,0 1,0-1,1 42,3-23,0-1,1-1,1 1,0-1,2 0,2 4,-7-14,1-1,0 0,0 1,0-1,0-1,1 1,0-1,1 1,-1-2,1 1,0 0,0-1,0 0,1-1,-1 1,1-1,1 0,-5-3,0 1,0-1,0 1,1-1,-1 0,0-1,0 1,0 0,1-1,-1 0,0 0,0 0,0 0,0 0,0 0,-1-1,1 1,0-1,-1 0,1 0,-1 0,1 0,-1-1,0 1,2-2,6-10,0 1,-1-2,0 1,3-10,-1 4,29-52,-1 1</inkml:trace>
  <inkml:trace contextRef="#ctx0" brushRef="#br1" timeOffset="65683.709">21424 7339,'1'5,"0"1,0-1,0 1,1-1,0 0,0 0,1 0,-1 0,1 0,3 4,8 15,55 102,66 87,104 121,-232-324,854 1078,-488-670,214 173,-584-588,46 43,2-2,21 12,-72-56,1 1,0-1,-1 0,1 1,0-1,-1 1,1-1,-1 1,1-1,-1 1,1-1,-1 1,1-1,-1 1,0-1,1 1,-1 0,0-1,1 1,-1 0,0-1,0 1,0 0,0 0,0-1,1 1,-15 7,-29-6,-13-13,1-3,1-2,0-2,-38-20,-83-27,141 60,34 5,-1 0,1 0,0 0,-1 0,1 0,0 0,-1 1,1-1,0 0,-1 0,1 0,0 0,-1 1,1-1,0 0,0 0,-1 1,1-1,0 0,0 1,0-1,-1 0,1 0,0 1,0-1,0 0,0 1,0-1,0 1,-1-1,1 0,0 1,0-1,0 0,0 1,0-1,0 0,1 1,-1-1,0 0,0 1,2 4,0 0,1-1,0 1,0-1,0 1,1-1,-1 0,1 0,3 2,21 21,1-1,2-2,32 21,-50-37,0 0,0-1,0-1,1 0,0-1,0 0,0-1,1-1,-1 0,1-1,0 0,2-1,-12-1,0-1,0 1,0-1,0 0,0-1,0 1,0-1,0 0,-1 0,1 0,-1-1,1 1,-1-1,0 0,0-1,0 1,0-1,-1 1,0-1,1 0,-1-1,-1 1,1 0,-1-1,2-3,5-14,-2 1,-1-1,0-1,-2 1,1-11,10-41,25-59,-26 86</inkml:trace>
  <inkml:trace contextRef="#ctx0" brushRef="#br0" timeOffset="70962.62">24194 10726,'-1'1,"0"0,0 0,0 0,0 0,0 0,0 0,0 0,0 0,0 1,0-1,1 0,-1 1,1-1,-1 1,1-1,-1 1,1-1,0 1,0-1,-1 1,1-1,0 1,1-1,-1 1,-1 2,-7 77,4 1,3 0,3-1,9 42,-9-105,0 0,2 0,0 0,4 9,0-15,-2-22,0-27,-4-149,-4 126,3-1,2 1,12-59,-13 108,0 1,2 0,-1 0,1 0,0 1,1-1,0 1,6-8,-9 14,0 1,0-1,1 0,-1 1,1-1,0 1,-1 0,1 0,0 0,0 0,1 0,-1 1,0 0,0-1,1 1,-1 0,1 1,-1-1,1 0,-1 1,1 0,-1 0,1 0,0 0,-1 1,1-1,0 1,38 18,-3 7</inkml:trace>
  <inkml:trace contextRef="#ctx0" brushRef="#br0" timeOffset="71358.18">24631 11033,'8'-1,"1"0,-1-1,1 0,-1 0,0 0,0-2,0 1,0-1,0 0,-1 0,0-1,6-4,6-6,-1 0,-1-1,0-1,-1-1,-11 13,0-1,-1 0,0 0,0-1,0 1,-1-1,0 0,0 0,-1 0,2-5,-4 9,1 1,-1-1,0 1,0 0,0-1,0 1,0-1,0 1,-1 0,1-1,-1 1,0 0,1-1,-1 1,0 0,-1 0,1 0,0 0,0 0,-1 0,1 0,-1 0,0 0,0 1,1-1,-1 1,0-1,0 1,-1 0,1 0,0 0,0 0,0 0,-2 0,-5-2,0 1,0 1,0-1,0 2,0-1,-1 1,1 0,0 1,0 0,0 1,0 0,0 0,0 1,1 0,-1 0,1 1,0 0,-4 3,5-3,0 0,0 0,1 1,0 0,0 0,0 0,0 1,1 0,0 0,0 0,1 0,0 1,0 0,0 0,1 0,0 0,0 1,1-1,0 1,0 0,1 4,1 1,1 0,1-1,0 1,0-1,1 1,1-1,0 0,1-1,0 1,1-1,0 0,1 0,0 0,1-1,0 0,1-1,4 7,2-2,0 1,0-2,1 0,1-1,0-1,1 0,0-1,10 3,-17-9,0 0,0-1,0 0,0-1,0 0,0-1,1 0,-1-1,0 0,1-1,-1 0,0-1,0 0,1-1,6-3,-1 0,-1-1,1-1,-2-1,1 0,-1-1,-1-1,0 0,0-1,4-6,37-41</inkml:trace>
  <inkml:trace contextRef="#ctx0" brushRef="#br0" timeOffset="71691.481">25426 10648,'-4'39,"-2"35,1 27,4 22,9 17,1 6,4 0,0-3,-2-13,-4-19,-2-25,-2-31,-6-34,-3-37,-4-47,-5-39,0-3</inkml:trace>
  <inkml:trace contextRef="#ctx0" brushRef="#br0" timeOffset="72025.376">25401 10726,'40'0,"0"2,0 1,0 2,-1 2,0 2,0 2,15 6,-48-14,1-1,-1 1,-1 0,1 0,0 1,-1 0,0 0,0 0,0 1,0-1,-1 1,1 0,-1 1,-1-1,1 1,-1-1,2 4,-4-4,1 0,-1-1,0 1,-1 0,1 0,-1 0,0 0,0 0,0 0,-1 0,0 0,0 0,0 0,0-1,-1 1,0 0,0-1,0 1,-1-1,1 0,-1 0,0 0,-1 1,-11 12,-1-1,0 0,-1-1,0-1,-1-1,-1 0,0-2,0 0,-1-1,-1-1,0-1,0 0,-1-2,1-1,-1 0,0-2,-8 0,-15-6,12-6</inkml:trace>
  <inkml:trace contextRef="#ctx0" brushRef="#br0" timeOffset="72438.917">26196 10572,'-16'17,"0"1,2 0,0 2,1-1,1 2,1 0,1 0,-5 15,9-21,1 0,1-1,0 2,1-1,1 0,0 1,2-1,-1 1,2-1,0 1,1-1,0 1,2 5,-3-17,1 1,-1 0,1-1,-1 0,1 1,0-1,1 0,-1 0,1 0,0 0,0 0,0-1,0 0,1 1,-1-1,1 0,0-1,0 1,0-1,0 1,0-1,1 0,-1-1,1 1,-1-1,1 0,-1 0,1 0,0-1,0 0,-1 1,5-2,2 0,0-1,1-1,-1 0,0 0,0-1,-1 0,1-1,-1 0,0-1,0 0,-1-1,0 0,2-2,4-4,-1-2,0 0,-1 0,0-2,-1 1,-1-1,-1-1,-1 0,1-2,-7 12,0 0,0 0,-1-1,0 1,-1 0,0-1,0 0,0 1,-1-1,-1-5,0 8,0 1,0 0,-1 0,1 0,-1 0,-1 0,1 0,0 0,-1 1,0-1,0 1,-1 0,1 0,-1 0,0 0,0 1,-3-3,1 2,0 1,0 0,-1 0,1 0,-1 1,1 0,-1 1,0-1,1 1,-1 0,0 1,0 0,-2 0,6 0,1-1,-1 1,1 0,-1 1,1-1,-1 0,1 1,0-1,-1 1,1 0,0 0,-1 0,1 0,0 0,0 0,0 1,0-1,0 1,0-1,0 1,1 0,-1 0,0 0,1 0,0 0,-1 0,1 0,0 0,0 1,0-1,1 0,-1 1,0-1,1 0,-1 1,1-1,0 2,4 26</inkml:trace>
  <inkml:trace contextRef="#ctx0" brushRef="#br0" timeOffset="72789.326">26632 11111,'-4'-14,"-2"-12,-4-11,0-12,5-11,5-4,5 0,8 7,4 9,10 12,8 12,2 11,4 7,-5 5</inkml:trace>
  <inkml:trace contextRef="#ctx0" brushRef="#br0" timeOffset="73123.104">26966 10623,'26'-18,"18"-9,9-5,5 2,-3 3,-2 6,-15 6,-13 6</inkml:trace>
  <inkml:trace contextRef="#ctx0" brushRef="#br0" timeOffset="73124.104">27273 10444,'-4'17,"-2"19,1 17,0 12,2 8,6 5,6-3,6-13,1-18</inkml:trace>
  <inkml:trace contextRef="#ctx0" brushRef="#br0" timeOffset="73474.67">27479 10623,'9'22,"2"15,5 7,-2 4,-2-2,-8-8,-4-12</inkml:trace>
  <inkml:trace contextRef="#ctx0" brushRef="#br0" timeOffset="73475.67">27479 10110,'0'9,"-4"11,-2 3</inkml:trace>
  <inkml:trace contextRef="#ctx0" brushRef="#br0" timeOffset="74328.985">27710 10572,'-3'16,"1"0,1 0,1 0,1 8,-1-21,0 0,0 1,0-1,1 0,-1 0,1 1,0-1,0 0,0 0,0 0,1 0,-1 0,1 0,0-1,-1 1,1 0,1-1,-1 1,0-1,1 0,-1 0,1 0,-1 0,2 1,0-3,-1 1,0-1,1 0,-1 0,1 0,-1-1,0 1,1-1,-1 0,0 0,0 0,1 0,-1 0,0-1,0 1,0-1,0 0,-1 0,1 0,-1 0,1-1,-1 1,2-2,9-10,0 0,-1-1,6-8,56-94,-73 116,-1 0,1 0,0 0,-1 0,1 0,0 0,0 1,-1-1,1 0,0 1,0-1,0 1,0-1,0 1,0-1,0 1,0 0,0-1,0 1,0 0,0 0,0 0,1 0,-1 0,0 0,0 0,0 0,0 0,0 0,0 1,0-1,0 0,0 1,0-1,0 1,0-1,0 1,31 32,-19-16,-5-9,0-1,0 1,1-1,0-1,0 1,1-2,0 1,0-1,0-1,0 0,1 0,0-1,-1 0,1-1,0 0,1-1,-1 0,0-1,0 0,0-1,0 0,0-1,0 0,0-1,0 0,-1 0,1-1,-1-1,0 0,0 0,0-1,-1 0,0-1,0 0,-1 0,3-4,-8 8,0-1,0 0,0 0,0 0,-1 0,1 0,-1 0,0-1,-1 1,2-5,-3 8,1 0,-1 0,0 0,0 1,0-1,0 0,0 0,0 0,0 0,0 0,0 0,-1 0,1 0,0 0,-1 0,1 1,0-1,-1 0,1 0,-1 0,1 1,-1-1,0 0,-1 0,1 0,0 1,-1-1,1 1,-1-1,1 1,0-1,-1 1,1 0,-1 0,1 0,-1 0,1 0,-1 0,1 0,-1 0,1 1,-1-1,-7 2,1 1,-1-1,1 2,0-1,0 1,0 0,1 1,-1 0,1 0,0 0,1 1,-6 6,3-4,1 1,1 0,0 0,0 1,1 0,0 0,0 1,1-1,-1 7,5-14,0-1,0 0,0 1,1-1,-1 1,1-1,-1 1,1-1,0 1,0-1,0 1,1-1,-1 1,1-1,-1 1,1-1,0 1,0-1,0 2,1-3,-1 1,0-1,1 1,-1-1,1 0,-1 0,1 0,0 0,-1 0,1 0,0 0,0-1,0 1,0 0,-1-1,1 0,0 1,0-1,2 0,5 0,0-1,1 1,-1-2,0 1,0-1,0-1,0 0,0 0,5-3,8-6,-1-1,0-1,3-3,-10 6,0 1,1 0,0 1,0 1,1 0,15-4,-29 11,0 1,-1 0,1-1,0 1,0 0,0 0,0 0,-1 0,1 0,0 0,0 1,0-1,-1 0,1 1,0 0,0-1,-1 1,1 0,0 0,-1 0,1 0,-1 0,1 0,-1 0,0 1,0-1,1 1,-1-1,0 1,0-1,0 1,0-1,-1 1,1 0,0 0,3 9,-1-1,0 1,0 0,-1 0,0 7,-1-11,17 201,-9 1,-11 63,2-259,-1 42,2 31,-4-1,-3 1,-5-2,-5 14,14-88,-1-1,0 0,-1 0,0 0,-2 4,5-12,1 0,-1 0,1 0,0 0,-1 0,0 0,1 0,-1-1,1 1,-1 0,0-1,0 1,1 0,-1-1,0 1,0-1,0 1,0-1,0 1,1-1,-1 0,0 1,0-1,0 0,0 0,0 0,0 1,0-1,0 0,0-1,0 1,0 0,0 0,0 0,0 0,0-1,0 1,0-1,0 1,0 0,0-1,1 0,-1 1,0-1,0 1,0-1,1 0,-1 0,0 1,1-1,-1 0,1 0,-1 0,1 0,-1 0,1 0,-8-11,2 0,-1 0,1 0,1-1,0 1,1-1,-1-5,-17-101,16 82,-12-65,5-1,5-1,4-38,4 107,2 0,2 0,1 0,2 1,1 0,1 0,3 1,0 0,2 1,1 0,19-28,6 6,3 1,23-21,21-24,-53 48,-32 48,-1-1,0 0,0 1,0-1,0 0,0 0,0 0,-1 0,0 0,1 1,-1-1,0 0,-1 0,1 0,0 0,-1 0,0 0,0-1,-9-13</inkml:trace>
  <inkml:trace contextRef="#ctx0" brushRef="#br0" timeOffset="76839.863">30019 10546,'2'58,"6"29,2 27,-9 2,0-30,5 26,-4-88,1-1,2 1,0-1,2 0,0 0,10 20,-13-36,0 0,0 0,0-1,1 1,0-1,0 0,0 0,1-1,0 0,0 0,0 0,1-1,0 0,-1 0,4 0,1 1,1-1,0 0,0-1,1-1,-1 0,1 0,-1-1,1-1,1 0,28-4,0-1,0-2,-1-2,-1-2,9-5,-21 9,-1-2,1-1,-2-1,0-1,0-2,19-13,-43 25,1 1,-1-1,1 0,-1-1,0 1,0 0,0-1,0 1,0-1,0 1,-1-1,1 0,-1 0,1-3,-2 5,0-1,0 0,0 0,0 0,0 1,0-1,-1 0,1 0,-1 0,0 1,1-1,-1 0,0 1,0-1,0 1,0-1,0 1,0-1,-1 1,1 0,0-1,-1 1,1 0,-1 0,0 0,-40-25,-6 2</inkml:trace>
  <inkml:trace contextRef="#ctx0" brushRef="#br0" timeOffset="77176.235">30070 10648,'57'-24,"1"2,1 3,56-10,4-3,110-41,-224 71,1 0,-1 0,1 1,0 0,0 0,-1 0,7 0,-10 1,-1 0,0 0,0 1,1-1,-1 0,0 1,0-1,0 1,1-1,-1 1,0-1,0 1,0 0,0 0,0-1,0 1,0 0,0 0,-1 0,1 0,0 0,-1 0,1 0,0 1,-1-1,1 0,-1 0,0 0,1 1,-1-1,0 0,0 0,0 1,0-1,4 41,-2 0,-2 21,2 57,16 22,-10-100,-2 0,-2 1,-2 0,-1 0,-3 0,-4 24,-3-28</inkml:trace>
  <inkml:trace contextRef="#ctx0" brushRef="#br0" timeOffset="78710.707">30121 11828,'-11'14,"0"0,0 0,2 1,0 0,-6 13,-6 11,-53 90,-372 623,292-517,-10-7,-27 14,162-207,7-6,-2-1,-1-1,-2-1,0-1,-27 17,52-40,0-1,0 1,0-1,0 0,-1 0,1 0,0 0,-1 0,1-1,-1 1,1-1,-1 1,1-1,-1 0,2 0,0-1,0 1,0 0,0-1,0 1,0-1,1 1,-1-1,0 1,0-1,0 0,1 1,-1-1,0 0,1 0,-1 1,1-1,-1 0,1 0,-1 0,1 0,-1 0,1 0,0 1,0-1,-1 0,1 0,0 0,0 0,0 0,0-1,0-22</inkml:trace>
  <inkml:trace contextRef="#ctx0" brushRef="#br0" timeOffset="79076.362">28428 13804,'-5'7,"0"-1,0 0,0 1,1 0,0 0,0 0,1 1,0-1,0 1,1 0,-1 4,-13 92,15-92,-4 30,2 0,3 1,1-1,2 0,1 0,3 0,2 5,-4-30,0 0,2 0,-1-1,2 0,0 0,1-1,1 0,5 7,-7-12,0-1,1-1,0 0,0 0,1 0,0-1,0-1,0 0,1 0,0-1,0 0,1-1,1 0,7 1,2-2,-1 0,0-1,0 0,1-2,-1-1,1-1,-1 0,0-2,0-1,-1 0,13-5,4-4,1-1,-2-1,0-3,-1-1,-1-1,8-8,-25 16,0 0,0-1,-2-1,1-1,-2 0,4-7,-13 17,-1-1,0 0,0 0,0 0,-1 0,0 0,-1 0,0-1,0 0,0 1,-1-1,0 0,0 0,-1 0,0 0,-1 1,0-1,0-4,-15-38</inkml:trace>
  <inkml:trace contextRef="#ctx0" brushRef="#br0" timeOffset="79411.183">28505 13830,'62'-24,"1"3,1 3,1 2,1 4,-1 2,2 3,-1 3,25 3,-72 2,0 0,0 1,0 1,0 1,-1 0,5 3,-17-5,0 0,-1 0,1 1,-1-1,0 1,0 0,0 1,-1-1,1 1,-1 0,1 0,-1 1,-1-1,1 1,-1 0,1 0,-1 0,-1 0,1 1,-1-1,2 5,-2 4,1-1,-2 0,0 1,-1-1,0 1,-1-1,-1 9,-22 99,9-48,8-41,-6 54,12-79,1 0,0 1,0-1,1 0,0 0,0 0,0 0,1 0,0 0,1 1,-3-7,1 0,-1 0,0 0,1 0,-1 0,1 0,-1-1,1 1,0 0,-1 0,1 0,0-1,0 1,-1 0,1-1,0 1,0-1,0 1,0-1,0 1,-1-1,1 1,0-1,0 0,0 0,0 1,0-1,0 0,0 0,1 0,-1 0,2-1,-1 0,1 0,-1 0,1 0,0-1,-1 1,0-1,1 1,-1-1,0 0,0 0,0 0,44-51,0-12</inkml:trace>
  <inkml:trace contextRef="#ctx0" brushRef="#br0" timeOffset="79975.781">30712 11726,'0'5,"0"13,0 27,4 31,6 34,10 32,6 32,3 17,5 6,1-8,0-19,-8-26,-2-28,-7-29,-10-30,-11-20,-4-17</inkml:trace>
  <inkml:trace contextRef="#ctx0" brushRef="#br0" timeOffset="80311.517">30609 13804,'9'5,"15"0,27-3,25-12,27-13,17-11,14-13,3-7,-10 1,-22 10,-37 16,-40 18,-41 18,-36 17,-10 4</inkml:trace>
  <inkml:trace contextRef="#ctx0" brushRef="#br0" timeOffset="80630.844">30788 13804,'-15'26,"1"0,1 1,1 1,1-1,2 2,1-1,1 1,1 1,2-1,1 1,1 0,1 10,3 16,2-1,2 1,3-1,3 0,1-1,5 7,-17-58,0 1,0 0,1-1,-1 0,1 1,-1-1,1 0,0 0,0 0,0 0,1 0,-1 0,1 0,0-1,-1 0,1 1,0-1,0 0,1 0,0 0,1-1,0 0,-1 0,1-1,0 0,0 0,0 0,0 0,0-1,0 1,0-1,0-1,-1 1,1-1,0 0,2-1,68-32,-2-4,-1-2,54-43,-80 53,77-54,-3-6,41-45,-104 83</inkml:trace>
  <inkml:trace contextRef="#ctx0" brushRef="#br0" timeOffset="80965.859">31558 13574,'13'43,"9"33,9 24,0 9,-2-2,0-14,-2-22,-1-38,0-45,-5-21</inkml:trace>
  <inkml:trace contextRef="#ctx0" brushRef="#br0" timeOffset="81293.872">31199 11649,'8'9,"21"24,28 29,29 30,35 29,37 26,26 13,17 6,0-8,-12-13,-25-19,-32-21,-38-21,-40-19,-37-17,-31-17,-21-13,-6-10</inkml:trace>
  <inkml:trace contextRef="#ctx0" brushRef="#br0" timeOffset="81613.183">32405 13342,'4'9,"2"11,-1 20,4 25,0 24,3 17,-1 9,-2 3,2-7,-1-17,2-24,-1-29,3-26,-3-24,-1-19,-4-14,-2 1</inkml:trace>
  <inkml:trace contextRef="#ctx0" brushRef="#br0" timeOffset="82161.09">32302 13445,'369'-121,"-127"45,-214 66,-4 2,0 0,1 1,4 1,-27 6,-1-1,0 1,0 0,1 0,-1 0,0 0,0 0,0 0,1 0,-1 0,0 0,0 0,1 1,-1-1,0 1,0-1,0 1,0-1,0 1,0-1,0 1,0 0,0 0,0 0,0-1,0 1,0 0,0 0,-1 0,1 0,0 0,-1 0,1 1,-1-1,1 0,-1 0,0 0,1 1,-1-1,0 0,1 7,-1 0,0 0,-1 0,0 0,0 0,-1 2,-1 11,1 17,1 0,2 0,2-1,1 1,2-1,6 18,19 58,22 45,-20-60,-32-95,3 7,-1-1,-1 1,0-1,0 1,0 6,-2-15,0 0,0-1,0 1,0 0,0 0,0-1,0 1,0 0,-1 0,1-1,0 1,0 0,-1-1,1 1,-1 0,1-1,0 1,-1 0,1-1,-1 1,1-1,-1 1,0-1,1 1,-1-1,0 1,-1-1,0 0,0 0,1 1,-1-2,0 1,0 0,0 0,1-1,-1 1,0-1,0 1,1-1,-1 0,0 1,1-1,-1 0,0 0,-1-1,-48-25,-48-17,80 36,-1 2,1 1,-1 1,0 0,-1 1,1 1,-7 1,3 3,0 0,0 1,0 1,0 2,0 0,1 2,0 0,1 1,0 2,0 0,1 1,1 2,-17 13,5-6,11-7</inkml:trace>
  <inkml:trace contextRef="#ctx0" brushRef="#br0" timeOffset="92031.037">0 8801,'2'-6,"-1"0,1 1,0-1,0 0,1 1,0 0,0-1,0 1,0 1,1-1,0 0,0 1,3-3,6-8,46-52,2 2,4 4,2 2,7-1,106-71,26-6,64-27,7 13,7 11,6 13,67-9,15 13,6 16,4 17,84 3,-175 44,2 13,120 8,-394 21,-30-1</inkml:trace>
  <inkml:trace contextRef="#ctx0" brushRef="#br0" timeOffset="92632.075">513 5620,'-11'37,"1"0,2 1,1 0,2 10,3-24,1-1,1 1,1-1,1 1,2-1,0 1,3 6,-4-21,0 0,0 0,1 0,0-1,0 0,1 0,0 0,1 0,-1-1,6 5,-7-8,-1-1,1 0,0 0,0-1,0 1,0-1,0 0,1 0,-1 0,1 0,-1-1,1 0,0 0,0 0,-1 0,1-1,0 0,0 0,0 0,-1-1,3 0,4-2,-1 0,1-1,-1 0,0-1,0 0,0 0,-1-1,0-1,0 1,0-1,-1-1,0 0,-1 0,1 0,-2-1,1 0,1-4,6-9,-2 0,0 0,-1-1,-2-1,0 0,-2 0,1-3,-4 7,-1 1,-1-1,-1 0,0 0,-1 0,-2 0,0 1,0-1,-2 0,-1 1,-1-3,4 15,0 0,-1 0,0 0,0 1,0-1,-1 1,0-1,0 1,-1 1,1-1,-1 1,-1-1,1 2,-1-1,0 0,0 1,0 0,0 1,-1-1,1 1,-1 0,0 1,0 0,0 0,0 0,-1 1,1 0,0 0,-1 1,1 0,-1 1,3-1,-1 0,0 1,1 0,-1 0,1 1,0 0,0 0,-1 0,1 0,0 1,1 0,-5 3,-8 11</inkml:trace>
  <inkml:trace contextRef="#ctx0" brushRef="#br0" timeOffset="92969.235">1745 4850,'-28'42,"2"1,2 1,2 1,2 1,-9 32,17-41,2 2,1-1,2 1,2 0,1 1,3-1,1 12,1-37,0 1,1 0,1-1,0 1,1-1,0 0,2 0,-1 0,2-1,0 0,-5-8,1-1,-1 0,1 0,0-1,0 1,1-1,-1 1,1-1,-1 0,1 0,0-1,0 1,1-1,-1 0,0 0,1 0,-1 0,1-1,0 0,-1 0,1 0,0-1,0 1,-1-1,1 0,0-1,0 1,0-1,-1 0,1 0,3-2,4-1,-1-1,0 0,0-1,0-1,-1 0,0 0,0-1,-1 0,0-1,-1 1,0-2,0 1,-1-1,0-1,5-8,4-10,-2-1,0 0,-2-1,-1-1,1-12,-3 9,-2-1,-2 0,-1 0,-2 0,-1 0,-2-5,1 25,-2-1,0 0,0 1,-2 0,0-1,-1 1,-1 1,0-1,-1 1,0 0,-1 1,-1-1,-1 2,-3-5,11 15,-1 0,0 0,1 0,-1 1,0-1,0 1,-1 0,1 0,0 0,-1 0,1 0,-1 1,0 0,1-1,-1 1,0 1,0-1,-3 0,-15 6</inkml:trace>
  <inkml:trace contextRef="#ctx0" brushRef="#br0" timeOffset="93299.194">2925 4517,'-27'16,"1"2,1 1,1 1,1 1,0 1,2 1,0 1,6-6,0 1,2 0,1 1,0 1,1-1,1 2,2 0,0 0,-2 11,8-25,0-1,1 1,0-1,1 1,0-1,0 1,1 0,0-1,0 1,0-1,1 0,0 1,3 3,-3-6,1 0,-1 0,1 0,1-1,-1 0,1 1,0-1,0-1,0 1,0 0,0-1,1 0,0 0,0 0,-1-1,2 0,-1 0,4 1,6 1,0-1,1-1,-1 0,1-1,-1-1,1 0,-1-2,0 1,1-2,-1 0,0-1,0 0,-1-1,1-1,-1 0,10-7,3-1,-1-2,-1 0,-1-2,0-1,-2 0,0-2,-1-1,5-7,-10 9,-1-1,-1 0,-1-1,-1-1,-1 0,4-12,-12 27,1 0,-2-1,1 1,-1-1,-1 0,0 1,0-1,0 0,-1 0,0 0,-1 0,0 1,-1-1,0 0,0 1,0-1,-1 1,-1 0,1 0,-2-2,2 6,0 0,0 0,-1 0,1 0,-1 0,0 1,0 0,0 0,0 0,-1 0,1 0,-1 1,0 0,1 0,-1 0,-2 1,-2-1,0 0,0 1,0 0,-1 1,1 0,0 1,0-1,0 2,-1 0,-17 4,1 2,-1 1,2 1,-1 1,-21 13,-74 52,8 4</inkml:trace>
  <inkml:trace contextRef="#ctx0" brushRef="#br0" timeOffset="94183.893">513 8160,'120'-324,"-9"23,55-103,120-196,-256 541,2 2,3 2,41-52,-72 102,1 0,0 0,0 0,1 0,-1 1,1 0,3-2,-7 5,0 0,0 0,-1 1,1-1,0 0,0 1,0-1,0 1,0 0,0 0,0 0,0 0,0 0,0 0,0 0,0 1,0-1,0 1,2 1,0 1,0 0,-1 0,1 0,-1 0,0 1,0-1,0 1,-1 0,1 0,-1 0,0 0,0 0,0 1,-1-1,1 0,-1 1,0 0,-1-1,1 1,12 56,-2 0,-3 1,-3 5,5 195,-7-122,-1-82,7 187,22 96,-29-323,7 37,-8-52,-1 0,1-1,0 1,0 0,0-1,0 1,0-1,1 0,-1 1,1-1,-1 0,1 0,0 0,0 0,1 1,-3-3,1 0,-1 0,1 0,0 0,-1 0,1 1,-1-1,1 0,0 0,-1 0,1-1,0 1,-1 0,1 0,-1 0,1 0,0 0,-1-1,1 1,-1 0,1-1,-1 1,1 0,-1-1,1 1,-1-1,1 1,-1-1,1 1,-1-1,0 1,1-1,-1 1,0-1,1 1,-1-1,0 0,0 1,0-1,7-14,-1 0,-1-1,-1 0,0 0,-1 0,1-9,2-9,8-41,28-154,10 2,11-3,-42 163,4 1,2 1,3 2,2 0,4 3,1 0,4 3,44-49,-63 83,0 1,23-17,-36 32,0 1,1 0,-1 0,1 0,1 2,-1-1,1 1,0 1,0-1,-7 3,1 1,-1-1,0 1,0-1,0 1,0 0,1 1,-1-1,0 1,0 0,0 0,0 0,0 0,0 1,0 0,0-1,-1 1,1 1,-1-1,1 1,-1-1,0 1,0 0,0 0,0 0,-1 0,1 1,-1-1,2 3,2 7,0 0,0 0,-1 1,-1-1,0 1,-1 0,0 0,-1 4,4 59,-4-1,-3 1,-3 0,-6 16,-3 64,12-141,0 52,1-66,0 1,0 0,0-1,0 1,1 0,-1-1,1 1,0-1,0 1,0-1,0 1,0-1,0 0,1 0,-1 1,1-1,-1 0,1 0,0 0,0-2,-1 1,1-1,-1 0,1 0,-1 0,1 0,-1 0,0 0,1 0,-1-1,1 1,-1 0,1-1,-1 1,0-1,1 0,-1 1,0-1,1 0,-1 0,0 0,0 0,0 0,0 0,0 0,0 0,0 0,22-23,-2 0,0-1,-2-2,-1 0,2-5,-1 2,111-178,80-120,-151 245,3 3,57-55,-97 112,1 1,17-12,-34 29,0 1,1 0,-1 0,1 0,0 1,0 0,0 0,0 1,0 0,1 0,-1 0,0 1,2 1,-6 0,0 0,1 0,-1 0,0 1,1 0,-1 0,0 0,0 0,0 0,0 0,0 1,0 0,0-1,0 1,0 0,-1 1,1-1,-1 0,0 1,0-1,2 3,2 4,0 1,-1 0,0 0,-1 0,0 0,1 5,12 44,-3 2,-2-1,-3 4,17 190,-16-137,4 4,6 101,-22-189,-2-28,-5-14,-6-21</inkml:trace>
  <inkml:trace contextRef="#ctx0" brushRef="#br0" timeOffset="95120.977">1540 9494,'3'89,"4"-1,3 0,5-1,6 15,27 78,33 72,-72-224,33 84,-37-101,1 0,0 0,1 0,0-1,0 0,1 0,1-1,0 0,-7-7,0 0,0-1,0 1,1-1,-1 1,1-1,-1 0,1 0,-1 0,1 0,0 0,-1 0,1-1,0 0,0 1,-1-1,1 0,0 0,0 0,-1-1,1 1,0-1,0 0,-1 1,1-1,0 0,7-4,1-1,-1 0,0 0,-1-1,7-5,-10 7,116-89,117-89,8 10,-69 62,169-115,-333 215,27-21,-39 31,0-1,-1 0,1 0,0 0,-1 0,0 0,1 0,-1 0,0 0,0 0,0 0,-1-1,1 1,0 0,-1-1,1 1,-1-1,-9-17</inkml:trace>
  <inkml:trace contextRef="#ctx0" brushRef="#br0" timeOffset="95499.215">1489 9571,'39'-34,"2"1,0 2,3 2,44-21,-37 19,118-69,429-248,-591 345,17-12,1 2,0 0,1 2,0 1,1 1,26-6,-47 15,-1-1,0 1,0 0,0 0,0 0,1 1,-1 0,0 0,0 0,0 1,0 0,-1 0,1 0,0 0,-1 1,1-1,-1 1,0 0,0 1,0-1,0 1,-1 0,1 0,-1 0,0 0,0 0,1 4,7 13,-1 0,-2 1,0 0,-1 1,2 14,-5-23,47 180,8-3,15 13,-73-200,13 35,-14-23,0-16,-1 1,1-1,0 0,0 1,-1-1,1 0,0 0,0 1,-1-1,1 0,0 0,-1 0,1 1,0-1,-1 0,1 0,-1 0,1 0,0 0,-1 0,1 0,0 0,-1 0,1 0,-1 0,1 0,0 0,-1 0,1 0,0 0,-1 0,1 0,0 0,-1-1,1 1,-17-7</inkml:trace>
  <inkml:trace contextRef="#ctx0" brushRef="#br0" timeOffset="96002.327">3105 9315,'0'-2,"-1"1,0 0,0-1,1 1,-1-1,1 1,-1-1,1 1,-1-1,1 1,0-1,0 1,0-1,0 0,0 1,0-1,0 1,1-1,-1 1,1-1,-1 0,14-36,-12 33,38-79,5 2,2 2,49-59,-90 130,10-14,-11 13,1 0,0 1,1 0,0 0,0 0,1 1,1 0,-1 1,1 0,0 0,8-4,-15 10,0 1,1-1,-1 1,0-1,0 1,1 0,-1 0,0 0,0 0,1 1,-1-1,0 0,0 1,1 0,-1-1,0 1,0 0,0 0,0 0,0 1,0-1,0 0,0 1,-1-1,1 1,-1-1,1 1,-1 0,1 1,7 8,-1 1,0 0,-1 0,3 8,-1-4,65 114,16 12,-84-135,-1 1,0 0,-1 0,0 0,0 1,-1-1,2 6,-4-12,-1 0,0 0,0 0,0 0,0 0,0 0,0 0,-1 0,1 0,-1 0,1 0,-1 0,0 0,0 0,0-1,0 1,0 0,0 0,0-1,0 1,-1-1,1 1,-1-1,1 0,-1 1,1-1,-1 0,0 0,0 0,0 0,1-1,-1 1,0 0,0-1,0 1,0-1,0 0,-36 10,0-3,-1 0,0-3,-6-1,-71 9,98-9,-18 2,1 1,-1 2,1 2,1 1,-5 3,19-3</inkml:trace>
  <inkml:trace contextRef="#ctx0" brushRef="#br0" timeOffset="97380.58">2464 10238,'20'70,"-3"2,-3-1,-2 6,3 19,58 374,-9-53,28 42,-84-425,2-1,0 0,3 0,0-1,-12-29,0-1,1 1,-1-1,0 1,1-1,0 0,-1 0,1 0,0 0,0 0,0 0,0 0,1 0,-3-2,1 0,0 0,-1 0,1 0,-1 0,1 0,-1 1,1-1,-1 0,1-1,-1 1,1 0,0 0,-1 0,1 0,-1 0,1 0,-1-1,1 1,-1 0,1-1,-1 1,0 0,1 0,-1-1,1 1,-1-1,0 1,1 0,-1-1,0 1,1-1,-1 1,0-1,0 0,2-3,0-1,0 0,-1 1,0-1,0 0,0 0,-1 0,0 0,0 0,0 0,0 0,-1-1,1 2,-1 0,0 0,1-1,-2 1,1 0,0 0,-1 0,0 0,0 0,0 1,0-1,-1 1,1-1,-1 1,0 0,0 0,0 0,-1 0,1 1,-4-3,2 3,0-1,-1 1,1 1,-1-1,1 1,-1 0,0 0,1 1,-1 0,0 0,1 0,-1 0,0 1,0 0,1 0,-1 1,-20 5,1 2,0 0,0 2,1 1,1 0,-14 11,-38 29,-17 17,68-49,-87 68,4 6,-32 40,103-92,32-32,13-11,21-13,91-68,-4-5,25-30,-34 29,-46 37,26-20,4 4,-84 61,1 1,0-1,0 2,9-4,-17 7,-1 1,1 0,0-1,-1 1,1-1,0 1,0 0,0 0,-1-1,1 1,0 0,0 0,0 0,0 0,-1 0,1 0,0 0,0 0,0 0,-1 1,1-1,0 0,0 0,0 1,-1-1,1 1,0-1,0 0,-1 1,1-1,-1 1,1 0,0-1,-1 1,1 0,-1-1,1 1,-1 0,1-1,-1 1,0 0,1 0,-1-1,0 1,0 0,0 0,1 0,-1 0,0-1,0 1,0 0,0 0,0 0,-1 0,1-1,0 1,0 0,0 0,-1 0,1-1,-1 1,-18 105,18-100,-1 1,0 0,0-1,0 0,-1 0,0 1,0-1,-13 30,-12 80,5 0,5 1,1 52,16-156,10-253,-4 114,-4 64,3 1,8-47,-11 105,-1 0,1 0,-1-1,1 1,0 0,0 0,0 0,1 0,-1 0,1 0,0 1,0-1,0 0,0 1,0-1,0 1,0 0,1 0,0 0,-1 0,1 0,0 0,0 1,0 0,0-1,0 1,0 0,0 0,0 1,0-1,1 1,-1-1,2 1,11 1,-1 1,0 0,0 1,0 1,0 0,10 5,2-1,177 46,55 0,-131-28,-80-13,-38-6,-31-4,14-3,0-1,0 0,0-1,0 1,1-1,-1-1,0 1,1-1,0 0,0-1,0 1,0-1,0 0,1-1,-1 0,-22-22</inkml:trace>
  <inkml:trace contextRef="#ctx0" brushRef="#br1" timeOffset="100921.705">642 8904,'25'-16,"1"2,0 1,27-9,-20 9,454-176,24 16,512-121,-500 165,-317 87,109-4,-304 44,12-1,1 0,0 2,0 0,0 2,0 1,19 3,-41-4,0-1,0 1,0-1,0 1,0 0,-1 0,1 0,0 0,0 0,-1 0,1 0,0 0,0 2,-2-3,1 1,-1-1,0 1,1 0,-1-1,0 1,1 0,-1-1,0 1,0 0,0-1,0 1,0 0,0-1,0 1,0 0,0-1,0 1,0 0,0 0,0-1,-1 1,1 0,0 0,-2 2,0 0,-1 0,1 0,0-1,-1 1,0 0,1-1,-1 0,0 0,0 0,-3 2,-32 15</inkml:trace>
  <inkml:trace contextRef="#ctx0" brushRef="#br1" timeOffset="105771.602">4183 5928,'21'31,"-1"2,-1 0,10 28,-5-11,132 283,92 292,-169-383,-10 3,-11 2,-7 29,-30-129,-6 0,-5 89,-10-173,-3-1,-3 1,-2-1,-4 0,-1-1,-4 0,-11 24,18-59,-2-1,-1 0,-1 0,-9 11,17-27,-1 0,0 0,-1-1,0 1,0-2,-1 1,0-1,0-1,-1 0,0 0,-9 4,18-9,-1-1,1 1,-1 0,0-1,1 1,-1-1,1 1,-1-1,0 0,1 0,-1 1,0-1,1-1,-1 1,0 0,1 0,-1 0,0-1,1 1,-1-1,1 0,-1 1,1-1,-1 0,1 0,-1 0,1 0,0 0,0 0,-1 0,1 0,0-1,-3-4,1 0,0 0,1 0,-1 0,1 0,0-1,0-3,1 3,-1 1,0 0,0 0,0 0,-1 1,-2-6,5 11,0-1,0 1,-1-1,1 0,0 1,0-1,-1 1,1-1,0 1,-1-1,1 1,-1-1,1 1,0-1,-1 1,1-1,-1 1,1 0,-1-1,0 1,1 0,-1 0,1-1,-1 1,0 0,1 0,-1 0,1 0,-1 0,0 0,1 0,-1 0,0 0,1 0,-1 0,1 0,-1 0,0 0,1 1,-1-1,1 0,-1 0,1 1,-1-1,0 0,1 1,0-1,-1 1,1-1,-1 0,1 1,-1-1,1 1,0-1,-1 1,1 0,0-1,0 1,-1-1,1 1,0 0,0-1,0 1,0-1,0 1,0 0,0-1,-8 45,8-27,-2 16,2 0,1 0,2 0,1-1,3 4,-7-35,0-1,1 1,-1-1,1 1,-1-1,1 1,0-1,0 1,0-1,-1 0,1 0,0 1,1-1,-1 0,0 0,0 0,0 0,1 0,-1 0,0-1,1 1,-1 0,1-1,-1 1,1-1,-1 1,1-1,-1 0,1 0,-1 1,1-1,0 0,-1 0,1-1,-1 1,1 0,-1 0,1-1,-1 1,1-1,-1 0,1 1,-1-1,1 0,0 0,9-5,-1 0,1-1,-1 0,0 0,3-4,2-4,0 0,0 0,-2-1,0-1,-1-1,0 1,-2-2,0 0,-1 0,-1 0,5-21,9-38</inkml:trace>
  <inkml:trace contextRef="#ctx0" brushRef="#br1" timeOffset="106421.315">4157 5825,'-2'26,"-2"1,0-1,-2 0,0 0,-6 10,-4 20,-31 96,52-169,1-1,1 0,0 1,1 0,1 1,1 0,6-9,-11 19,-1 0,2 0,-1 1,0-1,1 1,0 0,0 1,1-1,-1 1,1 0,0 1,0 0,0 0,0 1,1-1,-1 1,1 1,-1 0,8-1,15 4,0 1,-1 1,1 2,-1 1,0 1,6 3,15 4,-33-10,0 1,-1 0,16 8,-7 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14.180"/>
    </inkml:context>
    <inkml:brush xml:id="br0">
      <inkml:brushProperty name="width" value="0.1" units="cm"/>
      <inkml:brushProperty name="height" value="0.1" units="cm"/>
      <inkml:brushProperty name="ignorePressure" value="1"/>
    </inkml:brush>
  </inkml:definitions>
  <inkml:trace contextRef="#ctx0" brushRef="#br0">0 0,'4'9,"6"24,1 25,4 28,-2 26,2 15,3 4,-2-7,1-21,1-27,3-36,-3-24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12.511"/>
    </inkml:context>
    <inkml:brush xml:id="br0">
      <inkml:brushProperty name="width" value="0.1" units="cm"/>
      <inkml:brushProperty name="height" value="0.1" units="cm"/>
      <inkml:brushProperty name="ignorePressure" value="1"/>
    </inkml:brush>
  </inkml:definitions>
  <inkml:trace contextRef="#ctx0" brushRef="#br0">0 206,'10'23,"-2"0,0 0,0 9,17 45,-20-63,9 22,2 1,5 4,-16-32,0-1,0 1,1-1,0-1,0 1,1-1,0 0,0 0,1-1,-1 0,5 1,-9-5,0 0,0-1,1 1,-1-1,0 0,1 0,-1 0,1-1,-1 1,1-1,-1 0,1 0,-1 0,1-1,-1 1,1-1,-1 1,1-1,1-1,1-1,0 0,0 0,-1-1,1 1,-1-1,0 0,0-1,-1 1,1-1,1-3,8-10,-2-1,0-1,-1 0,0 0,4-16,4-17,6-31,-16 47,2 0,2 1,1 1,14-23,-9 28</inkml:trace>
  <inkml:trace contextRef="#ctx0" brushRef="#br0" timeOffset="334.532">820 360,'5'22,"1"11,-1 5,-4-4,-4-8</inkml:trace>
  <inkml:trace contextRef="#ctx0" brushRef="#br0" timeOffset="335.532">872 1,'35'8,"11"4</inkml:trace>
  <inkml:trace contextRef="#ctx0" brushRef="#br0" timeOffset="656.449">1103 103,'-3'2,"1"-1,0 0,0 1,1 0,-1-1,0 1,0 0,1 0,-1 0,1 0,-1 0,1 0,0 0,0 1,0-1,0 0,1 1,-1-1,1 1,-1-1,1 1,0-1,0 1,0 0,1 0,0 0,0-1,1 1,-1-1,0 1,1-1,0 1,-1-1,1 0,0 0,0 0,1 0,-1 0,0 0,0-1,1 1,-1-1,1 1,0-1,34 19,-16-10,-2 0,0 2,0 0,-1 1,0 1,9 9,-24-19,0-1,0 1,0 0,0-1,-1 1,0 1,1-1,-1 0,-1 0,1 1,-1-1,0 1,0-1,0 1,0 0,-1-1,0 1,0 0,0-1,-1 1,1 0,-1-1,0 1,-1-1,1 1,-1-1,0 1,0-1,0 0,0 0,-1 0,1 0,-4 2,-2 4,0-1,-1-1,0 1,0-2,-1 1,0-1,-1-1,1 0,-1 0,-1-1,1 0,0-1,-1 0,0-1,0-1,0 0,0 0,-1-1,1-1,0 0,-1 0,1-1,0-1,-3-1,-13-8</inkml:trace>
  <inkml:trace contextRef="#ctx0" brushRef="#br0" timeOffset="988.215">1514 231,'-5'22,"-1"20,1 12,9 1,9-4,11-12,9-15,9-18,5-17,-5-21,-5-13,-9-8,-9 1,-13 4,-7 7,-3 10</inkml:trace>
  <inkml:trace contextRef="#ctx0" brushRef="#br0" timeOffset="1324.523">2078 155,'14'-8,"1"1,-1 1,1 1,0 0,1 1,6-1,-18 4,0 1,0-1,0 1,0 0,0 0,0 1,0-1,0 1,0 0,0 0,0 0,-1 1,1-1,0 1,-1 0,1 0,-1 0,0 0,0 1,0-1,0 1,0 0,0 0,-1 0,1 0,-1 0,0 1,0-1,4 8,0 0,-1 1,0-1,-1 1,0 0,-1 0,-1 0,0 1,0-1,-2 0,1 1,-2 5,1-16,-1 1,0-1,0 1,0-1,0 0,0 0,-1 1,1-1,-1 0,0 0,1 0,-1 0,0-1,0 1,0-1,0 1,0-1,-1 1,1-1,0 0,-1 0,1 0,0 0,-2 0,-11 3,-1-1,1 0,-15 1,-8 1,-44 20,77-24,0 1,1 1,-1-1,1 1,-1-1,1 1,0 1,0-1,0 1,0-1,1 1,-1 0,1 0,0 1,0-1,2-3,1 1,-1-1,0 1,1-1,-1 1,1-1,-1 1,1-1,0 1,0 0,-1-1,1 1,0-1,0 1,1 0,-1-1,0 1,1-1,-1 1,0-1,1 1,0-1,-1 1,1-1,0 1,1 0,0 0,0-1,0 1,0 0,0-1,0 1,1-1,-1 1,1-1,-1 0,1 0,-1 0,1-1,0 1,7 1,0 0,0-1,0 0,1-1,-1 0,0 0,6-2,22-7,0-2,-1-2,0-1,-1-2,-1-1,0-2,-2-2,0 0,2-5,4-4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08.261"/>
    </inkml:context>
    <inkml:brush xml:id="br0">
      <inkml:brushProperty name="width" value="0.1" units="cm"/>
      <inkml:brushProperty name="height" value="0.1" units="cm"/>
      <inkml:brushProperty name="ignorePressure" value="1"/>
    </inkml:brush>
  </inkml:definitions>
  <inkml:trace contextRef="#ctx0" brushRef="#br0">1618 292,'-22'39,"-2"-2,-2-1,-1-1,-1-1,-4 0,11-10,-56 61,-4-4,-3-3,-4-4,-3-4,-3-4,-17 5,37-28,-3-2,-1-5,-1-2,-2-5,-2-2,0-5,-1-3,-43 3,88-16,39-6,0 0,-1 0,1 0,0 0,0 0,-1 0,1 0,0 0,0 0,-1 0,1 0,0 1,0-1,-1 0,1 0,0 0,0 0,0 0,-1 1,1-1,0 0,0 0,0 0,0 0,-1 1,1-1,0 0,0 0,0 1,0-1,0 0,0 0,0 0,0 1,-1-1,1 0,0 0,0 1,0-1,0 0,0 0,0 1,0-1,1 0,-1 0,0 1,0-1,0 0,0 0,0 1,0-1,0 0,0 0,18 13,31 9,-46-21,346 144,297 109,-544-222,2-4,31 0,-84-19,-1-3,1-2,0-2,0-3,44-5,-79 4,0-1,0-1,0 0,0-1,0 0,-1-2,12-6,15-14</inkml:trace>
  <inkml:trace contextRef="#ctx0" brushRef="#br0" timeOffset="432.97">1387 702,'5'5,"14"5,17 10,15 15,13 18,8 19,5 13,-2 11,-9 5,-16 4,-21-3,-24-6,-17-10,-16-16,-15-15,-10-17,-5-15,9-12</inkml:trace>
  <inkml:trace contextRef="#ctx0" brushRef="#br0" timeOffset="1138.041">1387 754,'-9'9,"-11"15,-16 22,-10 20,-6 21,6 13,15 11,21 5,26-6,32-11,25-15,13-16,6-21,-5-17,-13-20,-18-10</inkml:trace>
  <inkml:trace contextRef="#ctx0" brushRef="#br0" timeOffset="1617.439">1593 933,'-5'0,"-5"5,-5 5,-5 10,-4 10,-1 9,3 7,10 8,11 4,10 0,13 0,15-6,10-7,6-12,-2-11,-5-14,-6-12,-10-6</inkml:trace>
  <inkml:trace contextRef="#ctx0" brushRef="#br0" timeOffset="2386.314">1490 1267,'-3'4,"0"0,1 0,0 1,-1-1,2 1,-1-1,0 1,1 0,0 0,0 0,0 0,1-1,0 1,0 0,0 1,0-3,1 1,0-1,0 0,0 0,0 0,1 0,-1 0,1-1,-1 1,1 0,0-1,0 1,0-1,1 1,-1-1,1 0,-1 0,1 0,-1-1,1 1,0 0,0-1,2 1,8 3,1-1,-1 0,1-1,0-1,0 0,0-1,0 0,0-1,0 0,0-2,0 1,0-2,0 0,-1 0,4-3,-14 5,-1 0,0 0,0 0,1 0,-1 0,0 0,0-1,0 1,-1-1,1 1,0-1,-1 0,2-1,-2 2,-1 0,0 0,1 0,-1 0,0 1,1-1,-1 0,0 0,0 0,0 0,0 0,0 0,0 0,0 0,0 0,0 1,-1-1,1 0,0 0,0 0,-1 0,1 0,-1 1,1-1,-2-2,-1 0,1 0,-1 1,0-1,0 1,0 0,0 0,0 0,0 0,0 0,-1 1,1-1,-1 1,1 0,-3 0,-67-13,68 13,-1 1,1 0,-1 0,0 0,1 0,-1 1,0 0,1 0,-1 1,1-1,-4 3,9-4,-1 0,1 0,0 1,-1-1,1 0,0 0,-1 1,1-1,0 0,0 1,-1-1,1 0,0 1,0-1,0 1,-1-1,1 0,0 1,0-1,0 1,0-1,0 0,0 1,0-1,0 1,0-1,0 1,0-1,0 0,0 1,0-1,1 1,-1-1,0 0,0 1,0-1,1 1,-1-1,0 0,0 1,1-1,-1 0,0 0,0 1,1-1,-1 0,1 0,-1 1,0-1,1 0,-1 0,0 0,1 0,-1 1,1-1,-1 0,0 0,1 0,0 0,24 11,65 4,-107-15,3 0,1 0,-1 0,0-2,1 1,-1-2,-7-2,21 5,-1 0,1 0,-1 0,1 0,0 0,-1 0,1 0,-1 0,1 0,0-1,-1 1,1 0,0 0,-1 0,1-1,0 1,-1 0,1 0,0-1,-1 1,1 0,0-1,0 1,-1 0,1-1,0 1,0 0,0-1,0 1,-1-1,1 1,0 0,0-1,0 1,0-1,0 1,0 0,0-1,0 1,0-1,0 1,0 0,1-1,16-10,30-1,-37 11,47-6,-53 7,0 0,-1 0,1 0,0 0,-1 1,1-1,0 1,-1 0,1 0,-1 1,1-1,-1 1,1 0,-4-2,1 0,-1 1,0-1,1 0,-1 1,0-1,0 1,1-1,-1 0,0 1,0-1,0 1,0-1,1 1,-1-1,0 0,0 1,0-1,0 1,0-1,0 1,0-1,0 0,0 1,-1-1,1 1,0-1,0 1,0-1,0 0,-1 1,1-1,0 1,0-1,-1 0,1 1,0-1,-1 0,1 1,0-1,-1 0,1 0,0 1,-1-1,1 0,-1 0,1 0,0 0,-1 1,1-1,-1 0,1 0,-26 11,22-10,-1 1,1-1,-1 0,1 0,-1 0,1-1,-1 1,1-1,-1 0,1-1,-1 1,0-1,1 0,-2 0,8 0,1 0,-1 0,0 0,1 0,-1 0,0 1,1-1,-1 1,1 0,-1 0,1 0,-1 0,2 0,-1 1,0 0,0 0,0 0,0 0,-1 0,1 0,0 1,-1-1,1 1,-1 0,0 0,1 0,-1 0,0 0,0 0,0 1,-1-1,1 1,0-1,-1 1,0 0,1 0,-1-1,0 1,-1 0,1 0,0 2,-2 10</inkml:trace>
  <inkml:trace contextRef="#ctx0" brushRef="#br0" timeOffset="3006.535">1387 626,'5'-5,"5"-9,10-12,10-19,9-19,7-16,-5-7,-9-3,-11 10,-12 15,-17 17,-11 27,-12 20,-4 20,3 6</inkml:trace>
  <inkml:trace contextRef="#ctx0" brushRef="#br0" timeOffset="3332.386">1131 805,'9'-9,"7"-15,9-18,10-14,3-11,-5-7,-9-4,-7 7,-16 11,-17 16,-14 20,-2 13</inkml:trace>
  <inkml:trace contextRef="#ctx0" brushRef="#br0" timeOffset="3666.475">771 1010,'27'-35,"12"-20,0-9,-2-3,-8 5,-13 10,-13 9,-16 11,-7 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19.449"/>
    </inkml:context>
    <inkml:brush xml:id="br0">
      <inkml:brushProperty name="width" value="0.1" units="cm"/>
      <inkml:brushProperty name="height" value="0.1" units="cm"/>
      <inkml:brushProperty name="ignorePressure" value="1"/>
    </inkml:brush>
  </inkml:definitions>
  <inkml:trace contextRef="#ctx0" brushRef="#br0">259 98,'-13'2,"-1"0,1 0,-1 1,1 1,0 0,0 1,1 1,-1 0,1 0,0 1,1 1,0 0,0 0,0 1,1 1,1 0,0 0,0 0,1 2,-4 6,10-16,0 1,0 0,1 0,-1-1,1 1,0 0,0 0,0 0,0 0,1 0,-1 1,1-1,-1 0,1 0,0 0,1 0,-1 1,0-1,1 0,0 0,0 0,0 0,0 0,0 0,0 0,1-1,0 1,-1 0,1-1,0 1,0-1,0 1,1-1,-1 0,1 0,-1 0,1 0,-1-1,2 1,3 2,1-1,0 0,0 0,0-1,0 0,0-1,0 0,1 0,-1 0,0-1,0-1,1 1,-1-1,5-2,6-1,-1-2,0 0,-1-1,1-1,-1-1,-1 0,1-1,1-2,-10 6,1-1,-1 1,0-2,0 1,-1-1,0 0,-1 0,0-1,0 0,0 0,-1 0,-1-1,0 0,0 0,0-2,-3 6,-1 1,0 0,0-1,-1 1,1-1,-1 1,0 0,0-1,-1 1,0 0,0 0,0 0,0 0,-1 0,0 1,0-1,0 1,0 0,-1-1,0 2,0-1,0 0,0 1,0 0,-1 0,0 0,1 0,-1 1,0 0,0 0,0 0,-1 0,1 1,0 0,-5 0,-6 5,9 5</inkml:trace>
  <inkml:trace contextRef="#ctx0" brushRef="#br0" timeOffset="332.78">670 535,'4'-5,"2"-14,-1-12,-1-15,-5-12,-3-5,4-5,2 0,5 8,5 9,6 14,8 17,4 12,-3 8</inkml:trace>
  <inkml:trace contextRef="#ctx0" brushRef="#br0" timeOffset="333.78">1028 150,'40'4,"21"6,13 2,4-2,-8-3,-11-6,-16-4</inkml:trace>
  <inkml:trace contextRef="#ctx0" brushRef="#br0" timeOffset="653.025">1644 22,'-17'91,"-6"53,1 23,4-4,6-20,-1-36,3-52,3-36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15.114"/>
    </inkml:context>
    <inkml:brush xml:id="br0">
      <inkml:brushProperty name="width" value="0.1" units="cm"/>
      <inkml:brushProperty name="height" value="0.1" units="cm"/>
      <inkml:brushProperty name="ignorePressure" value="1"/>
    </inkml:brush>
  </inkml:definitions>
  <inkml:trace contextRef="#ctx0" brushRef="#br0">735 961,'1'-17,"1"-1,0 1,2 0,-1 0,2 0,0 0,2 1,2-7,14-24,2 1,8-8,8-9,2 1,3 3,3 2,2 1,2 4,9-4,-28 27,3 0,0 3,2 1,0 2,2 1,0 3,2 1,0 2,0 2,28-5,-53 16,0 0,0 1,0 1,0 0,1 2,-1 0,0 1,0 0,0 2,0 0,-1 1,11 5,-15-4,0 1,-1 0,0 0,0 1,0 1,-1 0,-1 0,0 1,0 1,-1 0,0 0,-1 0,0 1,-1 1,0-1,1 6,4 13,-1 0,-2 1,-1 0,-1 1,-2 0,-1 0,-2 0,-2 22,-4 59,-16 93,20-204,-7 49,-1 0,-3 0,-2-1,-15 37,17-61,-1-1,-1 0,-1-1,-1-1,-1 0,-2-1,0-1,-1 0,-11 8,-26 18,-2-3,-34 18,-61 48,127-91,2 2,0 1,2 1,-13 17,29-32,-1 0,2 0,-1 1,1 0,0 0,1 0,1 1,-1-1,1 1,1 0,0-1,1 1,0 0,1 1,0 4,2 0,0 0,0-1,2 1,0-1,1 0,0 0,1-1,5 8,13 27,-2-10</inkml:trace>
  <inkml:trace contextRef="#ctx0" brushRef="#br0" timeOffset="884.174">1094 986,'6'-7,"0"-1,1 1,-1 0,1 1,1-1,-1 1,1 1,0-1,1 1,-1 1,3-1,2-2,24-14,1 2,0 2,12-3,-33 14,1 0,0 2,0 0,0 1,0 0,0 2,1 0,13 2,-28-1,-1 0,0 0,1 1,-1 0,0-1,0 1,0 0,1 0,-1 1,0-1,0 1,-1-1,1 1,0 0,0 0,-1 0,1 0,-1 1,0-1,0 1,0-1,0 1,0 0,0 0,0 1,-1 0,0 0,-1 1,1-1,-1 0,0 1,0-1,0 0,-1 1,1-1,-1 0,0 0,0 1,-1-1,1 0,-1 0,0 0,0 0,0-1,-2 3,-11 16,-1-1,-1 0,-1-1,-1-1,0-1,-2-1,-10 8,-47 29,-37 18,113-71,-109 58,55-30,2 2,-6 7,46-29,0 2,1 0,0 0,1 1,0 1,1 0,0 0,1 1,-7 13,14-22,1 0,-1 0,1 0,0 0,0 0,1 0,0 1,0-1,0 1,0-1,1 0,0 1,0-1,0 1,1-1,0 1,0-1,0 0,1 1,0-1,0 0,0 0,0 0,1 0,0-1,0 1,0-1,1 1,-1-1,1 0,0-1,0 1,0-1,1 1,-1-1,1-1,4 3,61 35,-43-26,-1 1,-1 1,-1 1,5 5,-21-15,0 1,-1 0,1 1,-2-1,1 1,-1 1,-1-1,0 1,0 0,0 0,-2 1,1-1,0 7,0 4,0 1,-2 0,-1 0,0 0,-2 0,0 0,-2 0,0-1,-2 1,0-1,-5 11,-4 8,-2-1,-2-1,-1-1,-2 0,-16 18,35-51,-1 1,0-1,0-1,-1 1,1 0,-1-1,0 0,0 0,0 0,0 0,0 0,-1-1,1 0,-1 0,1 0,-1-1,1 0,0-1,1 1,-1-1,0 0,1-1,-1 1,0 0,1-1,-1 0,0 0,1 0,-1-1,1 1,0-1,-1 1,1-1,0 0,0-1,0 1,0 0,-2-3,-11-12,0 0,1-1,1-1,1 0,0-1,-3-9,-20-44,-3-14,31 67,-6-9,4 6,0 0,1-1,1 0,0-7,6 25,1 0,0 0,1 0,-1 0,1 0,0 0,1 0,-1 0,1 0,0 0,1 1,0-1,0 0,0 1,0-1,1 1,0 0,0-1,0 2,1-2,66-64,-39 42,7-9</inkml:trace>
  <inkml:trace contextRef="#ctx0" brushRef="#br0" timeOffset="2333.394">350 3295,'-5'-4,"-1"-1,-1 1,1 0,-1 1,1-1,-1 1,0 1,0-1,0 1,-1 1,1-1,0 1,-1 0,1 1,-1 0,1 0,-1 0,-4 2,-10 1,0 1,1 1,0 0,0 2,-12 6,122-37,67-7,-147 30,10-3,1 1,-1 1,1 0,-1 2,14 1,-28-1,-1 1,1 0,0 0,0 0,-1 1,1-1,-1 1,1 0,-1 1,0-1,0 1,0-1,0 1,0 0,-1 1,1-1,-1 1,0 0,0-1,0 1,0 0,-1 1,0-1,0 0,1 3,8 30,-1 1,-2 0,-1 0,1 32,-2-13,10 34,-6-57,6 32,-15-61,-1-1,1 0,-1 0,0 1,0-1,0 0,-1 1,1-1,-1 0,0 0,-1 1,0 2,0-4,0-1,1 0,-1 0,0-1,0 1,0 0,0 0,0-1,0 1,-1-1,1 0,0 0,-1 0,1 0,-1 0,1 0,-1-1,0 1,1-1,-1 0,0 0,1 0,-3 0,-69-7,59 4,-96-17,-55-8,141 25,0 1,0 2,0 0,1 2,-13 2,35-4,-1 0,0 1,0-1,0 1,1 0,-1-1,0 1,1 1,-1-1,1 0,-1 0,1 1,-1 0,1-1,0 1,0 0,0 0,0 0,0 0,0 1,1-1,-1 0,0 2,2-3,0 1,-1-1,1 0,0 0,0 1,0-1,0 0,1 0,-1 1,0-1,0 0,1 0,-1 0,1 1,-1-1,1 0,0 0,-1 0,1 0,0 0,2 2,-1 0,1 0,0-1,0 0,0 1,0-1,1 0,-1 0,4 1,12 4,0 0,1-2,0 0,0-1,1-1,-1-1,1 0,-1-2,1-1,-1 0,6-2,29-5,0-2,-1-3,29-11,-37 8,-1-1,0-2,-2-2,0-2,-2-2,6-7,22-20</inkml:trace>
  <inkml:trace contextRef="#ctx0" brushRef="#br0" timeOffset="2668.671">966 3373,'-8'9,"0"1,0 0,1 0,0 1,1-1,1 2,-1-1,2 1,-4 10,3-4,0 0,1 1,1-1,1 1,0 0,2 3,0-11,1 0,0 0,1 0,0 0,0-1,1 1,1 0,0-1,0 0,1 0,0 0,1-1,0 0,1 0,4 4,-7-7,1-2,1 1,-1-1,1 0,-1 0,1 0,0-1,0 0,1 0,-1 0,1-1,-1 0,1 0,0-1,0 0,0 0,-1 0,1-1,0 0,0-1,0 1,0-1,0-1,-1 1,2-1,5-3,0 0,0-1,0 0,-1-1,0 0,0-1,-1 0,0-1,0 0,-1-1,0 0,5-8,-8 10,0-1,0 0,-1-1,-1 0,1 0,-1 0,-1 0,0-1,-1 0,0 0,0 0,-1 0,-1 0,1 0,-2 0,0-1,0 8,-1 0,0 0,0-1,0 1,0 0,-1 0,1 0,-1 1,0-1,0 0,-1 1,1-1,-1 1,1 0,-1-1,0 1,-1 1,1-1,0 0,-1 1,-1-1,-10-5</inkml:trace>
  <inkml:trace contextRef="#ctx0" brushRef="#br0" timeOffset="2987.707">2044 3219,'-31'8,"-23"8,-15 10,-5 13,6 9,10 10,15 7,19 2,18-7,23-12,22-16,18-21,11-21,4-22,-7-15,-9-16,-15-11,-14 7</inkml:trace>
  <inkml:trace contextRef="#ctx0" brushRef="#br0" timeOffset="3337.355">1992 2706,'0'48,"5"42,5 27,6 16,4 3,3-9,3-17,0-28,1-27,-5-23</inkml:trace>
  <inkml:trace contextRef="#ctx0" brushRef="#br0" timeOffset="3338.355">2403 3295,'5'35,"5"20,1 10,-1-2,-2-12</inkml:trace>
  <inkml:trace contextRef="#ctx0" brushRef="#br0" timeOffset="3671.649">2274 2988,'13'13,"5"13,-1 2</inkml:trace>
  <inkml:trace contextRef="#ctx0" brushRef="#br0" timeOffset="3999.199">2659 3167,'48'-26,"21"-9,-7 6,-18 9,-20 10,-19 13,-15 10,-6 11,1 10,2 9,7 5,10 8,9 2,5 1,6-1,1-10,-2-14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43.407"/>
    </inkml:context>
    <inkml:brush xml:id="br0">
      <inkml:brushProperty name="width" value="0.1" units="cm"/>
      <inkml:brushProperty name="height" value="0.1" units="cm"/>
      <inkml:brushProperty name="ignorePressure" value="1"/>
    </inkml:brush>
  </inkml:definitions>
  <inkml:trace contextRef="#ctx0" brushRef="#br0">496 1001,'0'-3,"0"-1,0 0,0 0,-1 0,0 1,1-1,-1 0,0 0,-1 1,1-1,-1 1,1-1,-1 1,0 0,0 0,-1 0,1 0,-1 0,1 0,-1 1,0-1,0 1,0 0,0-1,-2 1,0 0,0 0,0 0,0 1,0 0,0 0,0 0,0 1,-1 0,1 0,0 0,0 0,0 1,0 0,0 0,0 1,0-1,0 1,-4 2,-8 4,0 2,1 0,0 1,0 0,1 2,1-1,0 2,1 0,0 1,-8 13,-3 7,1 1,1 1,3 0,-6 19,12-26,1 2,2 0,2 0,0 0,3 1,-1 12,5-33,0-1,0 0,1 1,1-1,0 1,0-1,1 0,1 0,0 0,0 0,1 0,1-1,0 0,0 0,1 0,0 0,1-1,0 0,0 0,2 0,-3-4,1 0,-1 0,1-1,0 0,0-1,1 0,-1 0,1 0,-1-1,1 0,0 0,0-1,0 0,0-1,0 0,0 0,0 0,0-1,-1 0,1-1,0 0,0 0,-1 0,5-3,7-3,1-1,-2 0,1-2,-1 0,-1-1,0-1,-1 0,13-14,-6 3,-1-2,9-14,28-48</inkml:trace>
  <inkml:trace contextRef="#ctx0" brushRef="#br0" timeOffset="319.143">521 231,'4'44,"2"45,0 37,-2 24,0 17,-2 6,3-4,10-14,6-20,5-28,6-29,2-27,4-26,-5-19</inkml:trace>
  <inkml:trace contextRef="#ctx0" brushRef="#br0" timeOffset="655.029">1034 1027,'-34'79,"3"2,4 1,3 1,4 1,-8 83,26-149,0 0,1 0,1 0,1 0,0 0,1 0,1 0,1-1,5 15,-8-29,0 0,0 0,0 0,1 0,-1 0,1-1,-1 1,1 0,0-1,0 0,0 1,0-1,1 0,-1 0,1 0,-1 0,1 0,0-1,-1 1,1-1,0 0,0 0,0 0,0 0,0 0,0-1,0 1,1-1,-1 0,0 0,0 0,0 0,0-1,0 1,0-1,0 0,0 0,2-1,4-2,0 0,0-1,0-1,-1 1,0-1,0-1,0 1,-1-1,0-1,0 1,3-7,5-8,0-1,-2-1,-1-1,0 0,-2 0,-1-1,-1 0,0-6,-3 10,-1-1,-1 1,-1-1,0 1,-2-1,-1 1,-1-1,-1 1,-1-1,-1-3,2 16,-1 0,0 0,0 0,-1 1,0-1,-1 1,0 0,0 1,-1 0,-6-7,8 11,1 0,-1-1,0 2,-1-1,1 1,0-1,-1 1,0 1,0-1,0 1,0 0,0 1,0-1,0 1,-1 0,1 1,0-1,-1 1,5 0,0 0,1 1,-1-1,0 0,0 0,1 1,-1-1,1 1,-1 0,0-1,1 1,-1 0,1 0,-1 0,1 0,0 0,-1 0,1 0,0 1,1-1,-1-1,1 1,0 0,0 0,0-1,0 1,0 0,0 0,0-1,1 1,-1 0,0-1,0 1,0 0,1-1,-1 1,0 0,1-1,-1 1,1 0,-1-1,1 1,-1-1,1 1,-1-1,1 1,-1-1,1 0,0 1,-1-1,1 1,-1-1,1 0,0 0,0 1,-1-1,1 0,0 0,-1 0,1 0,0 0,0 0,-1 0,1 0,39 8,6-3</inkml:trace>
  <inkml:trace contextRef="#ctx0" brushRef="#br0" timeOffset="1001.613">1701 975,'-23'9,"1"1,0 0,0 2,1 1,0 0,2 1,-1 2,2 0,0 1,1 0,-9 13,14-15,1 0,0 0,1 1,1 0,0 1,2 0,0 0,0 0,2 1,0 0,1 0,1 1,1-1,0 1,1 6,2-16,-1-1,1 0,1 0,-1 0,2 0,-1 0,1 0,0 0,0-1,1 1,0-1,1 0,-1 0,1-1,1 1,0-1,-1-1,0-1,0 0,0 0,1 0,0 0,0-1,0 0,0-1,0 1,1-1,-1 0,1-1,-1 1,1-1,0-1,0 1,-1-1,1 0,0-1,0 0,8-2,0-1,0-1,0 0,-1-1,1 0,-2-1,1-1,-1 0,0-1,0-1,-1 0,-1 0,0-1,0-1,-1 0,0 0,-1-1,-1 0,5-10,-8 14,-1 0,1-1,-2 1,1-1,-1 0,-1 0,0 0,0 0,-1 0,-1-1,1 1,-2 0,0-9,-1 11,0 0,0 1,-1-1,0 1,0-1,-1 1,1 0,-2 1,1-1,-1 0,0 1,0 0,-1 1,0-1,0 1,0 0,-1 0,1 1,-3-1,-3-3,-1 2,0 0,0 0,-1 1,1 1,-1 0,0 1,-1 0,-6 0</inkml:trace>
  <inkml:trace contextRef="#ctx0" brushRef="#br0" timeOffset="1321.233">2394 899,'-5'-4,"0"0,0 0,-1 1,0 0,0 0,0 1,0 0,0 0,0 0,0 0,-1 1,1 0,0 1,-1 0,1-1,-1 2,1-1,-1 1,1 0,0 1,-1-1,1 1,0 0,0 1,0-1,1 1,-1 1,0-1,1 1,-3 2,-10 9,0 2,1 0,0 1,2 1,0 0,1 1,1 0,1 1,1 1,1 0,0 0,2 1,1 0,1 1,0 0,2 0,1 0,0 21,3-35,0 0,1 0,0 0,0-1,1 1,1 0,0-1,0 1,0-1,1 0,1 0,4 7,-6-12,0 0,0 0,0-1,1 1,-1-1,1 0,0 0,0 0,0-1,0 1,0-1,0 0,1 0,-1 0,1-1,0 0,-1 0,1 0,0 0,0-1,-1 0,1 0,0 0,0 0,-1-1,1 0,0 0,8-2,0-1,0 0,0-1,-1-1,0 0,0-1,-1 0,1-1,-1 0,-1 0,0-1,0-1,-1 0,0 0,-1-1,0 0,0 0,-1-1,5-12,1-4,0-1,-2 0,-1-1,-2 0,-1-1,-1 0,-2 0,0-3,1-73</inkml:trace>
  <inkml:trace contextRef="#ctx0" brushRef="#br0" timeOffset="1651.483">2292 1,'0'78,"4"61,6 42,10 21,6 2,7-12,7-26,1-36,2-40,-2-41,-3-36,-4-34,-4-31,-6-7</inkml:trace>
  <inkml:trace contextRef="#ctx0" brushRef="#br0" timeOffset="2002.911">2599 206,'9'66,"7"51,5 37,4 23,1 7,-3-10,-1-21,-5-33,0-37,1-36,-3-31,-3-18</inkml:trace>
  <inkml:trace contextRef="#ctx0" brushRef="#br0" timeOffset="2314.981">2984 1207,'10'-13,"15"-16,-2 0,1-6,-19 28,0-2,-1 1,0 0,0-1,0 0,-1 0,-1 0,1 0,-2 0,2-8,-3 15,0 0,1 0,-1 0,0 0,0 0,-1 0,1 0,0 0,0 0,-1 0,0 0,1 0,-1 0,0 0,0 0,0 0,0 1,0-1,0 0,0 1,-1-1,1 1,-1 0,1-1,-1 1,1 0,-1 0,0 0,0 0,1 0,-1 0,0 0,0 1,0-1,0 1,0-1,0 1,0 0,0 0,0 0,0 0,0 0,0 0,0 0,-1 1,-4 0,0 0,1 1,-1 0,0 0,1 1,-1-1,1 2,-1-1,1 1,1-1,-1 2,-4 2,4-1,0 0,1 0,0 0,0 1,0 0,1 0,-1 0,2 1,-1-1,1 1,0 0,1 0,0 0,0 0,1 0,0 0,0 8,1-5,1 1,1-1,0 0,1 0,0 0,1 0,0 0,0-1,1 1,0-1,1 0,2 1,6 9,2 0,0-1,2 0,0-1,1-2,0 1,2-2,0-1,0-1,1 0,12 4,-15-10,-1 0,2-1,16 2,-1-2</inkml:trace>
  <inkml:trace contextRef="#ctx0" brushRef="#br0" timeOffset="2315.981">3344 1438,'-9'-27,"-3"-20,1-13,2-8,3-2,6 3,8 8,12 10,10 9,9 6,7 10,4 4,3 2,-9 3</inkml:trace>
  <inkml:trace contextRef="#ctx0" brushRef="#br0" timeOffset="2637.21">3805 771,'-17'10,"1"2,0 0,0 1,1 0,1 2,-5 6,15-16,0 0,1 1,-1-1,1 1,1 0,-1 0,1 0,0 0,1 0,-1 0,1 1,0-1,1 1,-1-1,1 0,1 1,-1-1,1 1,0-1,1 0,-1 0,2 2,6 14,1 0,1 0,1-1,1 0,0-1,17 17,-17-21,1 1,-2 1,0 0,-1 1,-1 0,-1 0,-1 1,6 19,-13-32,-1 0,1 0,-1 0,0 0,-1 1,0-1,0 0,0 0,-1 0,0-1,0 1,-1 0,0-1,0 1,0-1,-1 0,0 0,0-1,-1 1,1-1,-1 0,0 0,-4 3,-7 5,0-1,0 0,-1-1,-1 0,0-2,-1 0,-13 4,-1-2,-1-2,0-1,-1-1,1-3,-10 0,-14-1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2.049"/>
    </inkml:context>
    <inkml:brush xml:id="br0">
      <inkml:brushProperty name="width" value="0.2" units="cm"/>
      <inkml:brushProperty name="height" value="0.2"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1074 2784,'3'0,"0"-3,2 0,1-2,1-3,2-2,2-5,1-4,1-6,4-5,0-4,0-2,0-2,-3 0,-2 0,-1 1,-1 6,-1 2,-2 1,-1 6</inkml:trace>
  <inkml:trace contextRef="#ctx0" brushRef="#br0" timeOffset="596.489">1535 1597,'0'-4,"2"-7,4-9,2-7,3-7,2-5,1-2,0-2,1 0,-3 2,-3 3,-3 3,-3 9</inkml:trace>
  <inkml:trace contextRef="#ctx0" brushRef="#br0" timeOffset="1279.753">1716 523,'0'-5,"3"-4,0-7,2-8,3-8,3-7,1-7,1-5,-2-3,-2 0,-3 3,-2 4,-5 9,-4 6,-2 7</inkml:trace>
  <inkml:trace contextRef="#ctx0" brushRef="#br1" timeOffset="58302.274">321 2811,'-2'-2,"-4"-4,-2 0,-3 1,-2 3,-1 5,-3 6,-3 9,-3 9,-2 11,0 11,0 9,2 10,5 4,5 2,8 0,9-2,11-8,12-8,12-13,10-13,9-13,7-16,2-14,0-12,-3-12,-5-9,-6-5,-10-5,-9-1,-11-2,-12 1,-9 1,-11-1,-5 4,-9 3,-4 6,-4 8,-3 6,0 8,2 5,0 6,5 3,3 3,4-1,3 2,2 2,1 0,1 4,0 2,2 2,3 1</inkml:trace>
  <inkml:trace contextRef="#ctx0" brushRef="#br1" timeOffset="58998.864">0 3816,'2'3,"4"0,5 0,5 2,6-1,7 3,7-1,6-1,8-1,8-2,7-4,6 0,1-6,-1-3,-6-3,-6-1,-10 3,-9 2,-11 1,-11 2,-12 2,-6 2</inkml:trace>
  <inkml:trace contextRef="#ctx0" brushRef="#br1" timeOffset="59518.322">14 3928</inkml:trace>
  <inkml:trace contextRef="#ctx0" brushRef="#br1" timeOffset="59952.718">0 3872,'0'-7,"0"0,2 3,4 8,2 10,6 14,4 15,4 16,6 17,5 20,1 17,3 15,-1 12,-1 9,-3 4,-1 3,-4-1,-4-6,-6-5,-3-5,-5-7,-3-8,-3-7,-2-11,-1-10,-3-12,-1-12,0-10,-1-11,0-10,-2-7,1-6,-2-7,2-3,0-8,3-8,-2-6,1-3</inkml:trace>
  <inkml:trace contextRef="#ctx0" brushRef="#br1" timeOffset="60985.214">796 3830,'0'3,"2"2,1 8,0 9,-1 11,0 10,-1 16,-3 13,0 17,-4 16,-2 15,-2 10,-2 9,-4 7,-1 3,-1-3,-1-5,0-10,0-7,2-12,1-10,1-8,0-9,1-6,0-10,1-7,1-9,2-9,-1-8,0-4,1-4,0-3,2-2,0 0,1-2,2-1,-1 0,1-1,2-1,-2-2,0 0,1-1,-1-1,0 0,1-1,2-4,-2-6,0-9,0-3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32.401"/>
    </inkml:context>
    <inkml:brush xml:id="br0">
      <inkml:brushProperty name="width" value="0.1" units="cm"/>
      <inkml:brushProperty name="height" value="0.1" units="cm"/>
      <inkml:brushProperty name="ignorePressure" value="1"/>
    </inkml:brush>
  </inkml:definitions>
  <inkml:trace contextRef="#ctx0" brushRef="#br0">325 2994,'1'-5,"1"0,-1 0,1 0,0 0,0 0,0 1,1-1,0 1,0 0,0 0,0 0,1 0,1-1,1-3,82-89,74-62,-52 53,279-279,829-800,-1048 1030,-142 134,-20 22</inkml:trace>
  <inkml:trace contextRef="#ctx0" brushRef="#br0" timeOffset="490.545">863 3764,'0'-5,"5"-9,14-17,21-19,31-28,33-31,38-37,39-32,32-25,19-18,10-6,-11 10,-22 15,-47 42</inkml:trace>
  <inkml:trace contextRef="#ctx0" brushRef="#br0" timeOffset="923.316">2685 736,'5'22,"9"20,16 20,12 18,16 12,11 8,7 0,-1 1,0-5,-8-4,-7-14,-13-16,-20-23,-19-27,-9-15</inkml:trace>
  <inkml:trace contextRef="#ctx0" brushRef="#br0" timeOffset="1255.056">2762 685,'31'39,"27"26,17 20,9 8,3 1,-5-6,-7-9,-16-15,-19-12,-20-21,-13-15</inkml:trace>
  <inkml:trace contextRef="#ctx0" brushRef="#br0" timeOffset="1786.488">2762 710,'1'-4,"1"-1,-1 1,1 0,0 0,0 0,0 0,1 0,-1 0,1 1,0-1,0 1,0 0,1 0,1-1,9-11,428-478,-434 484,11-13,2 0,0 1,1 1,24-16,-44 34,0 0,1 1,-1 0,1-1,-1 1,1 0,0 0,-1 0,1 1,0-1,0 0,0 1,-1 0,1 0,0 0,0 0,0 0,0 1,-1-1,1 1,0 0,0 0,-1 0,1 0,-1 0,1 0,-1 1,1-1,-1 1,0 0,0 0,1-1,-2 1,1 1,0-1,1 2,7 10,-1 1,-1-1,0 2,-1-1,5 16,-3-8,54 128,6-3,82 127,33-7,-182-266,-1-1,0 1,0-1,0 1,0 0,0-1,0 1,0 0,0 0,-1 0,1-1,0 1,-1 0,0 0,0 0,1 0,-1 0,0 0,0 0,-1 0,1 0,0 0,-1 0,1 0,-1 0,-1 0,-1 0,0 1,1-1,-1 0,0 0,0 0,0-1,0 1,-1-1,1 0,0 1,-1-2,-2 2,-100 34,-61 33,87-33</inkml:trace>
  <inkml:trace contextRef="#ctx0" brushRef="#br0" timeOffset="2558.534">274 2994,'-3'-5,"-2"12,-4 13,-6 60,-2 47,-1 9,-24 104,-11-2,-57 150,110-388,0 0,0 0,0 0,0 0,-1 0,1 1,0-1,0 0,0 0,0 0,0 0,0 0,0 0,0 0,0 0,0 0,-1 1,1-1,0 0,0 0,0 0,0 0,0 0,0 0,0 1,0-1,0 0,0 0,0 0,0 0,0 0,0 1,0-1,0 0,0 0,0 0,0 0,1 0,-1 0,0 0,0 1,0-1,0 0,0 0,0 0,0 0,0 0,0 0,0 0,1 0,-1 0,0 0,0 1,0-1,0 0,0 0,0 0,1 0,-1 0,0 0,0 0,0 0,0 0,0 0,0 0,1 0,10-9,25-29,-21 22,59-59,4 2,3 5,2 3,4 3,2 5,3 3,1 5,3 3,42-10,-114 47,0 1,1 1,-1 2,7-1,-11 6,-18 5</inkml:trace>
  <inkml:trace contextRef="#ctx0" brushRef="#br0" timeOffset="2924.654">196 3712,'9'0,"7"5,14 0,11 1,11 2,6 2,1 1,-5 5,-11 3,-17 4,-18 1,-15-3,-14-1,-13-3,-5-10,5-5</inkml:trace>
  <inkml:trace contextRef="#ctx0" brushRef="#br0" timeOffset="3256.559">299 3737,'-23'24,"1"1,1 1,2 1,0 1,2 0,-13 30,30-58,0 0,0 0,0 0,1 0,-1 0,0 0,0-1,0 1,0 0,0 0,0 0,0 0,0 0,0 0,0 0,1 0,-1 0,0 0,0 0,0 0,0 0,0 0,0 0,0 0,0 0,1 0,-1 0,0 0,0 0,0 0,0 0,0 0,0 1,0-1,0 0,0 0,0 0,1 0,-1 0,0 0,0 0,0 0,0 0,0 0,0 0,0 1,15-16,19-21,14-28,-33 40,2 1,1 1,1 1,1 1,2-1,-40 60,-91 140,79-125</inkml:trace>
  <inkml:trace contextRef="#ctx0" brushRef="#br0" timeOffset="4073.914">94 4635,'15'-15,"0"0,1 1,1 1,0 0,1 1,2-1,316-162,303-109,-588 263,198-74,-207 81,1 3,1 1,0 2,36-1,-70 8,-1 1,0 0,0 0,1 1,-1 1,0-1,0 1,6 3,-12-4,0 0,0 0,-1 1,1 0,0-1,-1 1,1 0,-1 0,1 0,-1 1,0-1,0 1,0-1,0 1,-1 0,1-1,-1 1,1 0,-1 0,0 0,0 0,-1 0,1 1,0-1,-1 1,1 7,-1-1,-1 1,0 0,0 0,-1-1,0 1,-1-1,0 1,-1-1,-2 3,-13 29,-21 34,39-74,-88 144,-80 97,60-92,-11 36,118-184,0 0,0 0,0 1,0-1,1 1,-1-1,1 1,0-1,0 1,1 0,-1 3,1-7,0 1,0 0,0-1,1 1,-1-1,0 0,1 1,-1-1,0 1,1-1,-1 1,0-1,1 0,-1 1,1-1,-1 0,1 1,-1-1,1 0,-1 0,1 1,-1-1,1 0,-1 0,1 0,-1 0,1 0,-1 0,1 0,0 0,-1 0,1 0,-1 0,1 0,-1 0,1 0,-1-1,1 1,-1 0,1-1,13-3,0-2,-1 0,0-1,0 0,0-2,151-94,114-66,-226 141,2 2,1 2,1 3,19-3,-63 21,0 0,1 0,0 1,-1 1,1 0,0 0,0 2,-1-1,1 2,1 0,-10-1,1 0,-1 1,1-1,-1 1,0 0,0 0,0 1,0-1,0 1,-1 0,1 0,-1 0,1 1,-1-1,0 1,-1 0,1-1,0 1,-1 1,0-1,0 0,-1 0,1 1,-1-1,0 1,0-1,0 1,0 0,1 13,-1 0,-1 1,0-1,-1 0,-1 0,-1 0,-5 17,-10 31,-15 31,20-58,-3 6,1-5,2 0,2 1,0 11,10-48,0-1,1 1,0-1,-1 1,1 0,1-1,-1 1,0-1,1 1,0-1,0 1,0-1,0 1,1-1,0 1,-1-2,0-1,0 1,1-1,-1 1,1-1,-1 1,1-1,0 0,-1 0,1 0,0 0,0 0,0-1,0 1,0 0,0-1,0 1,0-1,1 0,9 0,0 0,0-2,-1 1,1-1,-1-1,1 0,-1-1,6-3,154-62,107-65,-25 12,-186 91,110-45,-148 65,1 2,0 1,1 1,28-3,-56 10,0-1,0 1,0 0,0 0,0 0,0 0,0 1,0-1,0 1,0-1,0 1,0 0,0 0,0 1,-2-2,-1 1,1-1,-1 1,1 0,-1-1,1 1,-1 0,1-1,-1 1,0 0,1-1,-1 1,0 0,0 0,0 0,1-1,-1 1,0 0,0 0,0-1,0 1,0 0,-1 0,1 0,0-1,0 1,0 0,-1 0,1-1,0 1,-1 0,-2 6,-1-1,-1 1,1-1,-1 0,0 0,0-1,-1 1,-4 2,-53 42</inkml:trace>
  <inkml:trace contextRef="#ctx0" brushRef="#br0" timeOffset="10090.119">428 3020,'108'-57,"-19"9,77-28,-163 75,8-3,0 0,0 0,0 1,1 1,6-1,-16 2,0 1,-1 0,1 0,0 0,0 0,0 0,0 0,0 0,0 1,-1-1,1 1,0-1,0 1,0 0,-1-1,1 1,-1 0,1 0,0 1,-1-1,0 0,1 0,-1 1,0-1,1 1,-1-1,0 1,0-1,0 1,-1 0,1-1,0 1,-1 0,1 0,-1 0,1-1,-1 2,1 14,-1 0,-1 0,-1 1,0-1,-1 0,-1 0,0-1,-1 1,-6 10,-7 32,15-50,-5 20,1 1,1 0,2 0,-1 18,5-40,0 1,1-1,0 0,0 0,1 0,0 0,0 0,4 8,-4-12,0 0,0 0,1 0,-1-1,1 1,0 0,0-1,0 0,1 0,-1 0,1 0,0 0,0-1,0 1,0-1,1 0,5 2,0-1,1 0,-1-1,0-1,1 1,-1-1,1-1,-1 0,1-1,0 0,5-1,24-6,-1-1,15-7,-33 10,35-11,71-18,-123 34,1 0,0 0,-1 1,1 0,0 0,0 0,-1 0,1 1,0-1,-1 1,1 0,-1 1,4 0,-7-1,1 0,-1 1,1-1,-1 0,1 1,-1-1,0 1,0 0,1-1,-1 1,0 0,-1 0,1-1,0 1,-1 0,1 0,-1 0,1 0,-1 0,0 0,0 0,0 0,0 0,0 0,0 0,0 0,-1 0,1 0,-1 0,1 0,-2 1,-5 21,-2-1,-1 0,0 0,-10 13,5-9,2 2,-8 21,9-12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37.273"/>
    </inkml:context>
    <inkml:brush xml:id="br0">
      <inkml:brushProperty name="width" value="0.1" units="cm"/>
      <inkml:brushProperty name="height" value="0.1" units="cm"/>
      <inkml:brushProperty name="ignorePressure" value="1"/>
    </inkml:brush>
  </inkml:definitions>
  <inkml:trace contextRef="#ctx0" brushRef="#br0">2 0,'-2'231,"2"163,6-258,21 116,-25-236,-1-6,0 0,0 0,1-1,1 1,-1 0,1-1,1 0,0 0,0 0,1 0,1 1,-5-9,-1 0,1-1,-1 1,1 0,0-1,-1 1,1-1,0 1,-1-1,1 1,0-1,0 1,0-1,-1 0,1 1,0-1,0 0,0 0,0 0,0 0,-1 0,1 1,0-2,0 1,0 0,0 0,0 0,-1 0,1 0,0-1,0 1,0 0,0-1,-1 1,1-1,0 1,0-1,22-28,-8-4,-1-1,-2 0,-1-1,-2 0,3-22,2-5,1 0,22-94,7 1,10-7,-49 148,-2 5,0-1,1 0,0 1,1 0,-1 0,2 0,-1 0,1 1,0 0,1 0,7-6,-13 14,0-1,0 0,-1 1,1-1,0 1,0-1,0 1,0 0,0-1,0 1,0 0,0 0,1-1,-1 1,0 0,0 0,0 0,0 1,0-1,0 0,0 0,0 0,0 1,0-1,0 1,0-1,0 1,0-1,0 1,0-1,-1 1,1 0,0-1,0 1,0 0,2 3,-1 0,1 0,-1 0,0 0,0 0,0 0,-1 1,1 1,10 41,-3 2,-2-1,-2 1,-3 0,-1 24,3 52,-2-84,1 13,2-1,4 6,-7-47,0 1,1-1,1-1,0 1,0 0,2-1,-1 0,1 0,1-1,0 1,5 4,-9-11,1-1,0 1,-1-1,2 0,-1-1,0 1,0-1,3 1,30 8</inkml:trace>
  <inkml:trace contextRef="#ctx0" brushRef="#br0" timeOffset="564.236">1054 334,'-27'33,"1"2,1 1,2 2,2 0,1 1,3 0,0 2,3 0,1 1,-5 37,16-64,0 1,1 0,1 0,0-1,1 1,1 0,0-1,5 14,-6-24,0 0,1 0,0-1,0 1,0 0,1 0,-1-1,1 0,0 1,0-1,1 0,-1-1,1 1,0 0,0-1,0 0,1 0,-1 0,1-1,-1 1,1-1,0 0,0-1,0 1,0-1,0 0,4 1,2-3,0 1,0-1,0-1,0 0,-1 0,1-1,-1 0,0-1,0 0,0-1,0 0,-1 0,1-1,-2-1,1 1,-1-1,0-1,6-7,4-3,-1-2,0 0,-2-1,0 0,-2-2,0 1,4-14,-12 23,0-1,0 0,-1 0,-1 0,0 0,-1-1,-1 1,0-1,-1 1,0-1,-1 1,-3-15,2 21,0 0,-1 0,0 0,0 0,-1 0,1 1,-2-1,1 1,-1 0,0 1,-1-1,1 1,-1 0,-1 0,1 1,-1-1,0 2,0-1,0 1,-1 0,0 0,-5-1,-51-17,63 22,1 0,0 0,0 0,-1 0,1 0,0 0,0 0,0-1,-1 1,1 0,0 0,0 0,0 0,0 0,-1-1,1 1,0 0,0 0,0 0,0 0,0-1,0 1,-1 0,1 0,0-1,0 1,0 0,0 0,0 0,0-1,0 1,0 0,0 0,0-1,0 1,0 0,0 0,0 0,0-1,0 1,1 0,-1 0,0 0,0-1,0 1,0 0,0 0,0 0,0-1,1 1,-1 0,0 0,0 0,17-11,24-4,133-40,38 0,-202 53,0 0,0 0,1 1,-1 1,8 0,-16 0,0 0,0 0,0 0,0 1,0-1,0 1,0-1,0 1,0 0,-1 0,1 0,0 0,0 0,-1 0,1 0,-1 1,1-1,-1 0,1 1,-1-1,0 1,0 0,0-1,0 1,0 0,0 0,0 0,-1 0,1 0,-1 0,1-1,-1 2,1 15,0 0,-2 0,0 0,-1 1,0-2,-2 1,-1 3,-6 36,5-16,1 0,3 0,1 0,4 38,-2-66,1 1,0-1,0 0,2 0,0 0,0 0,1-1,1 0,0 0,0 0,1-1,1 0,0 0,0 0,1-1,0-1,2 1,12 3,-5-9</inkml:trace>
  <inkml:trace contextRef="#ctx0" brushRef="#br0" timeOffset="930.504">1927 564,'7'-1,"0"0,-1-1,1 0,-1-1,1 1,-1-1,0 0,0-1,0 0,-1 0,1 0,1-3,3 1,12-12,0 0,-1-1,-1-1,12-17,-22 25,0 0,-1-1,-1 0,0-1,-1 0,-1 0,0 0,-1-1,2-5,-7 17,1 0,-1 0,1 0,-1 1,0-1,0 0,0 0,0 0,0 0,-1 0,0 0,1 1,-2-3,1 3,1 1,-1 0,0 0,0 0,1 0,-1-1,0 1,0 0,-1 1,1-1,0 0,0 0,0 0,0 1,-1-1,1 0,0 1,-1-1,1 1,-1 0,-2-1,0 1,0 0,-1 0,1 0,0 1,0-1,0 1,0 0,0 0,0 1,0-1,0 1,0 0,0 0,1 0,-1 0,0 2,-10 7,0 2,0-1,2 2,0 0,0 0,1 1,1 1,0 0,2 0,-1 1,2 0,1 0,-1 1,1 1,1 0,0 0,1 0,1 1,1-1,0 1,2 0,0 0,2-1,0 1,1-1,1 4,-2-15,1 1,0-1,0 0,1 0,0-1,0 1,1-1,0 0,0 0,1 0,0-1,0 1,0-2,1 1,0-1,0 0,0 0,1-1,-1 0,1 0,0-1,0 0,3 1,0-2,1 1,0-2,-1 1,1-2,0 1,0-2,-1 0,1 0,0-1,-1 0,1-1,-1 0,0-1,0 0,0-1,7-5,37-24</inkml:trace>
  <inkml:trace contextRef="#ctx0" brushRef="#br0" timeOffset="2639.367">541 2002,'5'-5,"5"-5,10-1,15-4,23-2,23-4,20-7,11-2,3-6,-5-1,-8 2,-21 3,-25 6</inkml:trace>
  <inkml:trace contextRef="#ctx0" brushRef="#br0" timeOffset="2967.521">1131 2002,'0'74,"4"42,7 10,9-12,10-26,5-31,-4-26</inkml:trace>
  <inkml:trace contextRef="#ctx0" brushRef="#br0" timeOffset="3354.151">1413 2002,'55'-40,"1"2,21-8,-52 33,0 0,1 2,1 1,-1 1,1 1,23-3,-42 10,-1 0,0 1,0-1,0 1,1 1,-1-1,0 1,0 0,0 1,0 0,0 0,3 2,-7-3,0 1,1 0,-1 0,-1 0,1 1,0-1,-1 1,1-1,-1 1,1 0,-1 0,0 0,-1 0,1 1,0-1,-1 0,0 1,0-1,0 1,0-1,0 1,-1-1,1 1,-1 2,0 4,0-1,0 0,-1 0,0 1,0-1,-1 0,0 0,-1 0,0 0,-1 0,0-1,0 0,0 1,-1-2,-1 1,-5 6,-9 8,-1-1,-2-1,0-2,-18 12,39-28,-53 38,1 2,3 3,2 2,1 1,-8 17,53-61,0-1,1 1,-1-1,1 1,0 0,0 0,1 0,-1 0,1 0,-1 4,2-8,0 1,0-1,0 0,0 1,0-1,0 0,0 0,0 1,0-1,0 0,0 1,0-1,0 0,1 1,-1-1,0 0,0 0,0 1,1-1,-1 0,0 0,0 0,0 1,1-1,-1 0,0 0,1 0,-1 0,0 1,0-1,1 0,-1 0,0 0,1 0,-1 0,0 0,1 0,-1 0,0 0,1 0,-1 0,28-10,67-55,-68 45,1 1,26-13,-43 27,-1 0,1 1,1 0,-1 0,0 1,1 1,0 0,-1 1,1 0,3 1,12 1,0 2,24 6,-32-5,1 0,-1-2,1 0,0-1,12-2,-25 0,0 0,0 0,0-1,-1 0,1 0,-1-1,0 0,1 0,-1 0,0-1,-1 0,1 0,-1-1,0 1,0-1,0 0,-1 0,3-4,20-36,-6-1</inkml:trace>
  <inkml:trace contextRef="#ctx0" brushRef="#br0" timeOffset="3804.402">2055 1386,'-2'4,"0"0,0 0,1 0,-1 0,1 0,0 1,0-1,1 0,-1 1,1-1,0 1,0-1,0 1,1-1,0 0,0 1,-1 5,9 80,4-1,4-1,9 21,24 64,15 18,-56-166,7 21,1-1,2-1,3-1,11 17,-32-57,1-1,-1 1,1-1,0 1,0-1,0 0,0 0,0 0,1 0,-1 0,0 0,1-1,0 1,-1-1,4 1,-5-2,0 0,1 0,-1 0,1-1,-1 1,1 0,-1-1,0 1,1-1,-1 0,0 1,1-1,-1 0,0 0,0 0,0 0,0 0,0 0,0 0,0 0,0-1,0 1,-1 0,1 0,0-1,-1 1,1 0,-1-1,1 1,-1-1,0 0,10-27,-1 0,-1 0,-2-1,1-21,1-29,-3-13,-9 49,-3 33,6 11,0 0,0 0,1 1,-1-1,0 1,0-1,0 1,1-1,-1 1,0-1,1 1,-1 0,1-1,-1 1,1 0,-1-1,1 1,-1 0,1 0,0 0,-1-1,1 1,-6 12,0 1,1-1,0 1,1 0,0 0,2 0,-1 1,2-1,0 0,1 1,0-1,1 1,1-1,0 1,4 11,-4-17,0 0,1-1,0 1,0 0,1-1,1 0,-1 1,1-2,0 1,1-1,0 1,0-2,1 1,0-1,0 0,0 0,1-1,0 0,0 0,0-1,0 0,1 0,-1-1,1 0,1 0,4-1,0 0,0-1,0-1,0 0,-1-1,1 0,0-1,0 0,-1-1,1-1,-1 0,6-4,-1 0,1-1,-1 0,0-2,-1 0,0-1,-1-1,-1 0,1-2,12-14</inkml:trace>
  <inkml:trace contextRef="#ctx0" brushRef="#br0" timeOffset="4137.035">2953 2232,'2'-5,"-1"-1,1 1,1-1,-1 1,1 0,0 0,0 0,1 0,-1 0,1 1,0 0,0 0,2-2,18-22,-23 27,0 0,0 0,0-1,-1 1,1 0,0-1,-1 1,1 0,-1-1,1 1,-1 0,1-1,-1 1,0-1,0 1,0-1,0 1,0-1,0 1,0-1,-1 1,1 0,0-1,-1 1,1-1,-1 0,-1 0,0 1,1-1,-1 1,0 0,1 0,-1 0,0 0,0 0,0 0,0 0,0 0,0 1,0-1,0 1,0 0,-2-1,-8 0,-1 1,1 0,-1 1,0 0,-10 2,16-1,0-1,0 1,0 1,0-1,0 1,0 0,1 1,0 0,-1 0,1 0,4-2,0 0,0 0,0 0,1 0,-1 0,0 0,1 0,0 0,0 1,-1-1,1 0,0 1,1-1,-1 1,0-1,1 1,0-1,-1 1,1 0,0-1,0 1,0-1,1 1,-1 0,1-1,-1 1,1-1,0 1,1 1,4 8,0 1,1-1,0 0,1-1,1 0,0 0,0-1,1 0,0-1,6 5,3 1,1-1,1 0,0-2,1 0,11 3,-19-9,1-1,-1-1,1 0,0-1,4 0,16 0</inkml:trace>
  <inkml:trace contextRef="#ctx0" brushRef="#br0" timeOffset="4466.183">3235 2207,'-4'-22,"-2"-11,1-5,0 0,7 6,6 5,6 2,10 1,5 0,-2 5</inkml:trace>
  <inkml:trace contextRef="#ctx0" brushRef="#br0" timeOffset="4784.876">3466 1822,'-4'7,"0"1,1-1,0 1,1-1,-1 1,1 0,1 0,-1 0,1 0,1 0,0 1,0-1,0 0,1 0,0 0,1 0,0 0,0 0,1 0,0-1,0 1,1-1,-1 0,2 0,-1 0,1 0,0-1,0 0,1 0,0 0,0-1,0 0,2 1,-1-1,-2-1,1 0,-1 1,0-1,0 1,0 0,2 5,-6-9,0 1,0-1,-1 1,1-1,0 1,-1-1,1 1,-1-1,0 1,1 0,-1-1,0 1,0 0,0-1,0 1,0-1,-1 1,1 0,0-1,-1 1,1-1,-1 1,0-1,1 1,-1-1,0 1,0-1,0 0,0 1,-1 0,-7 7,0 0,-1 0,0-1,-1-1,1 0,-1 0,-1-1,1 0,-1-1,0 0,-3 0,-15 4,0-1,-1-2,0 0,-4-2,17-2,1-2,0 0,-1 0,1-2,0 0,0-1,0-1,0 0,1-2,-1 1,1-2,-14-8,-34-23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51.008"/>
    </inkml:context>
    <inkml:brush xml:id="br0">
      <inkml:brushProperty name="width" value="0.1" units="cm"/>
      <inkml:brushProperty name="height" value="0.1" units="cm"/>
      <inkml:brushProperty name="ignorePressure" value="1"/>
    </inkml:brush>
  </inkml:definitions>
  <inkml:trace contextRef="#ctx0" brushRef="#br0">1298 910,'5'0,"1"4,4 10,0 16,-1 16,-3 14,-2 8,-1 7,-2 0,-1-6,0-9,4-15,5-15,7-17,4-20,3-12,-2-4</inkml:trace>
  <inkml:trace contextRef="#ctx0" brushRef="#br0" timeOffset="333.26">1632 1012,'0'18,"0"13,4 12,2 6,4 4,1 1,2-3,-1-7,-2-2,-3-7</inkml:trace>
  <inkml:trace contextRef="#ctx0" brushRef="#br0" timeOffset="732.844">1068 2115,'0'9,"0"0,1-1,0 1,0 0,1-1,1 1,-1-1,1 0,0 0,1 0,0 0,1 0,-1-1,4 4,0-2,0 0,1 0,1 0,0-1,0-1,0 0,1 0,0-1,10 5,4-1,0-2,1 0,0-1,0-2,0 0,1-2,0-1,-1-1,1-2,0 0,-1-2,1-1,-1-1,25-8,-11 2,-2-2,0-2,-1-1,0-2,-1-2,-1-1,-2-2,0-1,15-15,-31 23,0 0,-2-1,0 0,-1-2,0 1,-2-2,0 0,1-7,-10 21,0 0,-1-1,0 0,0 1,-1-1,0 0,0 0,0 0,-1 0,0 0,-1 0,1 1,-2-3,1 4,-1-1,0 1,0 0,0 0,-1 1,0-1,0 1,0-1,-1 1,1 0,-1 0,0 0,0 1,0-1,-1 1,1 0,-1 0,-3-1,-40-18,2 7</inkml:trace>
  <inkml:trace contextRef="#ctx0" brushRef="#br0" timeOffset="1353.836">1889 37,'-63'2,"-1"3,1 3,1 2,-50 16,2 6,1 5,-19 13,39-12,3 4,2 4,1 3,3 3,3 5,1 2,4 4,2 2,-23 33,50-46,1 2,3 1,2 2,3 2,3 1,-5 17,15-23,2 1,2 1,3 0,2 1,2 0,4 1,0 39,5-41,3-1,2 1,2-1,3-1,3 1,1-1,3-1,2-1,3 0,2-1,2-2,2 0,2-2,2-1,2-2,3-1,0-1,3-2,2-2,1-2,1-2,2-1,2-3,0-1,37 14,-29-19,2-3,1-2,0-3,1-2,1-2,0-4,23 0,-6-5,0-4,0-2,0-4,0-4,43-13,-16-3,-1-4,-2-5,-2-5,-1-3,-3-5,-1-4,-3-4,41-37,-66 44,-3-4,-1-2,-3-3,-3-2,-3-3,-2-2,-4-2,-2-2,19-44,-40 64,-3-2,-1 0,-3-1,-2-1,-3 0,4-41,-11 49,-3-1,-1 0,-2 1,-3-1,-1 1,-3-1,-1 2,-8-20,2 18,-3 0,-1 1,-3 0,-1 2,-3 1,-1 1,-6-4,-7-4,-1 2,-3 1,-2 3,-1 2,-23-14,0 6,-3 3,-1 3,-2 4,-1 3,-3 4,0 3,-2 3,-42-6,91 25,0 2,-1 1,1 1,-1 2,-7 2,29 0,1 1,0 1,0 0,0 0,0 2,0-1,1 1,-2 1,6-2,0 0,1 1,-1-1,0 1,1 1,0-1,0 1,1 0,-1 0,1 0,0 1,0-1,-2 6,-6 18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48:25.533"/>
    </inkml:context>
    <inkml:brush xml:id="br0">
      <inkml:brushProperty name="width" value="0.1" units="cm"/>
      <inkml:brushProperty name="height" value="0.1" units="cm"/>
      <inkml:brushProperty name="ignorePressure" value="1"/>
    </inkml:brush>
  </inkml:definitions>
  <inkml:trace contextRef="#ctx0" brushRef="#br0">2339 1473,'-80'-7,"-1"4,1 3,-1 3,1 4,0 4,1 2,0 5,-69 24,98-25,1 1,-20 12,54-22,0 0,0 1,1 0,0 1,0 1,2 0,-1 1,1 0,-2 5,11-14,1 0,-1 0,1 0,0 1,0-1,0 1,0 0,1-1,-1 1,1 0,0 0,0 0,1 0,-1 0,1 0,0 0,0 0,0 0,0 0,1 0,-1 0,1 0,0 0,1 0,-1 0,1-1,-1 1,1 0,0-1,1 1,-1-1,0 0,1 0,0 0,0 0,0 0,0-1,0 1,1 0,12 8,1 0,0 0,1-2,0 0,0-1,1-1,13 3,43 10,0-3,68 6,161 4,-138-15,96 23,-224-28,0 1,-1 2,23 11,-52-19,-1 1,1 0,-1 1,0 0,0 0,0 0,-1 1,1 0,-1 0,0 1,-1-1,1 1,-1 1,0-1,-1 1,0 0,0 0,0 0,-1 0,1 2,-3-2,-1 0,1 0,-1 0,0 0,-1 0,0 0,0 0,0 0,-1-1,0 1,0 0,-1-1,0 1,0-1,-2 3,0-1,1 0,-2 0,1 0,-1 0,0-1,-1 0,0-1,0 1,0-1,-8 4,5-10,8-10</inkml:trace>
  <inkml:trace contextRef="#ctx0" brushRef="#br0" timeOffset="2105.45">2442 1397,'0'0,"0"1,0-1,0 0,0 1,0-1,0 0,0 1,0-1,0 0,0 1,0-1,0 0,0 1,0-1,-1 0,1 0,0 1,0-1,0 0,0 1,-1-1,1 0,0 0,0 1,-1-1,1 0,0 0,0 0,-1 1,1-1,0 0,-1 0,1 0,0 0,-1 0,1 0,0 0,-1 0,1 0,-1 0,1 0,-1-1,0 1,1 0,0-1,-1 1,1 0,-1-1,1 1,-1 0,1-1,0 1,-1-1,1 1,0-1,0 1,-1-1,1 1,0-1,0 1,0-1,-1 1,1-1,0 0,-10-49,1-1,3 0,3-1,1-2,-4-56,-38-282,-6-79,49 462,-1-3,1 0,1 0,0 0,0 0,1 0,1 0,0 0,1 0,3-9,-6 20,1-1,0 0,0 1,0 0,0-1,0 1,0-1,0 1,0 0,0 0,1 0,-1-1,0 1,1 1,-1-1,1 0,-1 0,1 0,0 1,-1-1,1 1,0-1,-1 1,1 0,0 0,-1 0,1 0,0 0,0 0,-1 0,1 0,0 1,-1-1,1 0,0 1,-1 0,1-1,-1 1,2 1,6 3,1 0,-1 1,0 0,-1 1,1 0,-1 0,29 30,-1 1,-2 2,-1 2,-3 1,23 42,21 48,18 59,169 451,-253-621,-5-13,0 0,0-1,1 1,0-1,5 6,-5-13,-3-11,-3-13,-1 16,0-1,1 0,0 1,1-1,0 0,0 0,1 0,0 0,0 0,0 1,1-1,1 0,-1 0,1 0,3-5,60-151,32-48,-13 29,6-26,94-202,-170 388,-14 23,0 0,0-1,1 1,-1 0,0 0,0 0,0 0,0 0,0 0,0 0,0 0,1 0,-1-1,0 1,0 0,0 0,0 0,0 0,1 0,-1 0,0 0,0 0,0 0,0 0,0 0,1 0,-1 0,0 0,0 0,0 0,0 0,0 0,1 1,-1-1,0 0,0 0,0 0,0 0,0 0,0 0,0 0,1 0,-1 0,0 1,0-1,0 0,0 0,0 0,0 0,0 0,0 1,0-1,0 0,0 0,0 0,0 0,0 0,0 1,0-1,0 0,0 0,0 0,0 45,-1-43,-62 684,-4 55,67-695,0-46,0 0,0 0,0 1,0-1,0 0,0 0,0 0,0 0,0 0,0 1,0-1,0 0,0 0,0 0,0 0,0 0,1 0,-1 1,0-1,0 0,0 0,0 0,0 0,0 0,0 0,0 0,1 0,-1 1,0-1,0 0,0 0,0 0,0 0,0 0,1 0,-1 0,0 0,0 0,0 0,0 0,0 0,1 0,-1 0,0 0,0 0,0 0,0 0,0 0,1 0,-1 0,0 0,0 0,0 0,0 0,0-1,0 1,1 0,-1 0,0 0,0 0,0 0,11-22,87-216,85-146,-115 261,5 2,5 4,75-84,-142 188,19-23,28-24,-49 51,0 1,0 0,1 1,0 0,1 1,0 0,0 1,0 0,1 0,-11 4,0 1,1-1,-1 1,0-1,0 1,1 0,-1-1,1 1,-1 0,0 0,1 0,-1 0,1 0,-1 0,0 0,1 1,-1-1,0 0,1 1,-1-1,0 1,0-1,1 1,-1 0,0 0,0-1,0 1,0 0,0 0,0 0,0 0,0 0,0 0,0 1,-1-1,1 0,0 0,-1 1,1-1,0 4,0 1,0-1,0 0,-1 0,0 1,0-1,0 0,-1 0,0 0,0 3,-8 30,-1-1,-2-1,-2 0,-2 3,-75 144,59-120,-100 191,-150 308,271-541,8-15,0-1,0 0,0 1,0-1,1 1,0 0,0 0,1 0,-1 0,1 0,1 0,-1 5,1-11,1 0,0 0,-1 0,1 1,-1-1,1 0,0 0,-1 0,1 0,0 0,-1 0,1-1,-1 1,1 0,0 0,-1 0,1 0,-1-1,1 1,-1 0,1-1,-1 1,1 0,-1-1,1 1,-1-1,1 1,-1 0,0-1,1 1,-1-1,0 0,1 1,-1-1,0 0,47-45,-3-2,-1-2,38-42,16-10,4 4,83-59,-124 111,3 2,2 3,2 2,1 4,59-21,-103 46,0 1,1 2,0 0,0 2,1 1,-1 0,9 2,-29 2,-1 0,0 0,0 0,0 0,0 1,0 0,0 0,0 0,0 0,0 1,0 0,0 0,-1 0,1 0,-1 0,1 1,-1-1,0 1,0 0,-1 0,0 0,0 1,-1-1,1 0,-1 1,0-1,0 1,0-1,0 1,-1 0,0-1,1 1,-1-1,-1 1,1 0,0-1,-1 1,0 0,0-1,0 1,-1 0,-6 19,-1 0,-1-1,-1-1,-2 0,0 0,0-1,-2-1,-13 14,-36 34,-45 38,102-99,-272 236,130-119,6 8,-92 109,215-214,0 1,-8 17,13-20,6-11</inkml:trace>
  <inkml:trace contextRef="#ctx0" brushRef="#br0" timeOffset="-4402.049">851 3296,'-5'-81,"5"80,0 0,0 1,0-1,0 1,0-1,0 0,0 1,0-1,0 1,0-1,0 0,0 1,-1-1,1 1,0-1,0 1,-1-1,1 1,0-1,-1 1,1-1,-1 1,1-1,-1 1,1 0,-1-1,1 1,-1 0,1-1,-8 16,-2 38,-5 104,7 148,28 157,-18-436,0 21,3 0,2 0,2 1,-9-44,1-1,0 0,0 1,0-1,0 0,1 1,-1-1,1 0,0 0,0 0,0 0,0-1,1 1,-1-1,1 1,1 1,-2-4,0 1,0-1,-1 0,1 0,0 1,0-1,0 0,0-1,-1 1,1 0,0 0,0-1,0 1,-1-1,1 0,0 1,-1-1,1 0,0 0,-1 0,1 0,-1 0,0-1,1 1,-1 0,0-1,0 1,1-1,-1 1,0-2,24-28,-2-2,-1 0,-2-2,-1 0,-2-2,-1 0,2-10,-17 42,15-46,-16 48,1 0,0 0,-1 0,0 1,0-1,0 0,0 0,0 0,-1 0,1 0,-1 0,1 1,-1-1,0 0,-1 0,2 2,-1 0,1 1,-1-1,1 1,-1-1,0 0,1 1,-1 0,0-1,1 1,-1-1,0 1,0 0,1 0,-1-1,0 1,0 0,0 0,1 0,-1 0,0 0,0 0,0 0,1 0,-1 0,0 0,0 0,0 0,1 1,-1-1,0 0,0 1,1-1,-1 1,0-1,1 0,-1 1,0 0,-28 23,13-8,2 1,0 1,0 0,2 1,-7 12,12-18,1 1,0-1,0 1,2 0,0 0,0 1,1-1,1 1,0 2,2-12,0-1,0 1,0 0,1-1,-1 1,1-1,0 1,1 0,-1-1,1 0,0 1,0-1,0 0,0 0,1 0,0 0,0-1,3 4,-1-2,1-1,0 0,0 0,0 0,0-1,1 0,-1 0,1 0,0-1,0 0,5 0,12 2,1-1,0-2,0 0,1-2,-1-1,14-3,7-2,0-1,-1-3,5-3,-35 9,-1 0,1-1,-1 0,-1-1,1-1,-1 0,0-1,-1 0,0-1,-1-1,4-3,7-17</inkml:trace>
  <inkml:trace contextRef="#ctx0" brushRef="#br0" timeOffset="-4078.876">1595 3988,'5'0,"5"9,1 15,3 18,4 14,-2 11,2 7,-3-5,0-9,-2-16</inkml:trace>
  <inkml:trace contextRef="#ctx0" brushRef="#br0" timeOffset="-3731.988">1621 3578,'33'52,"-3"3,-2 0,-2 1,8 30,64 235,-95-311,0 2,-1-1,1 1,1-2,-1 1,2 0,-1-1,2 1,-1-1,2 0,-6-9,-1 0,1 0,-1-1,1 1,0 0,0-1,-1 1,1 0,0-1,0 1,0-1,0 1,0-1,0 0,0 1,0-1,-1 0,1 0,0 1,0-1,0 0,0 0,0 0,0 0,0 0,0-1,0 1,0 0,0 0,0-1,0 1,0 0,0-1,0 1,0-1,0 1,0-1,-1 0,1 1,0-1,-1 0,1 1,0-1,-1 0,1 0,-1 0,1 0,26-45,-27 44,42-110,-30 73,3 0,7-12,-22 49,1 1,0-1,0 1,-1-1,1 1,0-1,0 1,0-1,0 1,1 0,-1 0,0 0,1-1,-1 1,0 1,1-1,-1 0,1 0,-1 0,1 1,1-1,-2 1,1 0,-1 0,1 0,-1 1,1-1,-1 1,1-1,-1 1,0-1,1 1,-1 0,0 0,0 0,1-1,-1 1,0 0,0 0,0 1,0-1,0 0,8 11,-1 0,-1 1,1 0,-2 0,1 1,3 8,4 2,0 0,1-1,11 11,-21-28,1 0,0 0,0 0,0 0,0-1,1 0,0-1,0 0,0 0,1 0,-1-1,1 0,7 2,15-1</inkml:trace>
  <inkml:trace contextRef="#ctx0" brushRef="#br0" timeOffset="-3396.771">2621 4014,'104'-31,"-94"27,0 0,0 0,-1-1,1 0,-1-1,0 0,-1-1,6-4,-13 10,-1 1,1-1,0 1,-1-1,1 1,-1-1,1 0,-1 1,1-1,-1 0,1 1,-1-1,1 0,-1 0,0 0,0 1,1-1,-1 0,0 0,0 0,0 1,0-1,0 0,0 0,0 0,0 0,0 1,0-1,-1 0,1 0,0 0,0 1,-1-1,0-1,0 1,-1-1,0 1,0 0,0 0,0 0,0 0,0 0,0 0,0 0,0 1,0-1,0 1,-2-1,-7-1,-1 1,1 0,-1 1,1 0,-2 1,7-1,0 1,0 0,0 1,0 0,0-1,1 2,-1-1,0 1,1 0,0 0,0 0,0 1,0-1,1 1,-1 1,1-1,0 1,-1 1,2-1,1-1,-1 1,1 0,0 0,1 0,-1 0,1 0,0 0,1 0,-1 0,1 0,0 1,0-1,1 0,-1 0,1 0,0 0,0 0,1 0,0 0,1 3,0 0,0 0,1-1,0 0,0 1,1-2,0 1,0 0,1-1,-1 0,1 0,1-1,-1 1,1-1,0-1,0 1,0-1,1-1,-1 1,1-1,0 0,2-1,0 1,1-2,-1 1,1-1,0-1,-1 0,1-1,0 0,-1 0,1-1,-1 0,0-1,0-1,0 1,0-1,0-1,4-3,52-35,-7-5</inkml:trace>
  <inkml:trace contextRef="#ctx0" brushRef="#br0" timeOffset="-3062.3">3186 3706,'-8'1,"1"0,-1 1,1 0,0 1,0-1,0 1,0 1,0-1,1 1,0 0,-1 1,1 0,1-1,-1 2,1-1,0 1,0 0,-3 5,5-6,0 1,1 0,-1 1,1-1,0 0,1 1,0-1,0 1,0-1,1 1,-1-1,2 1,-1 0,1-1,0 1,0-1,1 1,0-1,0 0,0 0,3 4,8 16,1-1,1 0,6 4,-7-9,0 2,-1-1,-1 2,3 10,-13-30,-1 1,0-1,0 1,0 0,0-1,-1 1,1 0,-1-1,0 1,0 0,-1 0,1-1,-1 1,0 0,0-1,0 1,0 0,0-1,-1 0,0 1,0-1,0 1,-2 0,1 1,-1-1,-1 0,1 0,-1-1,1 1,-1-1,0 0,0 0,0 0,-1-1,1 0,-5 1,1 0,1-1,-1 0,1-1,-1 0,1-1,-1 1,0-2,1 1,-8-2,12 1,-1 0,0 0,0-1,0 1,0-1,1 0,-1 0,1-1,0 1,-1-1,1 0,0 0,1 0,-1-1,-3-3,-9-19</inkml:trace>
  <inkml:trace contextRef="#ctx0" brushRef="#br0" timeOffset="-2716.641">3365 3681,'34'-3,"0"-2,0-1,-1-1,1-2,-2-1,11-6,-28 11,-7 7,-9 10,-16 28,2-3,3 20,3 1,2 0,2 1,4-1,4 55,-2-103,-2-8,1 1,0-1,0 0,0 1,0-1,1 1,-1-1,1 0,-1 0,1 1,0-1,0 0,0 0,0 0,0 0,0 0,1 0,4-2</inkml:trace>
  <inkml:trace contextRef="#ctx0" brushRef="#br0" timeOffset="-2179.289">3750 2731,'12'435,"0"-94,-13-194,-1-54,5 0,11 78,-14-170,0 0,0 1,0-1,1 0,-1 0,0 1,1-1,-1 0,0 0,1 0,0 1,-1-1,1 0,0 0,-1 0,1 0,0 0,0 0,1 0,-2-1,1 0,-1 0,1 0,0 0,-1 0,1 0,0 0,-1 0,1 0,-1-1,1 1,-1 0,1 0,0-1,-1 1,1 0,-1-1,1 1,-1-1,1 1,-1-1,0 1,1 0,-1-1,1 0,-1 1,27-48,-26 45,42-99,15-33,-50 117,2 1,0 1,1 0,0 0,1 1,3-1,-14 14,0 1,0 0,0 0,0 0,0 0,0 0,0 0,0 0,1 0,-1 0,0 1,1-1,-1 0,1 1,-1-1,1 1,-1 0,1-1,-1 1,1 0,-1 0,1 0,-1 0,2 0,-2 1,0 0,1 0,-1 0,1 0,-1 0,0 0,0 0,0 1,1-1,-1 0,0 1,-1-1,1 1,0-1,0 1,-1-1,1 1,0 1,3 11,-1 1,0 1,0-1,-1 11,-1-17,0 1,2 27,2-1,1 0,3 3,-7-30,1-1,-1 0,1 0,1 0,0 0,0 0,0-1,1 1,0-1,0-1,1 1,0-1,0 1,1-2,5 5,19 2,-2-10</inkml:trace>
  <inkml:trace contextRef="#ctx0" brushRef="#br0" timeOffset="-1834.559">4469 3706,'48'-34,"-32"25,-1-2,1 0,-2-1,0-1,0 0,1-4,-13 16,-1 0,0-1,0 1,0 0,0-1,0 1,0-1,0 1,-1-1,1 0,0 1,-1-1,0 0,1 1,-1-1,0 0,0 0,0 1,0-1,0 0,0-1,-1 2,1 0,-1 0,0 0,0 0,1 0,-1 0,0 0,0 0,0 0,0 1,0-1,-1 0,1 0,0 1,0-1,0 1,-1-1,1 1,0 0,0-1,-1 1,-6-1,1 0,-1 1,1-1,-1 1,0 1,1 0,0 0,-7 2,7-2,0 1,1 0,-1 1,1-1,0 1,0 1,0-1,0 1,1 0,-1 0,1 1,0-1,1 1,-1 0,1 1,0-1,0 1,0 0,1 0,0 0,0 0,0 0,1 1,0-1,1 1,-1 0,1 0,0-1,1 1,0 0,0 0,0 0,1 0,0-1,0 1,1 0,-1-1,2 1,-1-1,1 0,0 1,4 9,1 0,1-1,1 0,0 0,1-1,0 0,1-1,0 0,4 1,-8-7,-1 0,1-1,0 0,1-1,0 1,0-2,0 1,0-1,1-1,-1 1,1-2,0 1,0-1,0-1,0 0,8 0,-14-1,1-1,-1 1,0-1,0 0,0-1,0 1,0-1,0 1,0-1,0 0,0-1,-1 1,1-1,-1 1,0-1,0 0,3-3,-2 0,0 1,0-2,-1 1,1 0,-1-1,-1 1,1-1,-1 0,0 0,0-1,5-33</inkml:trace>
  <inkml:trace contextRef="#ctx0" brushRef="#br0" timeOffset="-1494.496">4751 3552,'5'-9,"1"0,0 1,1 0,-1 0,1 1,1 0,0 0,0 1,0 0,0 0,1 1,0 0,0 1,1 0,-1 0,1 1,3-1,5-1,-1 1,1 1,-1 0,1 1,0 1,0 1,0 1,0 0,6 2,-1 7,-22-10,-1 1,1-1,-1 1,0-1,1 1,-1-1,0 1,0 0,1-1,-1 1,0-1,0 1,0 0,0-1,0 1,0 0,0-1,0 1,0-1,0 1,0 0,0-1,-1 1,1 0,-3 4,0 0,0 0,0 0,-1 0,1-1,-1 1,-2 0,-21 29,24-25,0 0,1 1,0-1,0 1,1-1,0 1,0-1,1 1,1 0,0-1,0 1,1 0,5 27,2 1,7 13,-10-29,1 0,-4-8,0-1,1 0,1-1,0 1,1-1,0 0,1 0,0 0,2 0,2-3</inkml:trace>
  <inkml:trace contextRef="#ctx0" brushRef="#br0" timeOffset="-1151.399">5443 3552,'0'21,"0"17,0 15,0 6,5 3,1-10</inkml:trace>
  <inkml:trace contextRef="#ctx0" brushRef="#br0" timeOffset="-1150.399">5290 3321,'26'17,"17"11,2 0</inkml:trace>
  <inkml:trace contextRef="#ctx0" brushRef="#br0" timeOffset="-798.458">5880 3501,'-35'22,"-16"16,1 10,13 5,17 3,21-3,19-8,20-6,10-10,11-14,8-19,5-17,4-22,-13-4</inkml:trace>
  <inkml:trace contextRef="#ctx0" brushRef="#br0" timeOffset="2874.11">2647 2218,'-3'1,"0"-1,1 1,-1 0,0-1,1 1,-1 1,1-1,0 0,-1 1,1-1,0 1,0-1,0 1,0 0,0 0,-1 2,-28 35,30-37,-5 7,0 0,1 0,0 1,1-1,0 1,0 0,1 0,0 4,2-11,0 0,1 0,0 0,-1 0,1 0,0 0,1 0,-1-1,0 1,1 0,0 0,0 0,0 0,0 0,0-1,0 1,1-1,-1 1,1-1,-1 1,1-1,0 0,0 0,0 1,1-2,-1 1,0 0,1 0,-1-1,1 1,1-1,7 4,1-1,0 0,0-1,0-1,1 0,-1 0,1-1,-1-1,1 0,1-1,36-3,47-11,-44 6,-28 4,-18 3,1 0,-1 0,0 1,1 0,-1 1,0-1,1 1,-1 1,1-1,-1 1,0 1,0-1,4 2,-10-2,-1 0,1-1,0 1,0 0,-1 0,1-1,-1 1,1 0,-1 0,1 0,-1 0,1 0,-1 0,0 0,1 0,-1-1,0 1,0 0,0 0,0 0,0 0,0 0,0 0,0 0,0 0,0 0,-1 0,1 1,-12 30,8-25,-10 35,1 0,3 1,1 0,2 0,2 1,1 14,-3 11,7-65,-2 56,6-44</inkml:trace>
  <inkml:trace contextRef="#ctx0" brushRef="#br0" timeOffset="3214.963">4084 1987,'0'13,"0"22,0 27,0 28,0 22,0 13,0 2,4-10,2-18,-1-25</inkml:trace>
  <inkml:trace contextRef="#ctx0" brushRef="#br0" timeOffset="34214.264">2673 12301,'0'1,"0"0,1-1,-1 1,0 0,1-1,-1 1,1-1,-1 1,1 0,-1-1,1 1,-1-1,1 1,-1-1,1 1,0-1,-1 0,1 1,0-1,0 0,-1 0,1 1,0-1,-1 0,1 0,0 0,0 0,0 0,-1 0,1 0,0 0,0 0,-1 0,1 0,0-1,-1 1,1 0,0 0,0-1,0 1,36-12,0-4,-1-1,-1-3,-1 0,0-2,-2-2,5-6,17-16,-3-3,-1-2,0-6,-19 19,0-1,-3-2,-1-2,-16 25,-1-1,-1 0,-1-1,-1 0,0 0,-1-1,-2 0,1-4,-4 17,0 1,-1 0,0-1,0 1,-1-1,0 1,0-1,-1 1,0 0,0 0,0 0,-1 0,0 0,-1 1,-1-3,2 4,0 1,-1 0,0 0,0 0,0 0,0 1,-1-1,0 1,1 0,-1 1,0-1,0 1,-1 0,1 0,0 0,-1 1,1 0,-1 0,1 0,-3 1,-9 0,0 1,0 1,0 0,1 2,-1-1,1 2,0 0,0 1,1 1,-1 1,1 0,1 0,0 2,-10 8,-10 8,1 3,1 0,2 2,1 1,-6 12,7-7,1 2,2 1,2 1,2 1,1 0,2 2,0 9,11-28,0 1,2-1,1 1,2 0,0 1,1 8,2-18,1 0,0 0,1-1,0 1,2-1,0 0,0 0,2 0,0-1,1 1,-2-5,1 0,0-1,0 0,1-1,0 1,1-2,0 1,1-1,-1 0,1-1,1 0,-1-1,8 3,-4-3,1-1,0 0,0-1,0-1,0 0,0-1,1 0,-1-2,1 0,1 0,13-3,-1-1,0-2,0-1,0-1,-1-1,0-1,-1-2,0-1,-1-1,-1-1,2-3,4-4,-1-2,-2-1,-1-2,0 0,7-14,30-42</inkml:trace>
  <inkml:trace contextRef="#ctx0" brushRef="#br0" timeOffset="34749.219">3674 11737,'19'-18,"1"1,1 1,19-11,0 0,-32 20,35-24,1 3,31-16,-62 37,-1 1,1 1,0 0,0 1,1 0,-1 1,1 0,0 1,0 1,0 0,0 1,8 1,-16 0,0 0,0 1,0-1,0 1,0 0,0 1,0 0,-1 0,1 0,-1 0,0 1,0 0,0 0,-1 0,1 0,2 5,0 0,-1 0,-1 0,0 1,0 0,-1 0,0 0,0 0,-1 0,0 6,3 21,-2 0,-1 0,-2 0,-2 0,-2 9,1-14,1-1,-2-1,0 1,-2-1,-6 18,10-46,0 1,0 0,0-1,0 1,0-1,-1 1,1-1,-1 0,0 0,0 1,1-1,-2 0,1 0,0-1,0 1,0 0,-1-1,1 0,-1 1,1-1,-1 0,0 0,1 0,-1 0,-8 0,1 0,0 0,0 0,-1-2,1 1,-1-1,-34-1,21 6,0 0,1 1,0 1,0 2,0 0,1 1,1 2,-1 0,2 1,0 1,0 0,1 2,1 1,0 0,1 1,1 1,1 0,0 1,-6 12,19-27,-1 1,0 0,1 0,0 0,0 0,1 0,-1 0,1 0,0 1,1-1,-1 0,1 1,0-1,0 0,1 1,-1-1,1 0,1 1,0 1,0-3,0 0,0 0,1 0,-1 0,1 0,0-1,0 0,0 1,1-1,-1 0,1 0,0-1,0 1,0-1,0 0,0 0,0 0,1-1,-1 1,0-1,1 0,2 0,8 1,1-1,-1 0,0-2,1 1,-1-2,0 0,1-1,-1 0,-1-2,1 1,-1-2,1 0,-2 0,1-2,4-3,13-8,0-2,-2-1,0-1,-2-1,24-28,8-17,-10 4</inkml:trace>
  <inkml:trace contextRef="#ctx0" brushRef="#br0" timeOffset="35183.363">4879 11249,'-7'1,"0"0,0 1,1 0,-1 0,0 1,1-1,0 2,-1-1,1 1,1-1,-1 1,-1 2,-7 3,-9 8,0 0,0 1,2 2,0 0,2 1,0 1,1 1,2 0,-13 24,23-37,1 0,1 1,0-1,0 1,1 0,1 0,0 0,0 1,1-1,1 0,-1 1,2 1,0-4,1-1,0 1,0 0,1-1,0 0,1 1,-1-1,2-1,-1 1,1 0,0-1,1 0,-1 0,1-1,1 0,6 6,0-2,0 0,1-1,0-1,0 0,1 0,0-2,2 1,111 30,-96-30,0 2,0 1,0 2,19 10,-48-21,0 1,0 0,0 0,0 0,0 0,0 0,0 1,-1-1,0 1,1 0,-1-1,0 1,0 0,0 1,-1-1,1 0,-1 0,1 1,-1-1,0 1,-1-1,1 1,-1-1,1 1,-1-1,0 1,0-1,-1 1,1 0,-1-1,1 1,-1-1,-1 2,-3 9,-1 1,0-2,-2 1,1-1,-1 0,-1 0,-4 4,-8 10,-1-1,-1 0,-1-2,-2-1,0 0,-1-2,-1-2,-1 0,-26 12,52-29,0-1,1 1,-1-1,0 0,0 1,0-1,0-1,-1 1,1 0,0-1,0 0,0 1,-1-1,1-1,0 1,0 0,0-1,0 1,-1-1,1 0,0 0,0-1,0 1,1 0,-1-1,0 0,0 0,-15-24</inkml:trace>
  <inkml:trace contextRef="#ctx0" brushRef="#br0" timeOffset="35549.092">5290 11737,'107'-66,"-39"25,10-12,-60 40,0-1,-2 0,0-2,0 0,-2 0,6-10,-18 24,0 0,0 0,-1 0,1 0,-1 0,0 0,0-1,0 1,0-1,0 1,0-1,0 1,-1-1,0 1,1-1,-1 0,0 1,0-1,0 0,-1 1,1-1,-1 1,0 1,0-1,0 1,-1 0,1-1,0 1,0 0,-1 0,1 0,-1 0,1 0,-1 0,0 0,1 1,-1-1,0 0,1 1,-1 0,0-1,0 1,0 0,0 0,-12-1,0 1,0 0,0 2,0-1,0 2,-12 3,2 1,0 1,1 1,1 0,-1 2,1 1,1 1,1 1,-1 0,-3 6,16-14,1 1,0 0,0 0,0 1,1 0,0 0,0 0,1 1,0 0,1 0,0 0,0 1,1-1,0 1,1 0,0 0,0 0,1 0,1 0,-1 0,2 0,-1 0,2 1,-1-1,4 8,1 0,0-1,2 0,0 0,0-1,2 0,0 0,1-1,0 0,3 1,8 8,0-1,2-1,0-1,1-2,16 10,-30-22,0 0,1 0,0-1,0 0,1-1,-1-1,1 0,0-1,0 0,0-1,1 0,-1-1,1-1,-1 0,0-1,1 0,-1-1,0 0,0-1,0-1,0 0,0-1,-1 0,0-1,8-5,3-4,0-1,13-13,36-37</inkml:trace>
  <inkml:trace contextRef="#ctx0" brushRef="#br0" timeOffset="36048.818">6444 10505,'-4'-4,"-6"11,-11 31,-13 44,-11 56,-6 52,1 46,5 28,6 6,9-10,10-25,8-38,7-44,-1-49,1-41</inkml:trace>
  <inkml:trace contextRef="#ctx0" brushRef="#br0" timeOffset="36480.904">3006 13378,'9'-4,"16"-6,21-10,24-10,23-5,21-5,13 0,-2 3,-13 3,-17 7,-29 4,-31 6,-20 6</inkml:trace>
  <inkml:trace contextRef="#ctx0" brushRef="#br0" timeOffset="36814.928">3622 13250,'9'83,"7"49,9 24,6 3,1-13,-1-22,-5-32</inkml:trace>
  <inkml:trace contextRef="#ctx0" brushRef="#br0" timeOffset="37132.083">3956 13687,'4'-79,"10"-38,12-5,6 19,5 32,6 31,0 32,-3 26,-9 10</inkml:trace>
  <inkml:trace contextRef="#ctx0" brushRef="#br0" timeOffset="37479.462">4417 13327,'0'52,"-1"15,2-1,4 1,8 34,-11-84,2-1,0 1,1-1,1 0,0 0,1 0,0-1,2 0,0-1,0 0,1 0,1-1,0 0,1-1,1 0,0-1,-7-6,1-1,0 1,-1-1,2-1,-1 0,0 0,1 0,-1-1,1 0,-1 0,1-1,0 0,0 0,0-1,0 0,0 0,4-2,0 0,0 0,-1-2,1 1,-1-1,0-1,0 0,0 0,-1-1,2-2,9-7,0-1,-2 0,0-2,-1 0,-1-1,0 0,-2-2,0 0,8-16,-15 22,-1-1,0 0,-1 0,-1 0,0-1,-1 0,-1 0,0 0,-1-11,-1 17,-2 0,1 0,-1 0,-1 0,0 0,-1 0,0 1,0-1,-1 1,0 0,-1 0,0 0,-1 1,0 0,-4-5,-22-20,24 26,0 0,1-1,0 0,0 0,0-3,-2-7</inkml:trace>
  <inkml:trace contextRef="#ctx0" brushRef="#br0" timeOffset="37815.617">5239 13071,'0'0,"0"0,0-1,0 1,0 0,1 0,-1 0,0 0,0 0,0-1,1 1,-1 0,0 0,0 0,1 0,-1 0,0 0,0 0,0 0,1 0,-1 0,0 0,0 0,1 0,-1 0,0 0,0 0,1 0,-1 0,0 0,0 0,1 0,-1 0,0 1,0-1,0 0,1 0,-1 0,0 0,0 0,0 1,0-1,1 0,-1 0,0 0,0 1,0-1,0 0,0 0,0 0,0 1,0-1,1 0,-1 0,0 1,0-1,-5 21,-18 32,20-47,-7 14,1 0,1 1,1 0,1 0,0 0,2 1,-1 14,4-28,1 1,0-1,1 1,0-1,0 0,1 1,0-1,1 0,0 0,0 0,0 0,1-1,0 1,1-1,-1 0,2 0,-1-1,1 1,0-1,0 0,3 2,10 5,0 0,1-1,1 0,-1-2,2-1,0 0,70 34,-89-42,-1 0,0 0,1 0,-1 1,0-1,0 0,0 1,0 0,0-1,0 1,-1 0,1 0,-1 0,1 0,-1 0,0 0,0 1,1-1,-2 0,1 1,0-1,0 1,-1-1,1 1,-1-1,0 1,0-1,0 1,0-1,0 1,-1-1,1 1,-1-1,1 1,-1-1,0 0,0 1,0-1,0 0,-1 0,1 0,0 1,-1-2,0 1,1 0,-2 1,-9 9,0 0,-1 0,0-1,0-1,-1 0,-6 2,-8 5,1-2,-20 7,36-17,0-1,0-1,0 1,0-2,-1 0,1 0,-1-1,-9 0,-16-6</inkml:trace>
  <inkml:trace contextRef="#ctx0" brushRef="#br0" timeOffset="37816.617">5367 13199,'13'-9,"13"-7,15-5,10-4,8 3,4 1,0-1,-7-1,-4 0,-11-2,-13 0,-10 0,-9-1,-10 4,-5 7</inkml:trace>
  <inkml:trace contextRef="#ctx0" brushRef="#br0" timeOffset="38136.386">5803 12917,'9'83,"7"49,5 24,3 2,3-11,-4-19,-6-26,-10-31,-6-36,-4-23</inkml:trace>
  <inkml:trace contextRef="#ctx0" brushRef="#br0" timeOffset="39597.541">620 10530,'25'-15,"0"2,1 0,1 1,9-1,-7 1,244-87,213-46,297-29,-314 93,3 21,211 11,-335 41,0 15,0 16,237 50,-385-36,147 48,-236-50,-2 4,-2 5,72 43,-141-68,-1 2,-1 2,-1 1,-1 2,-2 1,0 2,16 20,-32-29,-1 1,10 18</inkml:trace>
  <inkml:trace contextRef="#ctx0" brushRef="#br0" timeOffset="40403.768">1364 5964,'83'219,"232"720,-41 14,97 702,-355-1569,72 455,-86-510,-5-25,-12-49,-74-255,33 105</inkml:trace>
  <inkml:trace contextRef="#ctx0" brushRef="#br0" timeOffset="40736.034">1364 6144,'30'100,"33"94,31 89,30 74,21 64,7 39,-1 11,-12-14,-18-36,-19-59,-24-70,-20-76,-21-78,-20-76,-17-66,-19-63,-22-55,-5-7</inkml:trace>
  <inkml:trace contextRef="#ctx0" brushRef="#br0" timeOffset="41100.168">1313 6169,'22'74,"33"81,38 80,38 79,32 63,18 48,5 20,-8-13,-20-32,-34-53,-32-68,-37-73,-32-72,-29-71,-26-69,-8-32</inkml:trace>
  <inkml:trace contextRef="#ctx0" brushRef="#br0" timeOffset="41721.059">1364 5989,'-18'-8,"-27"-4,-32 1,-34 11,-28 22,-21 31,-14 31,0 32,14 23,28 9,33 2,42-17,39-21,32-26,21-27,6-24</inkml:trace>
  <inkml:trace contextRef="#ctx0" brushRef="#br0" timeOffset="42046.492">1569 6195,'-35'-5,"-28"8,-22 12,-14 16,-11 21,-5 27,0 31,6 36,9 37,17 35,22 25,27 9,31-2,34-27,29-43,22-55,15-63,-10-42</inkml:trace>
  <inkml:trace contextRef="#ctx0" brushRef="#br0" timeOffset="42548.58">1184 6066,'4'-8,"1"0,0 0,0 0,1 1,-1 0,2 0,-1 0,1 1,0 0,0 0,1 1,5-3,9-7,0 1,2 1,-1 0,2 2,-1 1,1 2,1 0,0 1,26-3,-18 6,0 2,1 1,-1 1,1 2,-1 2,0 1,16 5,-6 1,0 2,-1 2,-1 2,-1 2,0 1,-2 3,0 1,-2 1,-1 3,0 0,30 34,-30-21,-1 1,-2 1,-2 2,-2 2,-2 0,-2 2,10 28,-11-14,-3 1,-2 0,-3 2,-4 0,5 61,-14-106,-1 0,-1 0,-1 1,-1-1,-1 0,-1 0,-3 14,5-32,0 0,0 0,0 0,-1 0,1 0,-1-1,0 1,1-1,-1 1,0-1,0 0,-1 1,-20 7</inkml:trace>
  <inkml:trace contextRef="#ctx0" brushRef="#br0" timeOffset="42866.568">1159 5887,'35'-66,"29"-38,29-20,26 3,18 18,17 26,8 30,3 37,-1 29,-6 23,-8 15,-30-4</inkml:trace>
  <inkml:trace contextRef="#ctx0" brushRef="#br0" timeOffset="44683.244">3493 7760,'-7'96,"3"-66,2 1,1 21,2-24,2 1,1-1,1 1,1-1,7 15,-10-34,1 1,0-1,0-1,1 1,0-1,1 1,0-2,4 5,-7-8,1-1,0 1,0-1,0 0,0-1,0 1,1-1,-1 0,1 0,-1 0,1 0,0-1,0 0,0 0,0 0,3 0,-2-1,-1 0,0 0,0-1,0 0,1 0,-1 0,0 0,0-1,-1 0,1 0,0 0,0 0,-1-1,0 0,3-2,0-1,0 0,-1 0,0-1,0 0,-1 0,1-1,-2 0,5-7,-2-1,0-1,-1 0,0 0,-2 0,0 0,-1-1,0 0,-2 1,0-3,-1 6,-2 0,0 0,0 1,-1-1,-1 1,0-1,-1 1,-1 0,0 1,-2-4,5 11,1 1,-1 0,0 0,-1 0,1 0,0 1,-1-1,0 1,0 0,0 0,0 1,-1-1,-2-1,4 3,0 0,-1 1,1-1,-1 0,1 1,0 0,-1 0,1 0,-1 0,1 1,-1-1,1 1,0 0,-1 0,1 0,0 0,0 1,0-1,0 1,0 0,-1 0,-21 18</inkml:trace>
  <inkml:trace contextRef="#ctx0" brushRef="#br0" timeOffset="45017.893">3493 8658,'13'0,"14"-4,18-2,16-4,10-1,2 3,-3 1,-9 3,-19 6,-17 3</inkml:trace>
  <inkml:trace contextRef="#ctx0" brushRef="#br0" timeOffset="45351.13">3443 8786,'0'-22,"4"-11,10 4,12 20,10 33,8 48,4 55,4 50,-3 38,-6 22,-10-4,-6-23,-8-43,-7-59,-5-61,-9-64,-4-56,0-16</inkml:trace>
  <inkml:trace contextRef="#ctx0" brushRef="#br0" timeOffset="45686.56">3802 8580,'4'27,"2"38,-1 39,4 42,4 34,5 18,8 6,8-11,2-29,0-38,-6-40</inkml:trace>
  <inkml:trace contextRef="#ctx0" brushRef="#br0" timeOffset="46204.674">3468 8709,'14'201,"-17"42,-12 0,-10-1,-18 37,34-219,7-33,-2 0,-1-1,-1 1,-1-1,-1-1,-2 0,-4 8,13-31,0 0,1-1,-1 1,0-1,0 1,0-1,-1 0,1 0,0 1,0-1,-1 0,1 0,-1 0,1 0,-1 0,1 0,-1-1,1 1,-1-1,0 1,1-1,-1 1,0-1,0 0,1 0,-1 0,0 0,0 0,1 0,-1 0,0-1,-1 1,-5-3,0-1,0 1,1-1,-1-1,1 1,-4-4,-23-13,20 17,0 0,0 0,0 2,-1 0,1 0,0 1,-1 1,1 1,-1 0,-13 3,-1 1,1 1,-1 2,1 1,-22 10,46-18,1 1,-1 0,1 0,-1 0,1 0,0 0,0 1,0 0,0-1,0 1,0 1,3-4,0 0,0 0,0 1,-1-1,1 0,0 0,0 0,0 0,0 1,0-1,0 0,0 0,0 0,0 1,0-1,0 0,0 0,0 1,0-1,0 0,0 0,0 0,0 1,0-1,0 0,0 0,0 0,0 0,0 1,1-1,-1 0,0 0,0 0,0 1,0-1,0 0,1 0,-1 0,0 0,0 0,0 0,0 1,1-1,-1 0,0 0,0 0,0 0,1 0,-1 0,0 0,0 0,1 0,27-4,-6-4,0-1,-1 0,0-2,0-1,41-23</inkml:trace>
  <inkml:trace contextRef="#ctx0" brushRef="#br0" timeOffset="46968.402">3904 10017,'105'6,"-2"4,1 5,87 24,-112-22,135 29,168 32,-243-55,108 2,-242-24,8 0,1 0,-1-1,1-1,0 0,-1 0,5-3,-17 4,-1 1,0-1,0 0,0 0,1 0,-1 0,0 0,0 0,0 0,1 0,-1 0,0 0,0 0,0 0,0 0,1 0,-1-1,0 1,0 0,0 0,1 0,-1 0,0 0,0 0,0 0,0-1,1 1,-1 0,0 0,0 0,0 0,0 0,0-1,0 1,0 0,0 0,1 0,-1-1,0 1,0 0,0 0,0 0,0-1,0 1,0 0,0 0,0 0,0-1,0 1,0 0,0 0,0 0,-1-1,1 1,0 0,-14-7,-20 0,1 13,21-1</inkml:trace>
  <inkml:trace contextRef="#ctx0" brushRef="#br0" timeOffset="47551.668">5572 10248,'4'-4,"7"-15,4-13,5-13,8-13,3-1,-4 5,-10 17,-9 14</inkml:trace>
  <inkml:trace contextRef="#ctx0" brushRef="#br0" timeOffset="48239.03">3827 10069,'671'-710,"-665"703,16-17,-4 3,0 2,2 0,0 1,6-3,-25 20,1 0,-1-1,1 1,0 1,-1-1,1 0,0 0,-1 1,1-1,0 0,0 1,0 0,0-1,-1 1,1 0,2 0,-3 1,0-1,-1 0,1 1,0-1,0 1,0-1,-1 1,1-1,0 1,-1-1,1 1,0 0,-1-1,1 1,-1 0,1 0,-1-1,1 1,-1 0,0 0,1 0,-1 0,0-1,0 1,1 7,0-1,0 1,-1 0,0-1,0 1,-1 0,0 1,-30 179,-8-2,-11 7,0 10,31-127,-8 34,-11 101,37-203,0 0,1 0,-1 0,2-1,-1 1,1 0,0 0,1 0,0-1,2 6,-3-9,1-1,0 0,0 0,0 0,1 0,-1 0,1-1,-1 1,1-1,0 0,0 1,0-1,0 0,1-1,-1 1,0-1,1 1,-1-1,1 0,-1 0,1-1,-1 1,3-1,23 3,-1-1,1-1,0-2,0-1,28-5,30-11,22-9,-65 16</inkml:trace>
  <inkml:trace contextRef="#ctx0" brushRef="#br0" timeOffset="57553.458">11267 12122,'-7'-3,"0"0,-1 1,1 0,0 1,-1 0,0 0,1 0,-1 1,0 0,1 1,-1-1,0 2,-3 0,-20 5,1 1,-18 8,47-15,-27 8,0 1,1 2,0 1,0 1,2 2,0 0,-5 6,27-20,0 0,1 0,-1 0,1 0,0 1,0-1,0 1,0-1,0 1,0 0,1 0,0 0,-1 0,1 0,0 0,0 0,1 0,-1 1,1-1,-1 0,1 1,1-1,0 0,0 0,1 0,-1-1,1 1,-1 0,1-1,0 1,0-1,0 0,0 1,1-1,-1 0,0 0,1-1,0 1,-1 0,1-1,0 0,0 1,0-1,2 0,52 18,1-2,1-3,0-3,56 3,29 7,-100-14,-1 1,-1 3,0 1,25 12,-62-22,1 1,-1 0,1 0,-1 0,0 1,0-1,0 1,0 0,-1 1,0-1,0 1,0 0,0 0,-1 0,3 5,-5-6,0 0,0 1,0-1,0 0,-1 1,1-1,-1 1,0-1,-1 1,1-1,-1 1,0-1,0 1,0-1,-1 0,1 0,-1 1,0-1,0 0,-1-1,0 3,-9 11,0-1,-1-1,-1 0,0 0,-1-1,0-1,-1-1,0 0,-8 3,-10 5,0-2,-1-1,-1-1,-18 3,36-13,-1-1,0 0,1-2,-1 0,-1-1,1-1,-10-1,22 0,1 0,-1-1,0 0,1 0,-1-1,1 0,-1 0,1 0,0-1,0 0,0 0,0 0,0-1,1 0,0 0,-1-1,2 1,-1-1,0 0,1 0,0-1,-2-4,2 2,0 0,1 0,0 0,0-1,1 0,0-3,-5-51</inkml:trace>
  <inkml:trace contextRef="#ctx0" brushRef="#br0" timeOffset="57937.708">11704 12096,'7'-6,"1"0,0 1,0 0,0 0,1 1,-1 0,1 0,0 1,0 1,1-1,2 1,28-5,-1 2,5 1,-12 2,-4-1,0-1,0 2,1 0,-1 2,1 1,-1 2,10 2,-31-1,-18 1,-20-1,-22-9,41 3,-1 1,1 0,0 0,-1 1,1 1,-3 1,12-2,0 1,0 0,0 0,0 0,0 0,0 0,1 1,-1-1,0 1,1 0,-1 0,1-1,0 2,0-1,0 0,0 0,0 1,0-1,0 1,1 0,0-1,-1 1,1 0,0 0,0 0,0 0,1 0,-5 19,2-1,1 1,0 0,2 0,0 0,3 13,7 47,6 8,-13-72,16 77,23 69,-27-116,2-1,2-1,3-1,9 14,-1-11</inkml:trace>
  <inkml:trace contextRef="#ctx0" brushRef="#br0" timeOffset="58303.333">12217 12788,'-5'-26,"0"-26,-1-22,6-11,7-5,11 1,7 10,8 19,7 20,5 16,0 17,0 14,-6 6</inkml:trace>
  <inkml:trace contextRef="#ctx0" brushRef="#br0" timeOffset="58656.13">12653 12353,'34'-21,"-1"-2,19-17,-42 32,0-1,0 0,-1-1,-1 0,0-1,0 1,-1-2,0 1,3-8,-9 16,1 0,-1 0,0 0,0 1,0-1,0 0,-1 0,1-1,-1 1,0 0,1 0,-1 0,-1 0,1 0,0 0,-1 0,0 0,0 0,0 0,0 0,0 0,0 1,-1-1,1 0,-1 1,0-1,0 1,0-1,0 1,0 0,0 0,-1 0,1 0,-1 0,1 1,-1-1,-1 1,-1-2,-2 1,1 0,0 0,0 1,0 0,-1 0,1 0,-1 1,1 0,0 0,-1 0,1 1,0 0,-1 1,1-1,0 1,-5 2,2 1,1-1,0 2,1-1,-1 1,1 0,0 0,0 1,1 0,0 0,0 0,1 1,0 0,0 0,1 1,0-1,0 1,1 0,0 0,1 0,0 0,0 0,1 4,-3 14,2-1,1 1,2-1,0 1,1-1,2 1,3 9,-3-20,0-1,0 1,2-1,0 0,0-1,2 0,0 0,0 0,8 9,-12-18,0-1,0 1,1-1,0 0,-1 0,1 0,0-1,1 1,-1-1,1-1,-1 1,1-1,0 0,0 0,0 0,0-1,0 0,0 0,0-1,0 0,1 0,-1 0,0-1,0 0,0 0,3-1,5-2,0-1,0-1,-1 0,0-1,0 0,0-1,-1 0,5-5,14-14,0-1,7-11,34-39</inkml:trace>
  <inkml:trace contextRef="#ctx0" brushRef="#br0" timeOffset="58974.684">13371 11890,'-43'38,"1"2,2 1,-6 12,33-38,1 1,0 1,1 0,1 1,1 0,1 1,0 0,1 0,1 0,-2 12,7-24,1 0,-1 0,1 0,0-1,0 1,1 0,0 0,0 0,1-1,-1 1,2-1,-1 1,1-1,0 0,0 0,1 2,7 7,1 0,0-1,1 0,1-1,1 0,21 22,-32-32,-1 1,1 0,-1-1,0 1,0 0,-1 1,1-1,-1 0,0 1,0 0,-1-1,1 1,-1 0,0 0,0 0,-1 0,0-1,1 2,-2 0,0 1,0 0,-1-1,0 1,0-1,0 1,-1-1,0 0,0 0,0 0,-1 0,0-1,-1 1,-11 14,0-2,-2 0,0 0,-1-2,0-1,-1 0,-1-1,-1-1,0-1,0-1,-1-2,0 0,-5 0,27-8,-1-1,0 1,0-1,0 0,0 0,0 0,0 0,0 0,0 0,1 0,-1-1,0 1,0-1,0 1,1-1,0 1,1-1,-1 0,0 1,0-1,1 0,-1 0,1 1,-1-1,0 0,1 0,0 0,-1 0,1 0,-1 1,1-1,0 0,0 0,-1 0,1 0,0 0,0 0,0 0,0 0,0 0,4-29</inkml:trace>
  <inkml:trace contextRef="#ctx0" brushRef="#br0" timeOffset="59321.037">13705 11890,'-19'10,"0"0,0 2,1 0,1 1,0 1,0 0,2 2,0 0,1 0,-9 14,15-19,1 1,1 0,0 1,0 0,1 0,1 0,0 0,1 1,1-1,0 1,0 0,2-1,-1 1,2 0,0 0,1 0,1 4,0-4,1 1,0-1,1 0,1 0,0 0,1-1,1 0,0 0,0 0,2-2,-1 1,21 19,0-1,2-1,6 2,9 8,-44-37,0 1,1 0,-1 0,0 0,-1 0,1 1,-1-1,1 1,-1-1,0 1,0 0,0 0,-1 0,0 0,1 0,-1 1,-1-1,1 0,-1 0,1 1,-1-1,-1 3,-1 0,0 0,0 0,0 0,-1 0,0 0,0-1,0 1,-1-1,0 0,0 0,-4 3,-29 36,-3-2,-1-2,-41 31,-22 10,-22 8,55-43,-26 10,37-26</inkml:trace>
  <inkml:trace contextRef="#ctx0" brushRef="#br0" timeOffset="50316.282">10651 7375,'0'36,"1"72,6 36,-3-111,1 0,1-1,1 0,2 0,2-1,7 15,-14-37,0 0,1 0,1 0,-1-1,1 0,0 0,1 0,0-1,0 0,1 0,0-1,0 0,0 0,3 0,-7-4,1 0,-1-1,1 1,0-1,0 0,0 0,0 0,0-1,0 1,0-1,0 0,0-1,0 1,-1-1,1 0,0-1,0 1,0-1,-1 0,1 0,-1 0,1-1,-1 1,0-1,0 0,0 0,-1-1,4-3,2-1,-2 0,1-1,-1 0,0-1,-1 0,0 0,0 0,-1 0,-1-1,0 0,0 0,1-7,-2 1,0 1,-2-1,0 0,0 1,-2-1,0 0,-1 1,-2-10,-2 1,0 1,-2-1,0 1,-2 1,-1 0,-1 0,0 1,-2 0,-1 1,0 1,-12-11,7 11,-1 0,-21-15,35 30,0 0,0 0,-1 1,0-1,0 2,0-1,0 1,0 1,-1-1,1 1,-3 1,-12 1</inkml:trace>
  <inkml:trace contextRef="#ctx0" brushRef="#br0" timeOffset="51018.994">11191 7246,'4'9,"6"16,6 21,4 24,3 19,3 11,0 5,1-5,0-16,-1-18,-4-16,-6-16</inkml:trace>
  <inkml:trace contextRef="#ctx0" brushRef="#br0" timeOffset="51471.22">10293 7631,'4'13,"10"22,12 23,14 18,10 14,4 5,-2-6,-6-8,-11-14,-11-18</inkml:trace>
  <inkml:trace contextRef="#ctx0" brushRef="#br0" timeOffset="52140.072">10780 8607,'5'-5,"9"-5,16-6,21-9,22-8,22-8,16-5,6-4,-3-2,-12 3,-24 6,-25 10</inkml:trace>
  <inkml:trace contextRef="#ctx0" brushRef="#br0" timeOffset="52721.444">10934 8376,'3'38,"1"-1,2 0,2 0,1 0,12 28,-5-14,148 468,-27-91,-52-156,201 720,-273-939,-1-7,-1 0,-3 0,-2 1,0 26,-6-71,1-1,-1 1,0-1,0 0,0 1,0-1,-1 1,1-1,0 0,0 1,-1-1,1 0,-1 1,1-1,-1 0,0 0,1 0,-2 1,2-2,-1 0,1 0,-1 0,0 0,1 0,-1 0,1 0,-1 0,1 0,-1-1,1 1,-1 0,1 0,-1-1,1 1,-1 0,1-1,-1 1,1 0,-1-1,1 1,0-1,-1 1,1-1,0 1,-1-1,1 1,-26-45,-2-13</inkml:trace>
  <inkml:trace contextRef="#ctx0" brushRef="#br0" timeOffset="53052.019">11524 8401,'4'39,"11"44,15 51,21 51,14 46,13 37,3 20,1 5,-10-13,-9-31,-14-55,-20-68,-24-74,-12-45</inkml:trace>
  <inkml:trace contextRef="#ctx0" brushRef="#br0" timeOffset="53672.258">10626 8222,'-427'460,"199"-205,84-105,25-27,3 7,103-111,15-14,30-22,310-201,222-135,-474 302,177-111,-211 122</inkml:trace>
  <inkml:trace contextRef="#ctx0" brushRef="#br0" timeOffset="54270.931">11704 7862,'27'0,"235"0,172 26,-409-23,0 0,-1 1,0 2,0 0,21 9,-42-14,-1 0,0 0,0 0,0 0,0 0,0 0,0 1,0-1,0 1,0-1,0 1,-1 0,1 0,-1 0,1 0,-1 0,0 0,0 0,0 0,0 0,1 2,-2-2,0 1,-1-1,1 0,0 0,-1 0,1 0,-1 0,0 0,1 0,-1 0,0 0,0 0,-1 0,1 0,0 0,-1-1,1 1,-1 0,0-1,-11 11,-1-1,0 0,-1-1,0-1,-7 3,15-8,-151 81,-4-7,-61 16,196-84,-49 18,70-27,1 1,-1-1,1 0,-1-1,1 1,-1-1,0 0,1 0,-1-1,0 0,-4-1,10 2,-1 0,1 0,-1 0,1 0,-1-1,1 1,0 0,-1 0,1 0,-1-1,1 1,0 0,-1-1,1 1,-1 0,1-1,0 1,0-1,-1 1,1 0,0-1,0 1,-1-1,1 1,0-1,0 1,0-1,0 1,0-1,0 1,0-1,0 1,0-1,0 1,0-1,0 1,0-1,0 1,0-1,0 1,0 0,1-1,12-18,-13 18,25-25</inkml:trace>
  <inkml:trace contextRef="#ctx0" brushRef="#br0" timeOffset="55550.968">11139 5194,'0'0,"0"1,0-1,0 0,0 0,0 0,0 1,0-1,0 0,0 0,-1 0,1 0,0 1,0-1,0 0,0 0,0 0,0 0,-1 0,1 1,0-1,0 0,0 0,0 0,-1 0,1 0,0 0,0 0,0 0,-1 0,1 0,0 0,0 0,0 0,-1 0,1 0,0 0,0 0,0 0,-1 0,1 0,0 0,0 0,0 0,-1 0,1 0,0-1,0 1,0 0,0 0,-1 0,1 0,0 0,0 0,0-1,0 1,0 0,0 0,0 0,-1 0,1-1,0 1,0 0,0 0,0-1,-11 17,-18 43,4 1,2 1,3 1,-10 50,24-89,1 0,1 0,0 1,2 5,1-21,1-1,1 1,0 0,0-1,0 1,1-1,0 1,0-1,1 0,0 1,0-1,0-1,1 1,0 0,1-1,-1-2,-1 0,0 0,0 0,0 0,0 0,-1 1,0-1,1 1,-2 0,1 0,0 0,-1-1,0 1,0 1,-1-1,0 0,1 0,-1 0,-1 0,1 0,-1 0,0 0,0 0,-1 0,1 0,-1 0,0-1,0 1,-2 1,-20 42,-3 0,-20 24,24-39,1 2,2 1,1 0,2 2,-4 12,20-46,-1-1,1 1,0 0,0 0,1 0,-1 0,1 0,0 0,0 0,0 0,0 0,1 0,-1 0,1 0,0 0,0 0,1-1,-1 1,1 0,0-1,0 1,0-1,0 0,1 1,0-1,2 1,0 0,0 0,1-1,-1 0,1 0,0 0,0-1,0 0,0 0,1 0,-1-1,0 0,1 0,-1-1,1 0,38 0,-35 0,-1-1,1 1,0 1,0 0,-1 0,1 1,-1 0,1 0,-1 1,10 9</inkml:trace>
  <inkml:trace contextRef="#ctx0" brushRef="#br0" timeOffset="56002.646">11832 5835,'-27'28,"2"1,1 1,2 1,1 2,1 0,2 0,1 2,2 0,1 1,-2 15,14-45,1-1,0 1,0-1,0 1,1 0,0 0,0-1,0 1,1 0,0-1,0 1,1 1,-1-4,0 0,1 0,0 0,0 0,0 0,0 0,0 0,0-1,1 1,-1-1,1 0,0 0,0 0,0 0,0 0,0 0,0-1,0 0,0 1,1-1,46 11,-36-9,0 0,-1 1,1 0,8 5,-19-7,1-1,-1 1,0 0,0 0,0 0,-1 0,1 1,0-1,-1 1,0 0,0-1,1 1,-2 0,1 0,0 0,0 1,-1-1,0 0,0 1,1 1,-1 4,0 0,0 0,-1 1,0-1,-1 0,0 0,-1 1,1-1,-2 0,1 0,-2 2,-9 23,-2 0,-6 8,7-13,-59 111,31-62,-24 61,55-102,11-36,0-1,-1 0,1 0,0 1,0-1,0 1,0-1,0 0,-1 1,1-1,0 0,0 1,0-1,0 1,0-1,0 0,0 1,0-1,1 0,-1 1,0-1,0 0,0 1,0-1,0 1,1-1,-1 0,0 0,0 1,0-1,1 0,-1 1,0-1,1 0,-1 0,0 1,1-1,-1 0,0 0,1 0,-1 0,0 1,13-9,5-10</inkml:trace>
  <inkml:trace contextRef="#ctx0" brushRef="#br0" timeOffset="56472.071">9831 5861,'1'9,"0"1,0-1,1 0,1-1,-1 1,1 0,1-1,-1 1,2-1,-1 0,1 0,0-1,2 2,15 20,3-1,18 16,-14-14,39 45,-2 4,-5 2,-3 3,34 67,-83-134,0 1,-2 1,0 0,-1 0,-1 0,-1 1,0-1,-2 1,0 0,-1 0,-1 0,-1 0,-1 0,-1 5,2-18,0 1,1 0,0 0,1 0,-1 0,2 0,-1 0,1 0,0-1,1 1,-1-1,2 0,-1 1,1-1,2 2,18 23</inkml:trace>
  <inkml:trace contextRef="#ctx0" brushRef="#br0" timeOffset="62420.721">7932 1063,'-1'1,"0"0,-1-1,1 1,0 0,0 0,0 0,-1 0,1 0,0 0,0 1,0-1,1 0,-1 0,0 1,0-1,1 0,-1 1,1-1,-1 1,1-1,0 1,-1-1,1 1,0-1,0 1,0-1,0 1,0-1,0 1,0 2,-20 144,2-15,5 0,6 25,7-132,1 1,2 0,0-1,2 1,1-1,1 0,1-1,7 13,-9-23,2-1,-1-1,2 1,0-1,0-1,1 0,1 0,0-1,0 0,1-1,1 0,-1-1,2 0,-1-1,4 1,10 2,1 0,0-2,0-1,1-2,0 0,0-2,0-1,0-2,1 0,-1-3,0 1,0-1,-1-2,0-1,0-1,0-1,-1-2,0 0,-1-2,0-1,4-4,-25 14,-1-1,1 0,-1 0,1-1,-1 1,0-1,0 0,-1 0,1 0,-1-1,0 1,0-1,0 0,-1 0,1 0,-3 2,1 0,-1 0,1 0,-1 0,0 0,0 0,0 0,-1 0,1 0,-1 1,1-1,-1 0,0 0,0 0,0 1,0-1,-1 0,1 1,-1-1,0 1,0 0,0-1,0 1,0 0,0 0,-1 0,-42-32</inkml:trace>
  <inkml:trace contextRef="#ctx0" brushRef="#br0" timeOffset="62743.959">7830 1858,'26'-8,"26"-8,26-10,18-4,9-6,-4-2,-15-2,-27 0,-32 4,-20 7</inkml:trace>
  <inkml:trace contextRef="#ctx0" brushRef="#br0" timeOffset="63076.798">7727 1345,'57'-26,"48"-17,34-11,23 0,11 1,1 4,-28 11</inkml:trace>
  <inkml:trace contextRef="#ctx0" brushRef="#br0" timeOffset="63422.693">9574 268,'-6'-11,"1"13,-5 29,-23 153,-1 96,6-41,-91 539,-34 261,148-995,1-22,1 0,1 0,1 0,1 1,1-1,1 0,2 12,-3-33,-1 0,0 0,0 0,1 1,-1-1,0 0,1 0,-1 0,1-1,-1 1,1 0,0 0,-1 0,1 0,0 0,0-1,0 1,-1 0,1-1,1 1,-1-1,-1 0,1 1,0-1,0 0,-1-1,1 1,0 0,-1 0,1 0,0 0,0-1,-1 1,1 0,0 0,-1-1,1 1,0-1,-1 1,1 0,-1-1,1 1,0-1,27-39,16-52,-2-15</inkml:trace>
  <inkml:trace contextRef="#ctx0" brushRef="#br0" timeOffset="63844.287">9959 1345,'373'-13,"-283"4,0-4,-1-3,3-6,-72 17,0-1,-1-1,0 0,0-2,6-3,-15 2,-23 10,-26 11,28-6,1 1,-1-1,1 2,1 0,-1 0,1 0,0 1,1 1,0-1,0 1,1 1,0-1,1 1,0 0,0 1,1 0,-2 6,2 0,0 1,1 0,1 0,1 0,0 0,1 1,1-1,1 0,1 0,0 1,2 3,35 131,-21-91,-3 0,1 24,-14-68,0 0,-1 0,-1 0,-1 0,0 0,-1 0,-1 0,-1-1,0 1,-5 8,5-18,0 1,-1 0,0-1,0 0,-1-1,0 1,-1-1,0 0,0 0,0-1,-1 0,1-1,-2 1,1-1,0-1,-1 0,0 0,0 0,0-1,-1-1,1 0,0 0,-1 0,0-2,1 1,-1-1,0 0,-5-2,12 2,1 0,-1-1,1 1,-1-1,1 1,-1-1,1 0,0 0,-1-1,1 1,0 0,-2-2,3 2,1 1,-1-1,1 1,-1-1,1 0,-1 1,1-1,0 0,-1 1,1-1,0 0,0 0,-1 1,1-1,0 0,0 0,0 1,0-1,0 0,0 0,0 0,0 1,0-1,1 0,-1 0,0 0,2-2,0 0,0-1,0 1,1 0,-1 1,1-1,0 0,0 1,0-1,0 1,0 0,0 0,1 0,-1 1,4-2,27-11,1 2,0 1,1 2,19-2,151-15,-119 16,-57 5,-12-1</inkml:trace>
  <inkml:trace contextRef="#ctx0" brushRef="#br0" timeOffset="65688.025">12499 1679,'-28'43,"2"0,3 2,1 1,2 0,2 2,2 0,3 1,0 8,10-39,0 0,1 0,2 1,-1-1,2 1,1-1,2 14,-3-27,0 0,0 0,0 0,1-1,0 1,0 0,0-1,0 1,1-1,-1 0,1 0,0 0,1 0,-1 0,1-1,-1 1,1-1,0 0,0 0,1 0,-1-1,1 0,-1 0,1 0,-1 0,1-1,0 1,0-1,0 0,0-1,6 0,0 0,0-1,0 0,0-1,0 0,0-1,-1 0,1-1,-1 0,0-1,0 0,-1 0,1-1,-1 0,5-6,6-3,-2-1,0-1,-1-1,-1 0,-1-1,8-14,-10 14,-2-1,0 0,-1-1,-2 0,0-1,0-3,-5 17,-1 0,0 0,-1-1,0 1,0 0,0-1,-1 1,-1-1,1 1,-1 0,-1-1,0 1,0 0,0 0,-1 0,0 0,-1 1,0-2,2 6,0 0,-1 0,1 0,-1 1,1-1,-1 1,0-1,0 1,0 0,-1 0,1 0,0 0,-1 1,1 0,-1-1,1 1,-1 0,0 1,1-1,-4 0,-2 1,0 0,0 1,0 0,1 0,-1 1,0 0,1 0,-3 2,-46 19</inkml:trace>
  <inkml:trace contextRef="#ctx0" brushRef="#br0" timeOffset="66239.022">11986 2628,'0'0,"1"-1,-1 1,1-1,0 1,-1-1,1 1,-1-1,1 1,0 0,-1-1,1 1,0 0,0-1,-1 1,1 0,0 0,0 0,-1 0,1 0,0 0,0 0,0 0,-1 0,1 0,0 0,0 0,-1 1,1-1,0 0,0 1,30 5,127 35,3-6,75 3,5-17,-238-21,0 0,0 1,0-1,0 1,0 0,0 0,0 0,0 0,0 1,0-1,2 2,-5 8,-16 3,-8 1,15-10,1 0,-1 1,1 0,1 0,-1 1,1 0,0 0,-5 7,-43 66,2 2,-10 31,-81 177,119-237,-79 171,-5 41,75-169,4 0,5 2,3 1,2 25,16-99,2 1,0-1,2 0,1 1,1-1,4 18,-5-39,0-1,0 1,1 0,-1 0,1-1,0 1,0-1,0 1,0-1,3 2,-5-5,0 1,0-1,0 0,1 1,-1-1,0 0,0 0,1 0,-1 1,0-1,1 0,-1 0,0 0,1 0,-1 0,0 1,1-1,-1 0,0 0,1 0,-1 0,0 0,1 0,-1 0,0 0,1 0,-1 0,1 0,-1-1,0 1,1 0,-1 0,0 0,0 0,1 0,-1-1,7-23,-10-30,-7-10</inkml:trace>
  <inkml:trace contextRef="#ctx0" brushRef="#br0" timeOffset="66574.351">12089 2526,'-5'-5,"-5"0,-6 3,-4 17,-7 22,-13 27,-12 33,-15 40,-14 31,-5 26,-2 15,5 3,13-9,22-26,29-33,25-43,26-46,7-33</inkml:trace>
  <inkml:trace contextRef="#ctx0" brushRef="#br0" timeOffset="67027.645">11883 2628,'-6'10,"1"0,1 0,0 1,0-1,1 1,0 0,0-1,2 1,-1 0,1 1,1 10,1 8,1-1,1 1,7 26,1-10,3-2,1 1,2-2,3 0,1-2,1 0,3-1,1-1,2-2,2-1,30 30,-19-26,2-1,1-2,2-2,1-3,2-1,1-2,1-3,1-2,29 8,-40-19,0-1,0-2,1-1,32 0,-55-7,0-1,1-1,-1 0,0-2,0 0,0-2,0 0,0-1,-1 0,1-2,9-5,-22 9,-1 0,1 0,-1-1,1 0,-1 0,-1 0,3-3,-5 5,-1 1,1-1,-1 0,1 0,-1 0,0-1,0 1,0 0,0 0,-1-1,1 1,0 0,-1-1,0 1,1 0,-1-1,0 1,0-1,-1 1,1-2,-7-16</inkml:trace>
  <inkml:trace contextRef="#ctx0" brushRef="#br0" timeOffset="67361.841">13243 3578,'3'-1,"-1"-1,1 1,-1-1,0 1,0-1,0 0,0 1,0-1,0 0,0-1,-1 1,1 0,-1 0,1-1,-1 1,0-1,0 1,0-1,0 0,-5 6,1-1,0 1,-1-1,1 1,0 0,0 0,1 1,-1-1,-1 3,-2 5,0 0,1 0,1 1,0-1,0 1,2 0,-1 0,1 0,1 1,0 6,0-15,1-1,0 0,0 1,0-1,1 0,-1 0,1 1,0-1,0 0,0 0,0 0,0 0,1 0,-1 0,1 0,0 0,0-1,0 1,0-1,0 1,1-1,-1 0,1 0,-1 0,1 0,0 0,0-1,0 1,0-1,0 0,0 0,0 0,0 0,1 0,-1-1,0 1,1-1,-1 0,0 0,0 0,1-1,6 0,0 0,-1-1,1 0,-1 0,0-1,0 0,1-1,-5 2,-1 0,0 0,0 0,0-1,0 1,0-1,0 0,-1 0,0 0,1-1,-1 1,0-1,-1 0,1 0,1-2,-4 5,1 0,-1 0,0 0,0 0,0 0,1 0,-1 0,0 0,0 0,0 0,-1 0,1 0,0 0,0 0,-1 0,1 0,0 0,-1 0,1 0,-1 0,1 0,-1 0,1 0,-1 0,0 1,0-1,1 0,-1 1,0-1,0 0,0 1,0-1,1 1,-2-1,-17-8</inkml:trace>
  <inkml:trace contextRef="#ctx0" brushRef="#br0" timeOffset="67792.294">13166 3168,'0'8,"0"12,9 12,11 8,11 6,14 5,8 2,-2-4,-4-2,-10-8</inkml:trace>
  <inkml:trace contextRef="#ctx0" brushRef="#br0" timeOffset="68125.848">13577 3809,'17'17,"11"15,4 6,6 1,-4-2,-3-7,-7-8</inkml:trace>
  <inkml:trace contextRef="#ctx0" brushRef="#br0" timeOffset="68525.395">13217 3937,'-1'6,"-1"0,-1 1,1-1,-1 0,0 0,0 0,-1-1,0 1,0-1,0 0,0 0,-1 0,0-1,-5 4,-5 7,-86 86,-27 13,-60 59,184-169,0 0,0 0,0 0,1 1,0-1,0 1,0 0,0 0,0 2,3-6,0 0,-1-1,1 1,0 0,0 0,0 0,0 0,0 0,0-1,0 1,0 0,0 0,1 0,-1 0,0-1,1 1,-1 0,0 0,1 0,-1-1,1 1,-1 0,1 0,1 0,-1 1,1-1,0 0,0 0,0 0,0 0,0 0,0 0,0-1,0 1,1-1,-1 1,2-1,37 4,1-2,0-2,-1-2,16-4,39 0,628 4,-170 7,-509-9,-24-1</inkml:trace>
  <inkml:trace contextRef="#ctx0" brushRef="#br0" timeOffset="68912.438">13808 3552,'104'-12,"1"6,0 4,81 9,-17-1,130-9,-84-1,-206 4,5 0,0 0,-1 1,1 0,13 4,-24-5,-1 1,1 0,0 0,-1-1,1 2,-1-1,1 0,-1 0,0 1,1 0,-1-1,0 1,0 0,0 0,0 0,0 0,-1 0,1 1,-1-1,1 0,-1 1,0-1,0 1,0 0,0-1,0 3,0 13,-1-1,0 0,-2 0,0 1,0-1,-2 0,0-1,-3 8,-7 30,-23 177,0-4,36-219,-1-1,0 1,0 0,-1-1,0 0,-1 0,1 0,-1 0,0 0,-1-1,-2 4,-19 12</inkml:trace>
  <inkml:trace contextRef="#ctx0" brushRef="#br0" timeOffset="70107.841">7573 2783,'-16'103,"12"-41,2 1,5 34,-1-72,1-1,0 0,2 0,1 0,1-1,1 0,1 0,2 1,-8-19,-1 0,0-1,1 1,0-1,0 0,0 0,0 0,1 0,0-1,-1 1,1-1,1 0,-1 0,0-1,1 1,-1-1,1 0,0 0,0 0,-1-1,5 1,-4-2,-1 0,1 0,0-1,0 0,-1 0,1 0,-1 0,1-1,-1 1,1-1,-1 0,0-1,0 1,0-1,0 0,0 0,-1 0,1 0,-1-1,0 1,0-1,0 0,0 0,6-10,0 0,-1-1,-1 0,0-1,-1 1,-1-1,-1 0,0-1,0 1,-2-1,0 0,-1 1,-1-1,-1-8,0 6,0-1,-2 1,0-1,-1 1,-1 0,-1 0,-1 1,0 0,-1 0,-1 0,-1 1,-3-4,6 12,-1 0,1 0,-1 1,-7-5,13 11,0 0,-1 0,1 0,-1 1,1-1,-1 1,0-1,1 1,-1 0,0 0,0 0,0 1,0-1,0 1,0-1,1 1,-1 0,0 0,-3 1,5-1,0 0,1 0,-1 1,0-1,0 0,1 1,-1-1,0 0,1 1,-1-1,1 1,-1-1,0 1,1-1,-1 1,1-1,0 1,-1 0,1-1,-1 1,1 0,0-1,-1 1,1 0,0-1,0 1,0 0,0 0,-1-1,1 1,0 0,0 0,0-1,1 1,-1 0,0 0,0-1,0 1,0 0,1-1,-1 1,0 0,1-1,-1 1,1 0,9 16</inkml:trace>
  <inkml:trace contextRef="#ctx0" brushRef="#br0" timeOffset="70440.03">8215 2756,'-17'15,"1"1,1 0,0 1,2 0,0 1,0 1,2 0,0 1,2 0,-6 16,7-17,2 1,0 0,1 0,1 0,1 1,1-1,1 1,0 0,2-1,0 1,3 8,-3-23,0-1,0 1,1-1,0 0,0 1,0-1,0 0,1-1,0 1,0 0,0-1,1 1,0-1,-1 0,2 0,-1-1,0 1,5 2,-5-4,-1-1,1 1,0-1,0 0,0 0,0-1,0 1,0-1,0 0,0 0,0 0,0 0,0-1,0 1,0-1,0 0,0 0,-1-1,1 1,0-1,-1 0,1 0,-1 0,1 0,-1-1,0 0,10-8,0-1,-1 0,-1 0,0-1,-1-1,-1 0,0 0,0-1,-2 0,0 0,3-12,1-2,-3 1,0-1,-2-1,-1 1,-1-1,-1-7,-2 26,-1-1,1 0,-2 0,0 0,0 0,-1 1,-1-1,0 1,0-1,-1 1,-1 0,-4-8,-2 7,4 12</inkml:trace>
  <inkml:trace contextRef="#ctx0" brushRef="#br0" timeOffset="70761.001">8728 2603,'-17'32,"3"0,0 1,2 0,2 1,1 0,2 1,1 0,1 0,2 0,2 0,1 1,2-1,4 22,-3-38,1 0,1 0,1 0,0-1,1 0,1 0,1-1,8 12,-13-24,-1 0,1 0,0 0,1-1,-1 1,1-1,0 0,0-1,0 1,0-1,1 0,0 0,0 0,-2-2,1 0,0 0,-1 0,1-1,0 1,0-1,-1 0,1 0,0-1,0 0,-1 0,1 0,0 0,-1 0,1-1,-1 0,0 0,4-3,-1 1,0-2,0 1,0-1,-1 0,0 0,0-1,-1 1,1-1,-2-1,1 1,-1-1,0 0,0 1,-1-2,0 1,-1 0,0-1,0 1,-1-1,0 0,0 1,-1-1,0 0,-1 0,1 2,0 0,0 0,-1 0,-1 1,1-1,-1 0,0 1,0-1,-1 1,0 0,0 0,0 0,-1 0,0 0,0 1,-1-1,1 1,-1 1,0-1,0 0,-1 1,1 0,-1 1,0-1,0 1,0 0,-1 0,1 1,-1 0,-6-1,3 1,0 1,0 1,0 0,0 0,-1 1,1 0,0 1,0 0,0 1,1 0,-9 4,-5 3,1 1,-1 1,2 1,-3 4,-56 41</inkml:trace>
  <inkml:trace contextRef="#ctx0" brushRef="#br0" timeOffset="71678.075">7599 3603,'-2'2,"1"1,-1-1,1 1,-1 0,1 0,0-1,0 1,1 0,-1 0,0 0,1 0,0 0,0 0,0 0,0 0,0 0,0 0,1 0,0 2,18 56,-15-54,1 0,-1 0,1 0,0-1,1 0,0 0,0 0,0-1,0 0,1 0,0 0,0-1,0 0,3 1,-7-4,-1 0,1 1,0-1,-1 0,1 0,0-1,0 1,0-1,0 1,0-1,0 0,-1 0,1 0,0 0,0-1,0 1,0-1,0 0,0 1,-1-1,1-1,0 1,-1 0,1-1,-1 1,1-1,-1 0,0 0,1 0,-1 0,0 0,-1 0,1-1,0 1,-1-1,1 1,-1-1,0 1,1-1,-1-2,0 3,0 1,-1 0,1-1,-1 1,1-1,-1 1,0-1,0 1,1 0,-1-1,0 1,0-1,0 1,-1-1,1 1,0-1,-1 1,1-1,-1 1,1 0,-1-1,1 1,-1 0,0 0,0-1,0 0,-32-16,27 15,55-9,-29 5,57-14,-20 4,42-5,-83 21,-16 1,0 0,0 0,1 0,-1 0,0 0,0 0,0 0,0 0,1 1,-1-1,0 0,0 0,0 0,0 0,0 0,1 1,-1-1,0 0,0 0,0 0,0 0,0 1,0-1,0 0,0 0,0 0,0 1,0-1,1 0,-1 0,0 0,0 1,0-1,-1 0,1 0,0 0,0 1,0-1,0 0,0 0,0 0,0 0,0 1,0-1,0 0,0 0,-1 0,1 0,0 1,0-1,0 0,0 0,0 0,-1 0,1 0,0 0,0 1,-11 10</inkml:trace>
  <inkml:trace contextRef="#ctx0" brushRef="#br0" timeOffset="72011.761">7547 3706,'-4'30,"-2"33,5 35,7 32,6 20,6 6,5-5,2-21,5-31,3-43,0-47,-6-25</inkml:trace>
  <inkml:trace contextRef="#ctx0" brushRef="#br0" timeOffset="72342.58">7958 3552,'0'65,"4"48,11 40,6 24,5 17,2 2,0-11,1-19,-6-29,-2-39,-4-39,-6-39,-8-44,-5-41,-2-9</inkml:trace>
  <inkml:trace contextRef="#ctx0" brushRef="#br0" timeOffset="72677.939">8266 3629,'-4'52,"-2"49,4 40,4 33,5 21,5 3,6-14,4-30,2-36,-2-48,-6-43,-5-50,-4-41,-4-11</inkml:trace>
  <inkml:trace contextRef="#ctx0" brushRef="#br0" timeOffset="73009.911">8112 3732,'112'-13,"0"4,64 6,-169 3,1 0,-1 0,0 1,0 0,0 0,0 1,0-1,0 2,-1-1,1 1,-1 0,1 0,1 2,-4-1,0-1,0 1,-1 0,0 0,0 0,0 1,0-1,-1 1,1-1,-1 1,0 0,-1 0,1 0,-1 0,0 0,0 0,-1 0,1 0,-1 1,1 51,-2 0,-6 44,-2 7,4 38,11 115,-2-198,4-1,2-1,3 1,3-2,12 28,-4-38,-24-49,1 0,-1 0,1-1,-1 1,1 0,-1 0,1-1,0 1,-1-1,1 1,0 0,0-1,-1 1,1-1,0 0,0 1,0-1,0 0,0 1,0-1,0 0,-1 0,2 0,12-9</inkml:trace>
  <inkml:trace contextRef="#ctx0" brushRef="#br0" timeOffset="73347.901">8753 3809,'4'69,"6"55,2 35,2 23,4 1,3-13,-2-27,0-37,-3-41,-5-45,-3-43,-9-44,-7-41,-3-3</inkml:trace>
  <inkml:trace contextRef="#ctx0" brushRef="#br0" timeOffset="73348.817">8728 3706,'122'-2,"-43"-1,1 4,56 9,-129-10,0 1,0 0,-1 0,1 1,0 0,0 0,-1 1,1 0,-1 0,0 0,0 1,0 0,0 0,-1 0,0 1,0 0,0 0,0 0,-1 0,0 1,0 0,0 0,-1 0,0 0,0 1,0-1,-1 1,0-1,0 1,-1 0,0 0,0 4,23 231,-16-127,11 37,16-4,-20-90,-2 1,-2 6,-9-23,-6-11</inkml:trace>
  <inkml:trace contextRef="#ctx0" brushRef="#br0" timeOffset="74660.699">7445 3706,'-3'38,"-1"0,-2 0,-2-1,-9 28,-1 5,-16 73,-8 30,7 2,1 53,33-218,-2 55,3-62,0 0,1 0,-1 0,0 0,1 0,0 1,0-1,0 0,0 0,0 0,0-1,1 1,0 0,-1 0,1-1,2 3,-4-5,0 0,0 0,1 1,-1-1,0 0,0 0,0 0,1 0,-1 1,0-1,0 0,0 0,1 0,-1 0,0 0,0 0,1 1,-1-1,0 0,0 0,1 0,-1 0,0 0,0 0,1 0,-1 0,0 0,1 0,-1-1,0 1,0 0,1 0,-1 0,0 0,0 0,0 0,1 0,-1-1,0 1,0 0,3-13,-5-15,-3 17,0 1,0 0,-1 1,0-1,0 1,-1 1,0-1,-1 1,0 0,0 1,-1 0,0 0,0 1,-1 0,1 0,-1 1,-8-2,-14-7,0 2,-1 2,0 1,0 1,-7 1,-52-4,-1 4,0 4,-1 5,1 3,-25 7,84-7,34-5,0 0,0 0,0 0,0 0,0 0,0 0,0 0,0 0,0 1,0-1,1 0,-1 0,0 0,0 0,0 0,0 0,0 0,0 0,0 0,0 0,0 0,0 0,0 1,0-1,0 0,0 0,0 0,0 0,0 0,0 0,0 0,0 0,0 0,0 0,0 1,0-1,0 0,0 0,0 0,0 0,0 0,0 0,0 0,-1 0,1 0,0 0,0 0,0 0,0 0,0 0,0 0,0 1,0-1,0 0,0 0,0 0,0 0,-1 0,15 5,19 4,66 15,-51-10</inkml:trace>
  <inkml:trace contextRef="#ctx0" brushRef="#br0" timeOffset="74978.995">6804 4681,'-23'3,"0"0,1 2,0 1,0 0,0 1,1 2,0 0,0 2,3-3,-79 40,1 4,4 4,1 4,-57 52,139-105,-22 19,30-25,0 0,0 0,0 0,0 0,0 0,0 0,0 0,0 1,0-1,0 0,1 1,-1-1,1 0,-1 1,1-1,-1 1,1-1,0 2,0-3,1 1,-1-1,1 1,-1-1,1 0,-1 1,1-1,-1 0,1 1,-1-1,1 0,0 0,-1 1,1-1,-1 0,1 0,0 0,-1 0,1 0,-1 0,1 0,0 0,-1 0,1 0,0 0,-1 0,1-1,-1 1,1 0,0 0,-1-1,1 1,26-9,-1-1,0-1,0-1,-1-1,21-15,12-6,154-88,60-55,-180 112</inkml:trace>
  <inkml:trace contextRef="#ctx0" brushRef="#br0" timeOffset="75623.834">9292 3757,'141'392,"-89"-267,6-1,6-1,-62-120,4 10,1-1,0-1,1 1,1-1,-1 0,11 9,-19-20,1 1,-1-1,1 1,0-1,-1 0,1 1,-1-1,1 1,0-1,-1 0,1 0,0 1,0-1,-1 0,1 0,0 0,-1 0,1 0,0 0,0 0,-1 0,1 0,0 0,0 0,-1-1,1 1,0 0,-1 0,1-1,0 1,-1 0,1-1,-1 1,1-1,0 1,-1-1,1 1,-1-1,1 1,-1-1,0 0,1 1,-1-1,0 0,1 1,-1-1,0 0,0 1,1-1,-1 0,0 0,11-47,-10 39,20-99,5 1,5 0,4 3,5 1,4 1,5 3,9-7,-55 101,5-9,-11 16,-11 14</inkml:trace>
  <inkml:trace contextRef="#ctx0" brushRef="#br0" timeOffset="75948.858">9883 4091,'43'-7,"2"1,-1 3,0 2,1 2,-1 1,1 3,-1 1,38 12,-78-18,-1 1,1 1,0-1,0 1,-1-1,1 1,-1 0,0 0,1 0,-1 1,0-1,0 1,-1 0,1 0,1 2,-3-4,-1 0,1 0,-1 0,0 0,0 0,1 0,-1 0,0 0,0 0,0 0,0 0,0-1,0 1,0 0,0 0,-1 0,1 0,0 0,0 0,-1 0,1 0,-1 0,0 0,0 2,-1-1,0 0,-1 0,1 0,0 0,-1 0,1 0,-1 0,1-1,-1 0,-2 2,-22 8,-1-1,-1-1,1-1,-26 3,-122 14,164-24,-12 2,-1-1,0-1,-6-2,2-3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7:44:05.481"/>
    </inkml:context>
    <inkml:brush xml:id="br0">
      <inkml:brushProperty name="width" value="0.1" units="cm"/>
      <inkml:brushProperty name="height" value="0.1" units="cm"/>
      <inkml:brushProperty name="ignorePressure" value="1"/>
    </inkml:brush>
  </inkml:definitions>
  <inkml:trace contextRef="#ctx0" brushRef="#br0">5838 1375,'1'-1,"-1"0,0 0,1 0,-1 0,0 0,1 0,-1 0,1 0,0 0,-1 0,1 0,0 0,0 1,-1-1,1 0,0 0,0 1,0-1,0 1,0-1,0 0,0 1,0 0,0-1,0 1,0 0,0-1,0 1,0 0,0 0,1 0,-1 0,41-1,368 25,-272-22,134-17,-264 14,5 0,0 0,0-1,0-1,0 0,8-4,-21 7,1 0,-1 0,1 0,-1 0,1 0,-1-1,1 1,-1 0,1 0,-1-1,1 1,-1 0,1 0,-1-1,0 1,1-1,-1 1,1 0,-1-1,0 1,0-1,1 1,-1-1,0 1,0-1,0 1,1-1,-1 1,0-1,0 1,0-1,0 1,0-1,-14-11,-37-6,45 16,-40-12,0-3,2-1,-34-20,60 28,0 0,1-2,0 0,0-1,2 0,-1-1,2-1,0-1,1 0,-1-2,12 16,1 0,-1-1,1 1,0 0,0-1,-1 1,2-1,-1 1,0-1,0 1,1-1,-1 0,1 1,0-1,0 0,0 1,0-1,0 0,1 1,-1-1,1 1,0-1,0 0,0 0,1 0,0 1,0-1,0 1,1 0,-1 0,1 0,-1 0,1 0,0 0,0 1,0-1,0 1,0 0,0 0,0 0,0 0,0 0,0 1,1-1,0 1,57-4,1 2,42 5,-17 0,20-2,0 5,0 4,-1 6,101 27,-180-35,-1 1,-1 1,0 1,0 2,13 9,-31-18,1 1,-1 0,0 0,0 1,-1 0,0 0,0 0,0 1,-1 0,0 0,0 0,-1 1,0 0,0 0,-1 0,0 0,0 0,-1 1,0 2,-2-4,0-1,0 1,-1 0,0-1,0 1,-1-1,0 1,0-1,0 1,-1-1,0 0,0 0,-1 0,1-1,-1 1,0-1,-1 0,1 0,-1-1,0 1,-5 2,-9 8,0-1,-1-2,0 0,-1 0,-14 4,-20 5,-1-2,0-2,-56 9,-179 18,251-39,-115 12,-96 15,248-32,-1 1,1-1,0 1,-1 0,1 0,0 1,-1-1,1 1,0 0,0-1,0 1,1 0,-1 1,-2 1,4-2,0 0,0-1,0 1,1 0,-1-1,1 1,-1 0,1 0,0-1,0 1,-1 0,1 0,0 0,1 0,-1-1,0 1,0 0,1 0,-1-1,1 1,0 0,-1-1,1 1,0 0,0-1,0 1,0-1,0 1,1 0,46 62,-36-50,-1 0,0 1,-1 0,-1 1,0 0,-1 0,-1 1,5 15,1 30,-10-42,1 0,1-1,0 0,6 10,-10-27,0 1,0-1,0 0,0-1,1 1,-1 0,1 0,-1-1,1 1,0-1,0 1,-1-1,1 1,0-1,0 0,0 0,0 0,1 0,-1-1,0 1,0 0,0-1,1 0,-1 1,0-1,1 0,-1 0,0 0,1-1,9-1,-1 0,0-1,0 0,0-1,7-3,14-5,5 3,0 1,0 2,0 2,24 0,157 6,-97 1,-101-3,-9 1,0 0,-1-1,1-1,0 0,0-1,0 0,2-1,-12 3,1-1,-1 1,0-1,1 0,-1 1,0-1,0 0,0 0,0 0,0 0,0 0,0 0,0 0,0 0,0-1,0 1,-1 0,1 0,0-1,-1 1,1 0,-1-1,0-1,0 0,0 0,0 0,0 0,-1 0,1 0,-1 0,0 0,0 0,0 0,0 0,0 1,-1-1,1 0,-1 0,-9-13,0 1,-1 0,-1 1,0 0,-6-4,4 3,0 0,1-1,-12-17,25 32,-1-1,1 1,0-1,0 1,0-1,0 0,0 0,0 0,0 1,0-1,1 0,-1 0,1 0,-1 0,1 0,0 0,0 0,0-1,0 1,0 0,0 0,1 0,-1 0,1 0,-1 0,1 0,0 1,0-1,0 0,0 0,0 0,0 1,0-1,0 1,1-1,-1 1,1-1,-1 1,1 0,0-1,-1 1,1 0,0 0,0 1,0-1,0 0,0 0,9-3,1 1,0 0,0 1,0 0,0 0,1 2,3-1,93-4,-1-5,0-5,88-24,-189 38,1-1,-1 0,0-1,0 1,0-1,0-1,0 1,0-1,-1-1,0 1,2-3,-3 2,-1 1,0-1,-1-1,1 1,-1-1,0 1,0-1,-1 0,0 0,0 0,0 0,-1 0,1-6,1-18,-1-1,-2 1,-1-1,-1 1,-2 0,-1 0,-1 0,-2 0,-1 1,-1 1,-1-1,-2 2,-5-8,9 19,-1 1,-1 0,-1 0,0 1,-1 1,0 0,-1 0,-9-5,-32-22,-42-22,69 45,-39-21,-1 2,-1 4,-2 3,-1 3,-1 4,-1 2,0 4,-2 3,0 3,0 4,0 3,-1 3,-34 6,-64 18,-155 42,306-61,0 2,0 0,1 2,0 1,0 0,-14 11,26-15,1 1,0 1,0 0,1 0,0 1,0 0,1 1,1 0,-1 0,1 0,1 1,0 0,1 1,-1 1,-3 14,1 0,1 0,1 1,1 0,2 0,0 25,3-37,0 0,1 0,1 0,0-1,1 1,1 0,1-1,0 0,1 0,0 0,1-1,8 12,-13-23,-1-1,1 0,0 1,0-1,0 0,0 0,0 0,1 0,-1-1,1 1,-1-1,1 1,0-1,-1 0,1 0,2 1,16 0</inkml:trace>
  <inkml:trace contextRef="#ctx0" brushRef="#br0" timeOffset="938.814">7357 2243,'-104'-2,"5"1,-49 6,118-2,0 1,1 1,-1 2,1 0,1 3,0 0,-2 2,24-9,1 0,-1 0,1 0,0 1,0 0,0 0,1 0,-1 0,-1 3,5-6,0 0,0 1,0-1,0 1,0-1,1 1,-1 0,0-1,1 1,-1 0,1-1,0 1,-1 0,1 0,0-1,0 1,0 0,0 0,0-1,1 1,-1 0,1 0,-1-1,1 1,-1 0,1-1,0 1,0-1,0 1,0-1,0 1,0-1,0 0,1 1,5 5,1-1,0 0,0 0,0-1,1 0,0 0,0-1,0 0,0-1,1 0,2 0,26 7,0-3,10 0,-8-1,1-2,-1-2,1-2,0-1,-1-3,1-1,-1-1,8-5,-44 10,-1 0,1 0,-1 0,1-1,-1 1,1-1,-1 0,0 0,0 0,0-1,0 1,0-1,0 1,-1-1,1 0,-1 0,0 0,2-3,-3 3,-1 0,1 0,0-1,-1 1,0 0,0 0,0 0,0 0,0 0,-1 0,1 0,-1 0,0 0,0 0,0 0,0 0,-1 0,1 0,-1 1,1-1,-1 0,-1 0,-11-17</inkml:trace>
  <inkml:trace contextRef="#ctx0" brushRef="#br0" timeOffset="4154.846">6892 415,'-11'-1,"0"0,0-1,0-1,0 0,-8-4,-23-5,-83-12,-1 4,-2 7,-27 4,-387 8,310 4,200-3,16-1,1 1,-1 0,0 2,0-1,-8 4,20-4,0 0,0 0,1 1,-1-1,0 1,1 0,-1 0,1 1,0-1,0 0,0 1,0 0,0 0,0 0,1 0,-1 0,1 1,0-1,0 1,0-1,1 1,-1 0,0 2,-4 24,1 0,1 0,1 1,2-1,2 25,0-9,0 46,4 0,5 0,3-1,5 0,3-2,4 0,4-1,35 70,15 24,-79-181,0 1,1-1,-1 0,0 0,1 1,-1-1,0 0,0 0,0 1,0-1,0 0,0 1,-1-1,1 0,0 0,-1 1,1-1,-1 0,1 0,-1 0,1 1,-1-1,0 0,0 0,0 0,1 0,-1 0,0-1,0 1,0 0,0 0,-1-1,1 1,0 0,0-1,0 1,0-1,-1 1,1-1,0 0,0 0,-1 1,-11 1,1 1,-1-2,0 0,-8 0,-7 1,-87 14,-61 20,131-24,0 1,0 3,2 1,0 3,-11 7,48-23,1 0,-1 0,1 0,0 0,1 1,-1 0,1 0,-4 5,8-10,-1 1,1 0,0-1,-1 1,1 0,-1 0,1-1,0 1,0 0,-1 0,1-1,0 1,0 0,0 0,0 0,0-1,0 1,0 0,0 0,0-1,0 1,1 0,-1 0,0 0,0-1,1 1,-1 0,2 0,-1 0,1 0,-1-1,1 1,-1 0,1-1,0 1,-1-1,1 1,0-1,-1 0,1 0,0 0,0 0,-1 0,1 0,0 0,-1 0,1-1,201-23,-5 7,-106 7,0 4,77 5,-163 2,0 0,0 0,0 1,0 0,0 0,0 0,0 0,-1 1,1 0,-1 1,0-1,0 1,0 0,0 0,-1 0,1 1,-1-1,0 1,-1 0,1 1,1 2,8 16,-2 0,0 1,-1 0,2 14,1-1,1 8,-3 1,-1 1,-2 5,-1-9,1-1,2 0,15 37,-22-72,0-2,0 1,1 0,-1-1,2 1,-1-1,1 0,0-1,0 1,0-1,1 0,4 3,0-2,0 0,0-1,1 0,-1-1,1 0,0-1,0 0,2 0,120 22,1-6,128 1,-142-12,-32-1,0-4,27-5,768-17,-746 20,-131-1,-1 0,0 0,1 0,-1 0,1-1,-1 0,0 0,1-1,-1 1,0-1,0 0,0-1,0 1,-1-1,1 0,-1 0,1 0,-1-1,0 0,0 1,-1-1,1-1,-1 1,0 0,0-1,0 0,-1 0,1 0,-1 0,0 0,-1 0,23-56,-4-1,-2 0,0-16,29-195,-9-30,-13-2,-13-112,-10 347,2-1,4 2,2-1,4 1,3 1,13-31,-29 95,1 0,-1 1,0-1,0 0,0 0,0 0,-1 1,1-1,-1 0,0 0,-1 0,1 0,-1 0,1 0,-1 0,0 1,0-1,-1 0,1 0,-1 1,-2-2,1 1,-1 1,0-1,0 1,-1-1,1 1,-1 0,1 1,-1-1,0 1,0 0,0 0,0 1,-2-1,-118-32,-1 6,-119-11,231 37,-157-15,0 8,-110 10,234 7,40-7,1 1,-2-1,1 0,0 0,0-1,0 0,-2 0,-3-6,5-3</inkml:trace>
  <inkml:trace contextRef="#ctx0" brushRef="#br0" timeOffset="8421.767">3237 1313,'-2'57,"-3"-1,-3 2,-5 75,9-80,1-21,1 1,2-1,0 0,3 0,0 1,8 27,-3-44,-2-20,-1-26,-3 0</inkml:trace>
  <inkml:trace contextRef="#ctx0" brushRef="#br0" timeOffset="8974.401">3454 1252,'0'6,"0"6,0 6,0 7,0 8,0 10,0 7,0 7,0-2,0 1,0-4,5-6,2-5,-1-5,5-8,-5-14,-4-9</inkml:trace>
  <inkml:trace contextRef="#ctx0" brushRef="#br0" timeOffset="9586.654">3175 2119,'5'0,"8"0,5 0,7 0,8 0,5-5,5-2,7 0,0-4,-3 1,-5 0,-14 4,-13 1</inkml:trace>
  <inkml:trace contextRef="#ctx0" brushRef="#br0" timeOffset="10488.771">2741 2150,'7'2,"1"-1,-1 1,0 1,0-1,0 1,0 0,0 1,0-1,4 5,10 4,29 12,1-2,1-3,1-1,1-4,0-1,1-3,0-2,0-2,1-4,-1-1,49-6,11-8,0-5,-1-5,-2-4,0-6,15-11,-94 30,-34 9,-17 3,-4 2</inkml:trace>
  <inkml:trace contextRef="#ctx0" brushRef="#br0" timeOffset="11759.221">2957 2212,'31'67,"-4"1,10 42,22 57,-43-128,1-1,2-1,2-1,16 22,-29-47,-1-1,1 0,1-1,0 1,0-2,1 1,0-1,0-1,1 0,0 0,0-1,1-1,-1 0,1 0,1-1,-1 0,5-1,-6-2,1-1,0-1,-1 0,1-1,0 0,-1 0,0-1,1-1,-1 0,-1 0,1-2,-1 1,1-1,-2 0,8-7,22-16,-2-2,-2-1,4-7,86-96,93-135,-150 183,-54 71</inkml:trace>
  <inkml:trace contextRef="#ctx0" brushRef="#br0" timeOffset="13391.003">4444 1686,'9'-7,"0"0,0 1,0 0,1 1,0 0,0 0,0 1,0 0,1 1,9-2,-12 3,0 1,0 0,0 0,0 0,0 1,0 0,0 0,0 1,0 0,0 1,-1 0,1 0,0 0,-1 1,2 1,-3 0,-1 1,1 0,-1 0,0 1,0 0,0 0,-1 0,0 0,0 1,-1-1,1 1,-1 0,-1 0,0 0,0 0,0 1,-1-1,0 0,0 1,0-1,-1 1,1 21,-2 0,0-1,-2 1,-5 24,6-42,0 0,-1 0,0 0,-1-1,0 1,-1-1,-5 9,8-15,-1 0,0-1,-1 1,1-1,0 1,-1-1,0 0,0 0,0-1,0 1,0-1,0 0,-1 0,1 0,-1-1,1 0,-1 0,0 0,-2 0,-54 2,33-5</inkml:trace>
  <inkml:trace contextRef="#ctx0" brushRef="#br0" timeOffset="15140.453">2648 1686,'-10'2,"-1"0,1 1,0 1,0 0,0 0,0 1,1 0,-1 1,-1 2,-4 2,2 0,-1 1,1 0,1 1,0 0,1 1,0 1,1 0,1 0,0 1,1 0,-2 6,6-14,1 0,1 0,-1 1,1-1,1 1,-1-1,1 1,1-1,-1 1,1 0,0 0,1-1,0 1,0-1,1 1,0-1,0 1,1-1,-1 0,2 0,-1 0,1-1,0 1,0-1,1 0,0 0,0 0,4 3,-1-3,1 1,0-2,0 1,1-1,-1-1,1 0,0 0,0-1,8 2,-3-1,0 1,-1 1,12 5,-22-8,-1-1,0 0,0 1,0-1,-1 1,1 0,-1 0,1 0,-1 0,0 0,0 1,0-1,-1 1,1-1,-1 1,0-1,0 1,0 0,0 3,1 11,0-1,-2 1,-1 16,1 5,5 90,6 1,23 100,-31-215,1-1,0 0,0 0,2 0,0-1,0 1,2 0,-4-8,-1-1,1 0,0 0,0 0,0-1,1 1,-1-1,1 0,0 0,1-1,-1 0,0 0,1 0,0 0,0-1,0 0,5 1,138 26,-122-26</inkml:trace>
  <inkml:trace contextRef="#ctx0" brushRef="#br0" timeOffset="16155.44">4662 2274,'-4'116,"-6"-1,-4-1,-5 0,-9 16,27-122,-1 0,0 0,0 0,-1 0,0 0,0-1,0 1,-1-1,0 1,-1-1,0-1,0 1,0-1,-1 0,0 0,0 0,0-1,-1 0,-1 0,-64 45,52-35</inkml:trace>
  <inkml:trace contextRef="#ctx0" brushRef="#br0" timeOffset="18273.387">4444 1407,'-1'0,"0"-1,0 1,0 0,-1-1,1 0,0 1,0-1,0 1,0-1,0 0,0 0,0 0,1 1,-1-1,0 0,0 0,1 0,-1 0,0 0,1 0,-1-1,1 1,0 0,-1 0,1 0,0 0,0-1,-1 1,1 0,0 0,0 0,0-1,0-44,17-90,6 1,19-55,4-22,-43 198,0 0,-1 0,-1-1,0 1,-1-1,0 1,-2-2,2 13,-1-1,0 1,0-1,0 1,0 0,0-1,-1 1,0 0,0 0,0 0,0 0,0 0,0 0,-1 1,1-1,-1 1,0 0,0-1,0 1,0 1,0-1,0 0,0 1,-1-1,1 1,0 0,-1 0,1 1,-1-1,-2 0,-1 1,1-1,-1 1,0-1,0 2,0-1,0 1,0 0,0 1,0 0,1 0,-1 0,1 1,-1 0,1 0,0 0,0 1,0 0,1 0,-3 3,-9 9,1 2,0 0,1 0,1 2,1 0,-39 49,57-77,-1 1,-1-1,0-1,0 1,1-7,8-20,19-39,-4-1,10-51,-31 104,-2-1,0 0,-1 0,-1 0,-2-1,0 1,-1 0,-2 0,0-1,-2 2,-3-11,8 31,0 0,0 1,-1-1,1 0,-1 0,1 1,-1-1,0 1,0-1,1 0,-1 1,0 0,0-1,-1 1,1-1,0 1,0 0,-1 0,1 0,-1 0,1 0,-1 0,1 0,-1 0,1 1,-1-1,0 1,1-1,-1 1,0-1,0 1,1 0,-1 0,0 0,0 0,1 0,-1 0,0 1,0-1,1 1,-1-1,0 1,1-1,-1 1,1 0,-1 0,1 0,-1 0,1 0,-1 0,0 1,-7 5,0 1,0 0,1 1,0-1,1 2,0-1,-2 4,-30 55,4 2,3 0,3 3,1 6,-12 30,39-108,1 2,-1-1,0 0,0 0,0 0,0 0,0 0,0 0,0 0,-1 0,1 0,-1 0,1-1,-1 1,0-1,0 2,-9 0</inkml:trace>
  <inkml:trace contextRef="#ctx0" brushRef="#br0" timeOffset="18742.933">3856 664,'1'-26,"-1"1,-1-1,-2 1,0 0,-2 0,-1 0,-1 1,-5-14,-7-3,-1 1,-2 1,-2 1,-1 1,-2 1,-2 1,-16-15,40 45,0 0,0 0,-1 0,1 0,-1 1,0 0,0 0,0 1,-1-1,1 1,-1 1,0-1,0 1,-3 0,-17 1</inkml:trace>
  <inkml:trace contextRef="#ctx0" brushRef="#br0" timeOffset="19092.998">3546 509,'-2'-8,"-1"1,0-1,0 1,0 0,-1-1,-1 2,1-1,-1 0,0 1,0 0,-5-4,7 7,-16-17,-2 0,-1 1,0 1,-1 2,-1 0,0 1,-2 1,1 2,-1 0,-1 2,0 1,-1 1,1 1,-29-2,48 7,-1 1,1 1,-1-1,1 1,-1 1,1 0,0 0,-1 0,1 1,0 1,-3 0,-10 8</inkml:trace>
  <inkml:trace contextRef="#ctx0" brushRef="#br0" timeOffset="19458.022">3237 539,'-16'-5,"-10"-7,-12-7,-4 0,-11-2,-7 2,-4 5,-7-1,-1 3,0 2,2 9,3 5,7 6,9 8,12 5,19-1,13-4</inkml:trace>
  <inkml:trace contextRef="#ctx0" brushRef="#br0" timeOffset="19825.147">2772 818,'-5'-5,"-7"-7,-13-2,-11 2,-11 8,-8 5,0 7,-1 8,4 12,10 6,19-3,12-6</inkml:trace>
  <inkml:trace contextRef="#ctx0" brushRef="#br0" timeOffset="24430.952">1099 1407,'-8'-1,"0"0,0-1,0 0,1-1,-1 1,-6-5,-20-5,-762-188,787 198,1 0,-1 1,0 0,0 0,0 1,-7 0,14 0,1 0,-1 1,1-1,-1 0,1 1,-1-1,1 0,0 1,-1 0,1-1,0 1,-1 0,1 0,0 0,0-1,0 1,-1 1,1-1,0 0,0 0,1 0,-1 0,0 1,0-1,1 0,-1 1,0-1,1 1,0-1,-1 1,1-1,0 1,0-1,-1 1,1-1,0 1,1-1,-1 1,0-1,0 1,1-1,-1 0,1 2,2 5,0 0,0 0,1 0,0 0,0-1,1 1,0-1,0 0,0-1,1 1,0-1,1-1,-1 1,1-1,7 5,17 9,1 0,1-2,4 0,-31-14,93 41,2-5,2-4,1-4,17-2,-97-24,-3-1,-46-3,-48-1,0 3,-1 3,1 3,1 4,-61 18,89-19,-127 41,142-43,1 2,1 0,0 2,-18 14,33-19</inkml:trace>
  <inkml:trace contextRef="#ctx0" brushRef="#br0" timeOffset="24881.827">913 1748,'-28'-9,"25"7,0 1,0-1,1 1,-1 0,0 0,0 1,-1-1,1 0,0 1,0 0,-1 0,-14 2,-1 1,1 1,0 1,0 0,0 2,1 0,0 1,0 0,1 2,0-1,1 2,0 0,1 1,0 1,1 0,0 1,1 0,0 1,1 0,1 2,-5 26,15-42,-1 0,1 0,0 0,0 1,-1-1,1 0,0 0,0 0,0 0,0 0,1 1,-1-1,0 0,0 0,1 0,-1 0,0 0,1 0,-1 0,1 0,0 0,-1 0,1 0,0 0,-1 0,1 0,0-1,0 1,0 0,0 0,0-1,0 1,0-1,0 1,0-1,0 1,12 0</inkml:trace>
  <inkml:trace contextRef="#ctx0" brushRef="#br0" timeOffset="25208.954">1037 1902,'-10'0,"-9"6,-7 1,-4 5,-2 0,-6 4,-2 4,0 4,3 3,6 2,4 2,7 1,11-6,8-6</inkml:trace>
  <inkml:trace contextRef="#ctx0" brushRef="#br0" timeOffset="26657.931">1161 1437,'2'5,"0"0,0 0,0 0,1 0,0-1,0 0,0 1,0-1,0 0,1 0,0-1,0 1,2 1,76 67,-45-41,-1 1,-1 1,-3 2,8 12,-37-43,0 1,0 0,0 0,-1 0,0 1,0-1,0 0,0 1,-1-1,0 1,0 0,-1-1,1 1,-1 0,0-1,-1 1,0 0,0 1,-3 11,-1-1,-1-1,0 1,-2-1,0 1,5-11,4-7,1 0,0 1,0-1,0 0,0 0,0 1,0-1,0 1,0 0,0-1,0 1,0 0,0 0,0 0,0 1,1-1,41 7,-24 0,0 2,0 0,-1 2,-1 0,16 12,86 74,-91-73,327 307,-181-162,104 72,-230-198,-35-30,0-1,1 0,0-1,1 0,1-1,-9-7,-8-5</inkml:trace>
  <inkml:trace contextRef="#ctx0" brushRef="#br0" timeOffset="27879.418">1254 2212,'337'359,"-115"-117,-198-216,260 286,-281-309,20 23,-22-25,0 0,0-1,0 1,-1 0,1-1,0 1,0 0,0-1,0 1,0-1,0 0,0 1,0-1,0 0,0 0,1 1,-1-1,0 0,0 0,0 0,0 0,0 0,0-1,0 1,0 0,1-1,7-7</inkml:trace>
  <inkml:trace contextRef="#ctx0" brushRef="#br0" timeOffset="30062.889">3143 3172,'-63'-13,"63"13,0 0,0 0,-1 0,1 0,0 0,-1 0,1 1,0-1,0 0,-1 0,1 0,0 0,0 0,-1 0,1 0,0 0,0 1,0-1,-1 0,1 0,0 0,0 1,0-1,-1 0,1 0,0 0,0 1,0-1,0 0,0 0,0 1,-1-1,1 0,0 0,0 1,0-1,0 0,0 1,0-1,0 0,0 0,0 1,0-1,0 0,1 0,-1 1,0-1,0 0,0 0,0 1,0-1,0 0,0 0,1 1,-1-1,0 0,0 0,0 0,1 1,12 16,-12-15,15 16,2 0,0-2,0 0,1-1,1-1,1-1,0-1,0 0,1-2,1-1,23 7,-5-4,2-1,-1-3,1-1,1-3,-1-1,13-2,2-2,0-3,0-3,27-7,-50 6,-1 0,0-3,-1-1,-1-1,1-2,10-7,-31 15,-1-1,-1 0,0 0,0-1,0 0,2-4,14-19</inkml:trace>
  <inkml:trace contextRef="#ctx0" brushRef="#br0" timeOffset="32761.675">2029 2399,'-5'5,"-3"7,-4 7,-11 10,-6 12,-15 3,-10 5,-12 5,-10 3,-4-2,8-6,16-16,17-13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0:13.044"/>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54,'13'0,"17"0,26 0,29 0,35 0,37-5,39 0,39-1,31-2,24-2,5 3,-3 1,-25 3,-37 1,-48 1,-64 1,-65 0,-42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0:14.258"/>
    </inkml:context>
    <inkml:brush xml:id="br0">
      <inkml:brushProperty name="width" value="0.2" units="cm"/>
      <inkml:brushProperty name="height" value="0.4" units="cm"/>
      <inkml:brushProperty name="color" value="#FF8517"/>
      <inkml:brushProperty name="tip" value="rectangle"/>
      <inkml:brushProperty name="rasterOp" value="maskPen"/>
      <inkml:brushProperty name="ignorePressure" value="1"/>
    </inkml:brush>
  </inkml:definitions>
  <inkml:trace contextRef="#ctx0" brushRef="#br0">1 126,'475'-24,"-231"7,1327-21,-413 13,716 4,-856 56,276 4,-25-13,873-4,-2131-22,250-6,-2-11,14-12,-151 3,-89 15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7:39:11.780"/>
    </inkml:context>
    <inkml:brush xml:id="br0">
      <inkml:brushProperty name="width" value="0.1" units="cm"/>
      <inkml:brushProperty name="height" value="0.1" units="cm"/>
      <inkml:brushProperty name="ignorePressure" value="1"/>
    </inkml:brush>
  </inkml:definitions>
  <inkml:trace contextRef="#ctx0" brushRef="#br0">0 806,'14'-1,"-1"0,1-1,-1-1,1 0,-1-1,0 0,-1-1,11-5,20-12,33-23,-33 19,-6 3,-20 12,1 0,1 1,0 0,0 2,0 0,12-2,-29 9,0 1,0 0,0 0,1-1,-1 1,0 1,0-1,0 0,0 0,0 1,1-1,-1 1,0 0,0 0,0-1,-1 1,1 1,0-1,0 0,0 0,-1 1,1-1,-1 1,1-1,-1 1,1 0,-1-1,0 1,0 0,0 0,0 0,0 0,0 0,-1 0,1 0,-1 0,1 0,-1 1,3 13,0 0,-1 1,-1-1,-1 16,0-17,1 91,-2-25,3-1,4 1,3-1,7 15,-16-79,-11-19,-21-25,25 20,-15-12,-1 1,-1 0,0 2,-2 1,0 0,-1 2,16 8,-1 1,1 0,-1 1,0 1,0-1,0 2,0 0,0 0,-1 1,1 1,0 0,-1 1,1 0,0 1,0 0,-3 1,10-1,0-1,0 1,0 0,0 0,0 1,0 0,1 0,-1 0,1 0,0 1,0-1,0 1,0 0,0 0,1 1,0-1,0 1,0 0,1-1,-1 1,1 0,0 1,1-1,-1 0,1 0,0 1,0-1,1 1,0-1,0 1,0-1,0 0,2 4,-1 0,1 0,0 0,1 0,0-1,1 1,-1-1,2 0,-1 0,1 0,0-1,1 1,0-1,0 0,0-1,1 0,0 0,0 0,0-1,9 5,-2-4,1 0,1 0,-1-1,1-1,0-1,0 0,0-1,0-1,0-1,0 0,0-1,1 0,-1-1,0-1,-1-1,1 0,8-5,7-2,-1-1,-1-2,1-1,-2-2,-1 0,0-2,-1-1,5-6,24-28,-13 5</inkml:trace>
  <inkml:trace contextRef="#ctx0" brushRef="#br0" timeOffset="365">1270 806,'-6'-5,"0"0,-1 0,0 1,0 0,0 0,-1 1,1 0,-1 1,0-1,0 1,1 1,-1-1,-1 1,1 1,0 0,0 0,0 0,0 1,0 0,0 1,0 0,-5 2,-6 1,0 1,1 1,-1 1,2 0,-1 1,1 1,0 1,-11 10,16-10,0 0,1 1,0 0,0 1,2 1,0 0,0 0,1 0,1 1,0 0,1 1,1-1,1 1,0 0,-2 16,5-22,0 1,0-1,1 1,1 0,-1-1,2 1,-1-1,2 0,-1 1,1-1,1 0,0 0,0-1,1 1,0-1,1 0,0 0,0-1,1 0,0 0,1 0,0-1,0 0,0-1,2 1,-2-1,1-1,0-1,0 1,1-2,-1 1,1-1,0-1,0 1,0-2,0 1,0-1,0-1,0 0,0-1,0 1,0-2,0 0,0 0,0 0,6-4,-4 2,-1-1,0-1,0 1,0-2,-1 0,1 0,-2-1,1 0,-1 0,0-1,-1-1,0 1,-1-1,0-1,0 1,3-9,17-53,-10 2</inkml:trace>
  <inkml:trace contextRef="#ctx0" brushRef="#br0" timeOffset="702.099">1208 124,'0'58,"0"51,6 33,1 19,5 8,0-3,4-15,4-22,-1-27,1-32,3-33,-3-33,1-27,-4-11</inkml:trace>
  <inkml:trace contextRef="#ctx0" brushRef="#br0" timeOffset="1370.586">1643 775,'-5'12,"1"1,0-1,1 1,0 0,1 0,0-1,2 1,-1 0,1 5,-1 17,-1 5,-3 49,4 42,2-107,1 0,1 0,1 0,1 0,1-1,1 0,9 19,-14-38,-1 1,2-1,-1 0,0 1,1-1,0 0,0 0,0-1,0 1,1-1,-1 1,1-1,0 0,0-1,0 1,0-1,1 1,-1-1,1 0,-1-1,1 1,0-1,-1 0,1 0,0-1,0 1,0-1,0 0,0 0,0-1,-1 0,1 1,0-2,0 1,-1 0,3-2,10-4,-1 0,0-2,0 0,-1 0,0-2,-1 1,0-2,-1 0,5-5,6-10,-1 0,-1-1,-1-2,-2 0,-1-1,-1-1,0-3,-9 16,0-1,-1 0,-1-1,0 1,-2-1,-1 0,0 0,-1 0,-2-1,0 1,-1 0,-3-14,0 22,0-1,0 0,-2 1,0 0,0 0,-1 1,0 0,-1 0,-1 0,0 1,-1 0,0 1,0 0,-1 1,0 0,-1 1,0 0,-8-4,17 11,-1-1,0 0,0 0,1-1,-1 1,1-1,0 1,0-1,0 0,0 0,0-1,1 1,-1 0,1-1,0 0,0 1,0-1,-1-4,1-11</inkml:trace>
  <inkml:trace contextRef="#ctx0" brushRef="#br0" timeOffset="1719.658">2479 0,'-2'1,"1"0,0 0,-1 0,1 0,0 1,0-1,0 0,0 0,0 1,0-1,0 1,0-1,0 1,1-1,-1 1,1 0,-1-1,1 1,-1-1,1 1,0 0,0 0,0-1,0 2,-1 4,-14 72,4 0,4 1,3 28,11 243,-1-219,6 0,6-1,12 31,-28-148,2 0,0 0,0-1,1 1,1-1,0 0,5 6,-11-18,0-1,1 1,-1-1,0 1,0-1,0 1,1-1,-1 1,0-1,1 1,-1-1,0 0,1 1,-1-1,0 1,1-1,-1 0,1 1,-1-1,1 0,-1 1,1-1,-1 0,1 0,-1 0,1 0,-1 1,1-1,0 0,-1 0,1 0,-1 0,1 0,-1 0,1 0,-1 0,1-1,0 1,-1 0,1 0,-1 0,1 0,-1-1,1 1,-1 0,1-1,-1 1,0 0,1-1,-1 1,1-1,-1 1,0 0,1-1,-1 1,0-1,0 1,1-1,-1 1,0-1,0 1,0-1,1 1,-1-2,8-35,-8 37,4-41</inkml:trace>
  <inkml:trace contextRef="#ctx0" brushRef="#br0" timeOffset="2046.787">2509 775,'16'0,"16"-5,18-2,16-5,13-6,14-5,2 2,1-2,-12 4,-19 5</inkml:trace>
  <inkml:trace contextRef="#ctx0" brushRef="#br0" timeOffset="2484.643">2974 713,'-5'53,"-2"33,0 17,7 8,3-10,7-18,6-22,7-21,3-24,4-19,-4-9</inkml:trace>
  <inkml:trace contextRef="#ctx0" brushRef="#br0" timeOffset="2814.659">3593 620,'-10'0,"0"1,-1 1,1 0,0 0,0 1,1 1,-1-1,0 2,1-1,0 1,0 0,1 1,-1 0,1 1,-5 5,8-8,1 0,-1 1,1 0,0 0,0 0,1 0,-1 1,1-1,0 1,1 0,-1 0,1 0,1 0,-1 0,1 1,0-1,0 0,1 1,-1-1,2 0,-1 1,1-1,0 1,0-1,1 4,1-4,0 0,0-1,0 1,1-1,0 0,0 0,0 0,1-1,-1 1,1-1,0 0,1 0,-1-1,0 0,1 0,0 0,0 0,0-1,0 0,5 1,20 5,1-1,-1-2,25 1,-21-2,-9-1,20 2,0 2,30 10,-64-14,-1 0,1 1,-1 1,0-1,-1 2,1 0,-1 0,0 1,0 0,-1 1,0 0,6 7,-12-11,1 0,-1 1,0 0,-1-1,1 1,-1 0,0 1,0-1,-1 0,1 0,-1 1,0-1,0 1,-1-1,0 1,0-1,0 1,-1-1,0 1,0-1,0 0,0 1,-1-1,0 0,0 0,-1 0,1 0,-1 0,0-1,0 1,-4 3,-5 7,-2 0,0 0,0-2,-1 0,-1 0,0-1,-1-1,-4 1,-10 5,0-1,-1-2,0-1,-1-1,-1-2,19-6,-1 0,1-1,-1-1,0 0,1-2,-1 1,0-2,0 0,1-1,-1-1,1 0,-5-2,16 4,0-1,-1 0,1 0,0 0,0 0,0-1,0 0,1 1,-1-1,1-1,0 1,-1 0,1-1,1 0,-1 1,1-1,-1 0,1-1,0 1,1 0,-1-1,-5-21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7:39:09.265"/>
    </inkml:context>
    <inkml:brush xml:id="br0">
      <inkml:brushProperty name="width" value="0.1" units="cm"/>
      <inkml:brushProperty name="height" value="0.1" units="cm"/>
      <inkml:brushProperty name="ignorePressure" value="1"/>
    </inkml:brush>
  </inkml:definitions>
  <inkml:trace contextRef="#ctx0" brushRef="#br0">0 0,'0'6,"0"11,0 20,0 29,0 35,0 33,0 24,0 17,0 10,5-4,2-18,0-26,-2-31,4-44,0-43,-1-41,-2-16</inkml:trace>
  <inkml:trace contextRef="#ctx0" brushRef="#br0" timeOffset="328.124">279 775,'5'27,"2"23,0 21,-2 17,-1 17,-2 5,5 0,5-14,7-12,0-31,-3-30,-4-18</inkml:trace>
  <inkml:trace contextRef="#ctx0" brushRef="#br0" timeOffset="660.429">279 651,'0'0</inkml:trace>
  <inkml:trace contextRef="#ctx0" brushRef="#br0" timeOffset="1014.717">650 217,'-5'63,"-2"48,0 30,2 24,1 4,2-5,1-15,0-22,1-27,0-26,1-30,-1-29,0-21,0-10</inkml:trace>
  <inkml:trace contextRef="#ctx0" brushRef="#br0" timeOffset="1015.717">588 1178,'26'-31,"20"-22,12-12,7 0,2 1,2 5,-7 8,-8 7,-14 11</inkml:trace>
  <inkml:trace contextRef="#ctx0" brushRef="#br0" timeOffset="1347.829">836 1054,'11'37,"8"22,7 7,9 3,4-6,5-7,2-14,-3-14,-8-17,-5-10,-8-6</inkml:trace>
  <inkml:trace contextRef="#ctx0" brushRef="#br0" timeOffset="1682.906">1269 1239,'35'-22,"-2"-1,-1-1,-1-2,-1-1,-1-1,-2-2,22-30,-45 54,0 0,-1 0,0 0,0 0,0 0,-1-1,1 0,-2 1,1-1,-1 0,0 0,0 0,-1 0,0 0,0 0,-1 0,-1-5,1 7,-1 0,0 0,0 0,0 0,-1 1,0-1,0 1,0 0,0 0,0 0,-1 0,0 1,0-1,0 1,0 0,-1 0,1 0,-1 1,1 0,-1 0,0 0,0 0,-4 0,4 0,-1 1,1-1,0 1,0 1,-1-1,1 1,0 0,-1 0,1 0,0 1,-1 0,1 0,0 0,0 1,0 0,0 0,0 0,0 1,-1 1,0 0,0 0,1 1,-1 0,1 0,0 1,1-1,-1 1,1 0,0 0,1 1,-1 1,-4 9,1 0,1 1,1 0,0 0,2 0,0 1,1-1,0 1,2 18,2-7,1 0,1-1,2 0,0 0,2 0,2-1,0-1,2 1,4 5,-10-22,1-1,-1 0,2-1,-1 0,1 0,0 0,1-1,0 0,1-1,-1 0,2 0,-3-3,0 0,1 0,-1-1,1 0,-1-1,1 0,0 0,0-1,0 0,0-1,0 0,0 0,0-1,0 0,7-2,2-2,0-2,0 0,-1-1,0 0,-1-1,0-1,-1-1,1 0,-2-1,0-1,8-8,34-35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7:39:05.957"/>
    </inkml:context>
    <inkml:brush xml:id="br0">
      <inkml:brushProperty name="width" value="0.1" units="cm"/>
      <inkml:brushProperty name="height" value="0.1" units="cm"/>
      <inkml:brushProperty name="ignorePressure" value="1"/>
    </inkml:brush>
  </inkml:definitions>
  <inkml:trace contextRef="#ctx0" brushRef="#br0">78 1115,'1'-8,"1"1,0-1,1 0,-1 1,1 0,1-1,-1 1,1 0,1 1,-1-1,1 1,2-2,4-9,16-21,2 1,2-1,-19 25,0 0,1 1,0 1,0 0,2 1,-1 0,4 0,-16 8,1 1,0 0,0-1,0 1,-1 0,1 1,0-1,0 0,0 1,1 0,-1-1,0 1,0 0,0 1,0-1,0 1,0-1,0 1,0 0,0 0,0 0,-1 0,1 1,0-1,-1 1,1-1,-1 1,1 0,-1 0,0 0,0 1,0-1,0 0,1 2,4 8,0-1,0 1,-2 0,1 0,-1 1,-1 0,1 8,48 230,-34-144,29 86,-37-155,-12-27,-9-17,-18-24,25 25,-3-1,-42-50,-2 3,-8-3,45 43,-2 0,0 2,0-1,-1 2,0 0,-1 1,0 1,0 1,-1 0,-16-3,28 9,0 0,-1 0,1 1,-1 0,1 0,-1 1,1 0,-1 0,1 0,0 1,-1 0,1 0,0 1,0-1,1 1,-1 1,1-1,-1 1,1 0,0 0,0 0,1 1,-1 0,1 0,0 0,0 0,1 1,0-1,0 1,-2 5,-2 4,1 0,0 0,1 1,1 0,0 1,1-1,1 0,1 1,0-1,1 1,2 11,-1-15,1-1,1 1,0 0,0-1,2 1,-1-1,2-1,-1 1,2-1,-1 1,2-2,-1 1,2-1,0 1,-1-4,-1 0,1-1,0 0,1 0,-1-1,1 0,0 0,1-1,-1 0,1-1,0 0,0 0,0-1,0-1,0 1,0-2,0 1,3-1,8-2,0 0,0-2,0 0,-1-1,1-2,-1 0,0 0,-1-2,0-1,0 0,-1-1,-1-1,0-1,9-8,0-2,-2-1,0-1,-2-2,0 0,-2-1,-1-1,-2 0,9-21,-6 6</inkml:trace>
  <inkml:trace contextRef="#ctx0" brushRef="#br0" timeOffset="419.888">1348 805,'-21'1,"0"2,1 0,-1 1,1 1,0 1,0 1,0 0,1 2,0 0,1 1,0 1,0 1,1 0,1 2,0-1,1 2,-3 4,0 0,1 1,1 0,1 1,0 0,2 2,1-1,0 2,2-1,1 2,0-1,2 1,1 0,-2 18,7-31,0 0,1-1,0 1,1 0,0-1,1 1,0-1,1 1,0-1,1 0,0 0,1 0,0-1,1 0,5 8,-6-11,0-1,1 0,0 0,0-1,0 1,1-1,-1-1,1 1,0-1,1-1,-1 1,1-1,0 0,-1-1,1 0,0 0,1-1,-1 0,0 0,0-1,0 0,6 0,2-2,0-1,-1 0,1-1,-1-1,0 0,0-1,0-1,-1 0,0-1,0 0,-1-1,0-1,-1 0,0-1,4-5,9-10,-2-1,-1-1,0-1,-3-1,0 0,3-11,27-62</inkml:trace>
  <inkml:trace contextRef="#ctx0" brushRef="#br0" timeOffset="821.472">1379 186,'5'26,"2"30,0 37,4 29,-1 26,-1 13,3 6,0-4,2-19,5-24,-1-27,1-30,-2-30,1-31,-2-17</inkml:trace>
  <inkml:trace contextRef="#ctx0" brushRef="#br0" timeOffset="1154.926">1813 837,'-10'144,"5"-94,2 0,3 17,2-32,1 1,1-1,2 1,8 19,-12-45,1-1,0 1,1-1,0 1,0-1,1-1,0 1,1-1,0 0,0 0,1 0,0-1,0 0,0 0,1-1,0 0,1 0,4 1,-7-4,0-1,0-1,0 1,0-1,1 0,-1 0,0-1,1 0,-1 0,0 0,1-1,-1 0,0 0,0-1,0 1,0-2,0 1,0 0,0-1,-1 0,1-1,-1 1,0-1,0 0,3-3,7-7,-1 0,0 0,-1-2,0 0,-2 0,0-1,5-9,-6 7,0-1,-2 1,0-1,-1-1,-1 1,-1-1,-1 0,-1 0,0-1,-1-16,-3 23,0 0,-1 0,0 0,-1 1,-1-1,0 1,-1 0,-1 0,0 0,-1 1,0 0,-1 0,0 1,-1 0,-10-9,-3-3,5 5</inkml:trace>
  <inkml:trace contextRef="#ctx0" brushRef="#br0" timeOffset="1490.023">2525 1,'-5'21,"-2"28,-5 31,0 30,2 27,2 22,8 10,9 3,9-7,6-21,4-24,-2-38,-6-44,-6-28</inkml:trace>
  <inkml:trace contextRef="#ctx0" brushRef="#br0" timeOffset="1824.116">2618 1023,'11'-6,"8"-6,12-2,11-3,14-4,14-5,10-2,8-2,-1-1,-5 5,-5 1,-17 6</inkml:trace>
  <inkml:trace contextRef="#ctx0" brushRef="#br0" timeOffset="2151.241">3207 805,'-5'37,"3"23,3 17,5 11,2 6,1-2,2-11,1-15,2-18,0-22,-3-22,2-16,-1-6</inkml:trace>
  <inkml:trace contextRef="#ctx0" brushRef="#br0" timeOffset="2486.553">3765 744,'-9'-2,"0"0,1 0,-1 1,0 0,0 0,0 1,0 0,0 1,0 0,0 1,1-1,-1 2,0-1,1 1,0 0,-6 4,9-5,1 0,0 1,0-1,0 1,0 0,0 0,1 1,-1-1,1 1,0-1,0 1,0 0,1 0,-1 1,1-1,0 0,0 1,1-1,-1 1,1 0,0-1,0 1,1 0,-1 0,1 0,0 0,0-1,1 1,0 0,-1 0,2 0,0 2,0 0,1 0,0-1,0 1,1-1,-1 0,2 0,-1 0,0 0,1-1,0 0,1 0,-1 0,1 0,0-1,0 0,0 0,6 2,15 6,1 0,0-2,0-1,2-1,-8-2,49 13,-28-8,-2 1,0 2,15 8,-52-20,0-1,0 1,-1 0,1 0,-1 0,1 1,-1-1,0 1,0 0,0-1,0 2,0-1,-1 0,1 0,-1 1,0 0,0-1,0 1,-1 0,1 0,-1 0,0 0,0 0,0 0,-1 0,1 0,-1 0,0 1,0-1,-1 0,1 0,-1 0,0 0,0 0,0 0,-1 0,1 0,-1 0,0-1,0 1,-2 2,-8 12,0-1,-1-1,-1 0,-1-1,0 0,-1-1,-16 11,3-4,-2-1,0-1,-1-2,-9 2,20-9,-1-2,0-1,-1 0,0-2,-17 3,31-7,0 0,0-1,-1 0,1 0,0-1,0 0,0-1,0 0,0 0,0-1,0 0,0-1,1 0,0 0,-6-4,-13-13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8T20:55:24.224"/>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0,'0'0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8T17:39:02.262"/>
    </inkml:context>
    <inkml:brush xml:id="br0">
      <inkml:brushProperty name="width" value="0.1" units="cm"/>
      <inkml:brushProperty name="height" value="0.1" units="cm"/>
      <inkml:brushProperty name="ignorePressure" value="1"/>
    </inkml:brush>
  </inkml:definitions>
  <inkml:trace contextRef="#ctx0" brushRef="#br0">0 823,'0'-5,"5"-2,18-5,21-11,29-17,28-18,34-15,32-10,17-13,11-1,-3 2,-17 10,-29 15,-33 19,-41 24,-39 27,-40 19,-19 5</inkml:trace>
  <inkml:trace contextRef="#ctx0" brushRef="#br0" timeOffset="383.979">868 359,'0'5,"0"13,0 18,0 20,0 26,0 20,0 14,0 8,0 0,0-12,5-14,2-18,5-24,0-25,-1-29,-3-26,-3-8</inkml:trace>
  <inkml:trace contextRef="#ctx0" brushRef="#br0" timeOffset="826.49">1178 544,'7'192,"9"-1,15 47,-7-73,-39-228,3-1,3-1,3 0,2 0,5-45,0 72,3 0,1 1,2 0,1 0,2 1,1 0,2 0,2 1,1 1,2 1,1 0,1 2,4-3,-16 24,0 0,1 0,0 1,5-3,-12 11,0-1,0 1,0-1,1 1,-1 0,1-1,-1 1,1 0,-1 1,1-1,0 0,-2 1,0 0,0 0,0 0,0 0,0 1,0-1,0 0,0 0,0 1,0-1,0 0,0 1,0-1,0 1,0-1,0 1,0 0,0-1,0 1,-1 0,1 0,0-1,-1 1,1 0,0 0,-1 0,8 17</inkml:trace>
  <inkml:trace contextRef="#ctx0" brushRef="#br0" timeOffset="1333.328">1549 1071,'6'-2,"0"0,0 0,0-1,0 1,0-2,-1 1,1 0,-1-1,0 0,0-1,0 1,-1-1,3-2,6-5,10-10,0-1,-2-1,0-1,3-7,-14 17,0 0,-1-1,-1 0,-1 0,0-1,-1 0,-1 0,2-9,-6 23,0-1,0 0,-1 0,1 0,-1 0,0 0,0 1,0-1,0 0,-1 0,0 0,1 0,-1 0,-1 1,1-1,-1 1,1-1,-1 1,0-1,0 1,0 0,-1 0,1 0,-1 0,0 0,0 0,0 1,0 0,0-1,0 1,-1 0,1 1,-1-1,0 1,1-1,-1 1,0 0,0 0,1 1,-3-1,-3 0,0 0,0 1,-1 0,1 1,0 0,1 0,-1 1,0 0,0 0,1 1,-1 0,1 1,0 0,0 0,0 1,0 0,-3 3,1 2,1 1,0-1,1 2,0-1,0 1,1 0,1 0,0 1,1 0,1 0,-1 1,2-1,0 1,1-1,0 1,1 4,-1 5,2 0,0 0,1 0,2 0,0 0,1 0,2 0,0-1,5 9,-5-16,0-1,1 0,1-1,0 0,1 0,1 0,0-1,0-1,1 0,0 0,13 8,-17-14,1 0,-1-1,1 1,0-2,0 1,1-1,-1 0,1-1,-1 0,1 0,0-1,0 0,-1-1,1 1,0-2,0 1,0-1,0-1,-1 0,1 0,3-2,-1 0,0-1,0 0,0-1,-1 0,0-1,0 0,0-1,-1 0,0 0,-1-1,0 0,0 0,-1-1,0 0,-1 0,0-1,0 0,-2 0,4-8,4-16</inkml:trace>
  <inkml:trace contextRef="#ctx0" brushRef="#br0" timeOffset="2030.337">2014 885,'9'-6,"0"0,0 0,0-1,-1-1,0 1,0-1,-1-1,1 0,21-23,30-27,53-51,-93 94,0 1,1 0,1 1,0 1,2 1,-21 11,-1 0,1 0,1 0,-1 0,0 1,0-1,0 1,0-1,0 1,0 0,1 0,-1 0,0 0,0 0,0 0,0 1,1-1,-1 1,0-1,0 1,0 0,0 0,0 0,0 0,0 0,-1 1,1-1,0 0,-1 1,1-1,-1 1,1 0,-1-1,0 1,0 0,1 1,5 10,-1-1,0 1,-1 0,-1 1,2 8,3 7,20 51,4 0,11 14,-40-87,0 0,0 1,-1 0,1 0,-2 0,3 7,-5-14,0 0,1 0,-1 1,0-1,0 0,0 0,0 0,0 0,0 0,-1 1,1-1,0 0,0 0,-1 0,1 0,-1 0,1 0,-1 0,1 0,-1 0,0 0,1 0,-1 0,0-1,0 1,0 0,1 0,-1-1,0 1,0 0,0-1,0 1,0-1,0 0,-1 1,1-1,0 0,0 1,0-1,0 0,0 0,0 0,-1 0,1 0,-19 0,0-1,1-1,-1-1,1-1,0 0,-9-4,3 1,1 1,-1 2,-23-2,32 6,0 0,0 1,0 1,1 1,-1 0,0 1,1 1,0 0,0 1,1 1,-2 1,9-5,1 1,0-1,0 2,0-1,1 0,-1 1,1 0,0 1,0-1,1 1,0 0,0 0,0 0,0 0,1 1,0-1,1 1,0 0,0 0,0 0,1 0,0 0,0 0,0 1,1 3,1-7,0 1,0 0,0 0,0-1,1 1,-1-1,1 1,0-1,1 0,-1 0,1 0,0 0,0 0,0 0,0-1,1 0,-1 1,1-1,0 0,0-1,0 1,0-1,1 0,-1 0,1 0,-1-1,1 1,0-1,1 0,11 3,1-1,0 0,0-2,0 0,0-1,0 0,6-2,15-4,0-1,-1-2,0-1,0-2,30-15,-40 15,-1-2,-1 0,0-2,-1-1,-1-1,0-1,19-21,-8-4,-33 41,-1 1,0 0,0 0,0 0,0 0,0-1,-1 1,1 0,-1-1,1 1,-1-1,0 1,0-1,0 1,0 0,0-1,-1 1,1-1,-1 1,1 0,-2-1,-9-13</inkml:trace>
  <inkml:trace contextRef="#ctx0" brushRef="#br0" timeOffset="2499.341">2727 730,'5'0,"7"-5,12-2,13-5,15-5,10-6,10-4,9-2,0-2,-7 4,-12 2,-21 5,-18 5</inkml:trace>
  <inkml:trace contextRef="#ctx0" brushRef="#br0" timeOffset="2832.607">3191 668,'6'69,"6"43,7 24,5 5,9-12,5-17,-5-32,-8-41,-7-37,-8-19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3:07.188"/>
    </inkml:context>
    <inkml:brush xml:id="br0">
      <inkml:brushProperty name="width" value="0.05" units="cm"/>
      <inkml:brushProperty name="height" value="0.05"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3668 3772,'5'0,"10"0,11-4,10-6,16-2,17-2,14-4,10-3,3-2,-2-2,-4 4,-13 0,-15 5,-23 4,-17 5</inkml:trace>
  <inkml:trace contextRef="#ctx0" brushRef="#br0" timeOffset="330.844">4259 3541,'4'26,"6"22,6 16,0 5,1 5,-1-6,0-11,-2-10,0-13,3-13,-2-9</inkml:trace>
  <inkml:trace contextRef="#ctx0" brushRef="#br0" timeOffset="666.83">4593 3618,'90'449,"-101"-506,-3-54,11 81,2-1,0 0,2 0,2 0,5-23,-8 50,1 0,0 0,0 0,0 0,0 0,1 1,0-1,0 0,0 1,0 0,0-1,1 1,-1 0,1 0,0 0,0 1,0-1,0 1,1-1,-1 1,0 0,1 0,0 1,-1-1,1 1,0 0,0 0,0 0,0 0,0 1,0-1,0 1,0 0,0 0,0 1,0-1,0 1,0 0,0 0,0 0,-1 1,2 0,18 6</inkml:trace>
  <inkml:trace contextRef="#ctx0" brushRef="#br0" timeOffset="1017.077">4978 3643,'-8'88,"4"-63,2 0,0 0,2 23,1-41,0-1,0 1,0 0,1 0,0-1,0 1,1-1,-1 1,1-1,1 0,-1 0,1 0,0-1,1 1,-1-1,1 0,-2-2,0 0,1 0,-1-1,0 1,1-1,0 0,-1 0,1 0,0 0,0-1,0 0,0 1,0-2,0 1,1 0,-1-1,0 1,0-1,0-1,3 1,-1-1,-1-1,1 0,0 0,0 0,-1 0,1-1,-1 0,0 0,0-1,0 1,0-1,-1 0,3-2,-1-1,1 0,-1 0,0-1,-1 1,0-1,0 0,-1-1,1 1,-2-1,0 0,0 0,0 0,-1 0,0-1,-1 1,0 0,-1-1,0-3,-11-19,9 30,1-1,-1 0,1-1,0 1,0 0,0 0,0 0,1-1,-1 1,1 0,0-1,0 1,3-7</inkml:trace>
  <inkml:trace contextRef="#ctx0" brushRef="#br0" timeOffset="1365.411">5414 3618,'0'0,"-1"0,1 1,-1-1,1 0,0 0,-1 0,1 0,-1 0,1 0,0 0,-1 0,1 0,-1 0,1 0,-1 0,1 0,0 0,-1 0,1-1,-1 1,1 0,0 0,-1 0,1-1,0 1,-1 0,1 0,0-1,-1 1,1 0,0-1,0 1,-1 0,1-1,0 1,0 0,0-1,-1 1,1 0,0-1,0 1,0-1,0 1,0-1,0 1,0 0,0-1,0 1,0-1,0 1,0 0,0-1,0 1,0-1,1 1,-1 0,0-1,0 1,0 0,1-1,-1 1,0-1,0 1,1 0,-1 0,0-1,1 1,-1 0,1-1,-5 1,1 0,0 1,-1-1,1 0,0 1,-1 0,1 0,0 0,-3 1,2 1,0-1,1 1,-1 0,0 1,1-1,0 1,0-1,0 1,0 0,1 0,-1 0,1 1,0-1,0 0,1 1,-1-1,1 1,0 0,0-1,1 1,-1 1,1-2,0 0,1-1,-1 1,1-1,0 1,0-1,0 1,0-1,0 1,1-1,0 0,0 0,0 1,0-1,0-1,0 1,1 0,0-1,-1 1,1-1,0 0,0 1,0-2,0 1,1 0,-1-1,3 2,14 3,-1-1,1 0,0-2,0 0,0-2,16 0,-7 1,1 0,19 5,-47-7,0 0,0 1,0-1,0 1,0-1,0 1,0 0,0 0,0-1,0 1,0 1,-1-1,1 0,0 0,-1 1,1-1,-1 1,1-1,-1 1,0 0,1-1,-1 1,0 0,0 1,-1 0,1-1,-1 1,0 0,0-1,-1 1,1 0,0-1,-1 1,0-1,1 1,-1-1,0 1,0-1,-1 0,1 1,0-1,-1 0,-8 12,0 0,-1-1,-1-1,0 0,-9 6,14-12,-5 6,0-1,-1-1,-1-1,1 1,-1-2,-1 0,0-1,-11 4,25-10,0-1,0 0,0 1,0-1,0 0,0 0,0 0,0 0,0 0,0 0,0 0,0 0,0 0,0 0,0 0,0-1,0 1,0 0,0-1,0 1,0-1,0 1,0-1,0 0,0 1,0-1,1 0,-1 1,0-1,1 0,-1 0,0 0,1 0,-1 0,1 0,-1 0,1 0,0 0,-1 0,1 0,0 0,0 0,0 0,0 0,-1-4,1 0,0-1,0 1,1 0,0-1,0 1,0 0,1-1,8-26</inkml:trace>
  <inkml:trace contextRef="#ctx0" brushRef="#br0" timeOffset="1700.373">5593 3670,'5'0,"5"-5,5-1,10 0,8-2,8-1,6-3,7-4,4 1,5-1,0-3,-5-2,-10 3,-7-1,-16 4,-20 4,-16 3,-6 4</inkml:trace>
  <inkml:trace contextRef="#ctx0" brushRef="#br0" timeOffset="2048.047">6004 3464,'0'17,"0"15,0 11,4 11,2 4,4 2,0 0,3-3,0-6,-4-7,3-11,-2-16,-7-11,-4-6</inkml:trace>
  <inkml:trace contextRef="#ctx0" brushRef="#br0" timeOffset="5616.857">7569 3490,'13'-4,"13"-2,11-4,7 0,2 1,1 2,-3 3,-5-3,-8-4,-11 0</inkml:trace>
  <inkml:trace contextRef="#ctx0" brushRef="#br0" timeOffset="5949.625">7799 3361,'0'22,"5"20,1 12,4 5,0 6,3 1,-1-7,3-9,2-9,-2-11</inkml:trace>
  <inkml:trace contextRef="#ctx0" brushRef="#br0" timeOffset="5950.625">8030 3798,'-4'-35,"-2"-21,1-4,0 3,2 7,6 8,6 11,6 11,9 8,6 7,1 8,4 4,-3 0</inkml:trace>
  <inkml:trace contextRef="#ctx0" brushRef="#br0" timeOffset="6302.462">8415 3515,'11'-2,"0"0,0-1,0 0,0-1,-1 0,1-1,-10 5,0 0,1-1,-1 0,0 1,0-1,0 0,1 1,-1-1,0 0,0 0,0 0,0 0,0 0,-1 0,1 0,0-1,0 1,-1 0,1 0,-1-1,1 1,-1 0,1 0,-1-1,0 1,0-1,0 1,0 0,0-1,0 1,0 0,0-1,0 1,0-1,-1 1,1 0,-1-1,1 1,-1 0,1 0,-2-1,0-1,0 0,0 1,-1-1,1 1,-1 0,0 0,1 0,-1 0,0 0,0 1,0-1,-1 1,1 0,0 0,0 0,-1 0,1 1,-1-1,1 1,0 0,-1 0,1 0,-3 0,1 1,-1-1,0 1,0 0,1 0,-1 0,1 1,-1 0,1 0,-1 0,1 1,0 0,0 0,-3 3,4-3,1 1,-1 0,1 0,0 0,0 1,0-1,1 1,-1-1,1 1,0 0,0 0,1 0,0 0,0 0,0 0,0 0,1 4,0 0,0-1,1 1,0-1,1 1,0-1,0 0,1 1,0-1,0-1,4 8,-3-8,0 1,0 0,1-1,0 0,1 0,0 0,0-1,0 0,0 0,1-1,0 1,0-1,1-1,-1 0,1 0,0 0,0-1,1 0,-1 0,1-1,8 1,-10-3,0 0,1-1,-1 0,0 0,0-1,0 0,0 0,0-1,-1 1,1-1,-1-1,1 1,-1-1,0 0,-1-1,1 0,-1 0,0 0,4-4,7-14</inkml:trace>
  <inkml:trace contextRef="#ctx0" brushRef="#br0" timeOffset="6829.937">8621 3464,'19'-7,"1"1,0 1,1 1,-1 1,1 1,-1 0,1 2,0 0,0 1,-1 2,4 0,-20-2,1 0,-1-1,1 2,-1-1,1 1,-1-1,0 1,1 0,-1 1,0-1,-1 1,5 3,-8-6,1 1,0 0,-1 0,1-1,-1 1,1 0,-1 0,1 0,-1 0,0 0,1 0,-1 0,0 0,0 0,0 0,0 0,0 0,0 0,0 0,0 0,0 0,0 0,-1 0,0 1,0 1,0-1,0 0,-1 0,1 0,-1 1,0-2,1 1,-1 0,0 0,0-1,0 1,-2 0,-56 37,46-32,2 0,-1 1,1 0,0 1,1 1,0-1,1 2,0 0,0 0,-5 9,14-19,0 0,0 0,1 0,-1 1,0-1,1 0,-1 0,1 1,-1-1,1 0,0 0,-1 1,1-1,0 1,0-1,0 0,0 1,0-1,0 0,0 1,1-1,-1 0,0 1,1-1,-1 0,1 1,-1-1,1 0,0 0,0 0,-1 0,1 0,0 0,0 0,0 0,0 0,0 0,0 0,0 0,1-1,-1 1,0 0,0-1,1 1,-1-1,9 4,1-1,-1-1,1 0,-1 0,10-1,0 1,29 7,-23-4,1 0,0-2,18-1,-39-2,1 0,-1 0,0-1,0 0,0 0,1 0,-1-1,0 0,-1 0,1-1,0 1,-1-1,1-1,-1 1,0-1,0 0,3-3,-6 4,1 1,-1-1,0 1,-1-1,1 0,0 0,-1 0,0 0,0 0,0 0,0-1,0 1,0 0,-1-1,0-18</inkml:trace>
  <inkml:trace contextRef="#ctx0" brushRef="#br0" timeOffset="7233.981">9006 3439,'0'-2,"1"1,-1 0,1 0,-1 0,1-1,0 1,0 0,0 0,-1 0,1 0,0 0,0 0,0 1,1-1,-1 0,0 0,0 1,0-1,1 0,-1 1,0 0,0-1,1 1,-1 0,0-1,1 1,-1 0,0 0,1 0,48-4,-43 4,16-1,20-1,43-7,-75 8,-1-1,0 0,0-1,0 0,0-1,0 0,-1-1,0 0,0 0,7-6,-13 9,-1-1,1 0,-1 0,1 0,-1-1,0 1,0 0,0-1,0-1,-2 5,1-1,-1 0,0 1,1-1,-1 0,0 1,0-1,0 0,1 0,-1 1,0-1,0 0,0 1,0-1,0 0,0 0,-1 1,1-1,0 0,0 0,0 1,-1-1,1 0,0 1,-1-1,1 1,0-1,-1 0,1 1,-1-1,1 1,-1-1,1 1,-1-1,1 1,-1-1,0 1,1 0,-1-1,0 1,1 0,-1 0,0-1,1 1,-1 0,0 0,0 0,1 0,-1 0,0 0,-2 0,0 1,1-1,-1 1,1 0,-1 0,1 0,-1 0,1 0,0 0,-1 1,1-1,0 1,0 0,0-1,0 1,0 0,1 0,-1 0,1 0,-1 1,1-1,0 0,-1 1,1-1,0 1,0 1,-4 9,1-1,0 1,0 0,0 11,1-2,1 1,1 0,1-1,1 1,1 0,0-1,2 1,1-1,1 0,1 0,1-1,0 0,2 0,1 0,4-2,-6-12,-4-12,-5-5</inkml:trace>
  <inkml:trace contextRef="#ctx0" brushRef="#br0" timeOffset="4948.887">6901 3439,'0'4,"5"10,5 12,6 14,4 10,4 8,1 4,1 0,-4-7,-5-7,-11-13,-5-12</inkml:trace>
  <inkml:trace contextRef="#ctx0" brushRef="#br0" timeOffset="5301.337">6825 3772,'22'-8,"15"-4,11 1,6 2,-2-2,-2 1,-4 2,-6-1,-9 0</inkml:trace>
  <inkml:trace contextRef="#ctx0" brushRef="#br0" timeOffset="19134.14">10109 3515,'18'-1,"1"-1,-1-1,0-1,7-3,-9 2,0 1,0 1,1 1,-1 0,0 1,3 0,-14 2,0-1,-1 1,1 0,-1 0,1 0,-1 1,1 0,-1 0,0 0,0 0,0 0,0 1,0 0,-1 0,1 0,-1 0,1 1,-1-1,-1 1,1 0,0-1,-1 1,2 3,3 5,-1 1,0 0,-1 0,0 0,-1 0,0 1,-1-1,-1 1,0 0,-1 0,0 8,-2-20,0 0,1 1,-1-1,0 0,0 0,-1 0,1 0,0 0,-1 0,1 0,-1 0,0 0,0-1,1 1,-1-1,0 1,0-1,0 0,-1 0,1 0,0 0,0 0,-1 0,1 0,0-1,-1 1,1-1,-1 0,0 0,-12 2,0-1,0-1,0 0,-3-1,13 0,-58-8,49 6,0 0,0 1,-1 1,1 0,-6 1,19 0,-1 0,1 0,0 0,0 0,0 1,0-1,-1 0,1 0,0 1,0-1,0 1,0-1,0 1,0-1,0 1,0-1,0 1,0 0,0 0,0 0,0-1,1 1,-1 0,0 0,1 0,-1 0,0 0,0 1,1 0,0 1,0-1,0 0,1 0,-1 0,0 0,1 0,-1 0,1 0,0-1,0 1,-1 0,1 0,0 0,1 1,4 5,0 0,0-1,0 0,1 0,0 0,8 5,-7-6,1-1,1 0,-1-1,1 0,0 0,-1-1,1-1,1 0,-1 0,0-1,0 0,1 0,-1-1,1-1,-1 0,0 0,5-2,8-3,1 0,-1-2,0-1,-1 0,0-2,17-10,-2-1</inkml:trace>
  <inkml:trace contextRef="#ctx0" brushRef="#br0" timeOffset="19467.602">10878 3567,'-84'-20,"74"20,1 1,0 0,-1 1,1 0,0 0,0 1,0 0,1 0,-1 1,1 0,0 1,0 0,0 0,1 1,-2 1,5-4,0 0,0 1,0-1,0 1,1 0,-1 0,1 0,0 1,1-1,-1 1,1 0,0-1,0 1,0 0,1 0,-1 0,1 1,1-1,-1 0,1 0,-1 1,2-1,-1 0,1 0,-1 1,1-1,1 3,0-4,0 0,1 0,-1 0,1-1,-1 1,1 0,0-1,1 0,-1 0,0 0,1 0,0 0,-1-1,1 0,0 1,1-1,-1-1,0 1,0-1,1 1,-1-1,1-1,-1 1,1-1,-1 1,4-1,4 0,0 0,0-1,0 0,0-1,0 0,-1-1,1 0,-1-1,8-3,-8 1,-1 0,-1 0,1-1,-1 0,0 0,6-8,12-14</inkml:trace>
  <inkml:trace contextRef="#ctx0" brushRef="#br0" timeOffset="19805.66">10904 3233,'0'18,"0"18,5 12,0 11,1 4,-2 5,-1-1,-1-7,-1-10,4-13,5-13,6-14,0-10</inkml:trace>
  <inkml:trace contextRef="#ctx0" brushRef="#br0" timeOffset="20141.21">11084 3618,'0'8,"-1"3,1 0,1 1,0-1,1 0,0 0,1 4,-2-12,0 0,1 0,-1 0,1 0,-1 0,1 0,0-1,0 1,1-1,-1 1,0-1,1 0,0 1,-1-1,1-1,0 1,0 0,0-1,0 1,0-1,0 0,1 0,0 0,5 1,0-1,0 0,0-1,0 0,1 0,-1-1,0 0,0-1,0 1,-1-2,1 1,0-2,-1 1,1-1,3-2,-3 1,0-1,0 1,0-1,-1-1,1 0,-2 0,1 0,-1-1,0 0,-1-1,0 1,0-1,0-2,-5 8,1 0,-1 1,-1-1,1 0,0 0,-1 0,1 0,-1 0,0 0,0 0,0 1,0-1,0 0,-1 0,1 0,-1 0,0 0,0 0,0 1,0-1,-1 0,1 1,-1-1,1 1,-1 0,0-1,0 1,0 0,0 0,0 0,-1 0,1 1,0-1,-1 0,-18-12</inkml:trace>
  <inkml:trace contextRef="#ctx0" brushRef="#br0" timeOffset="20487.052">11520 3208,'0'17,"0"15,0 15,0 12,0 10,0 1,0-2,4-4,2-9,4-13,0-18,-1-18,-2-10</inkml:trace>
  <inkml:trace contextRef="#ctx0" brushRef="#br0" timeOffset="20822.427">11572 3567,'25'-11,"0"1,1 2,0 1,1 1,-1 1,13-1,-7 1,-31 5,0 0,0 0,1 0,-1 0,0-1,0 1,0 1,1-1,-1 0,0 0,0 0,0 1,1-1,-1 1,0-1,0 1,0-1,0 1,0-1,0 1,0 0,0 0,0-1,-1 1,1 0,0 0,0 0,-1 0,1 0,0 0,-1 0,1 0,-1 1,0-1,1 0,-1 0,0 0,1 0,-1 1,0-1,0 0,0 0,0 0,0 1,-1-1,1 0,0 1,-2 11,1 1,-2 0,0-1,-3 7,-1 7,6-20,1-1,-1 0,1 0,0 0,0 1,1-1,0 0,0 0,0 0,3 5,-4-9,1-1,-1 0,1 0,0 0,-1 1,1-1,0 0,0 0,0 0,0 0,0-1,0 1,0 0,0 0,0-1,0 1,1 0,-1-1,0 1,1-1,1 1,-1-1,0 0,1 0,-1-1,0 1,0 0,1-1,-1 1,0-1,0 0,0 0,0 0,0 0,0 0,0 0,1-1,19-14</inkml:trace>
  <inkml:trace contextRef="#ctx0" brushRef="#br0" timeOffset="21156.023">12033 3439,'-3'2,"1"1,0 0,-1 0,1 1,0-1,1 0,-1 1,0-1,1 1,0-1,0 1,0 0,0-1,1 1,-1 0,1 0,0-1,0 1,1 0,-1 0,1 0,0 2,0 0,1-1,0 1,0-1,0 0,0 0,1 0,0 0,0 0,1 0,-1-1,1 1,0-1,0 0,3 2,44 21,-44-25,0 1,0 0,0 0,-1 1,1 0,-1 0,0 1,3 3,-8-7,0 0,-1 0,1 0,-1 0,1 0,0 1,-1-1,0 0,1 0,-1 1,0-1,0 0,0 0,0 1,0-1,0 0,0 0,0 1,0-1,0 0,-1 0,1 1,-1-1,1 0,-1 0,1 0,-1 0,0 1,1-1,-1 0,0 0,0 0,0-1,0 1,0 0,0 0,0 0,0-1,-44 32,41-30,-3 2,-15 10,0-1,-1-2,0 0,-1-2,-23 7,25-14,3-5</inkml:trace>
  <inkml:trace contextRef="#ctx0" brushRef="#br1" timeOffset="100300.375">3310 1462,'4'-4,"15"-6,17-6,20-8,18-5,9-2,4 0,0 1,-10 2,-14 0,-18 6</inkml:trace>
  <inkml:trace contextRef="#ctx0" brushRef="#br1" timeOffset="100619.104">3746 1361,'22'48,"11"20,5 7,0-5,-2-14,-3-25,-7-18</inkml:trace>
  <inkml:trace contextRef="#ctx0" brushRef="#br1" timeOffset="100951.901">4182 1309,'-10'19,"0"-1,2 1,0 1,0 0,2 0,1 0,0 1,2 0,0 0,1 7,2-19,0 0,1 1,0-1,0 0,1 0,0 0,1 0,0 0,0 0,1-1,1 3,-1-6,-1 1,1-1,1 0,-1 0,1 0,0 0,0-1,0 0,0 0,1 0,0-1,0 1,0-1,0-1,0 1,4 0,-3-1,1 0,-1-1,0 0,1 0,-1 0,0-1,1 0,-1-1,0 0,1 0,-1 0,0-1,0 0,0 0,0-1,0 0,0 0,2-3,0 1,-1-1,0 0,0-1,0 0,-1 0,0-1,0 0,-1 0,0 0,0-1,-1 0,3-7,-4 8,-1-1,0 1,0-1,-1 1,0-1,0 0,-1 0,0 0,-1 0,0 0,0 0,-1 0,0 0,-2-3,2 6,-2-1,1 1,-1 0,0-1,0 1,0 1,-1-1,0 0,0 1,-1 0,1 0,-1 0,0 1,-1-1,1 1,-1 0,1 1,-1-1,0 1,-2 0,-30-9,33 11,-1 0,1 0,0-1,-1 0,1 0,0 0,0 0,0-1,0 0,1 0,-1 0,1-1,0 1,-3-3,2-11</inkml:trace>
  <inkml:trace contextRef="#ctx0" brushRef="#br1" timeOffset="98081.209">334 1309,'-5'-8,"-1"0,1 16,0 23,6 29,7 30,7 26,9 19,1 9,1-3,-1-8,-3-17,-7-25,-9-23,-11-24,-12-22,-4-17</inkml:trace>
  <inkml:trace contextRef="#ctx0" brushRef="#br1" timeOffset="98398.31">0 2207,'48'-22,"33"-16,25-5,21-5,5-3,-1 3,-11 2,-16 3,-22 0,-25 4,-22 8</inkml:trace>
  <inkml:trace contextRef="#ctx0" brushRef="#br1" timeOffset="98729.659">821 1258,'13'74,"9"51,5 30,2 15,5-4,1-17,-1-26,-2-28,-6-31</inkml:trace>
  <inkml:trace contextRef="#ctx0" brushRef="#br1" timeOffset="99082.345">1411 1693,'-25'33,"1"0,1 2,2 0,2 2,-8 21,22-44,0 1,1-1,0 1,1 0,1 0,1 1,0 9,1-16,1 1,0 0,0-1,1 1,1-1,-1 1,2-1,-1 0,1 0,0-1,1 1,3 3,-4-6,0-1,1 1,0-1,0 0,0 0,1 0,0-1,0 0,0 0,0-1,0 1,1-1,-1-1,1 1,0-1,0 0,0-1,0 0,0 0,0 0,0-1,0 0,1 0,-1-1,0 0,0 0,0-1,1 0,6-2,0-1,0 0,0 0,-1-2,0 1,0-2,-1 0,0 0,0-1,-1-1,0 0,0 0,2-6,-4 6,-1-2,0 1,-1-1,-1 0,0 0,0-1,-1 1,-1-1,0-1,-1 1,0 0,-1-1,0-8,-2 14,0 0,0 0,-1 0,0 0,-1 0,0 0,0 0,0 0,-1 1,0-1,-1 1,0 0,0 0,0 0,-1 0,0 1,0 0,-1 0,0 0,0 1,0 0,0 0,-5-2,-1 0,1 1,-1 0,0 1,-1 0,0 1,1 1,-1 0,0 0,-10 0,-3 2</inkml:trace>
  <inkml:trace contextRef="#ctx0" brushRef="#br1" timeOffset="99399.63">1975 1643,'-9'45,"-1"2,1 0,3 0,0 34,6-70,0 0,0 1,2-1,-1 1,1-1,1 0,0 0,0 0,1 0,0 0,1-1,1 0,-1 0,2 0,-1-1,1 1,5 3,-9-9,1-1,0 1,0-1,0 0,0 0,1 0,-1-1,1 0,0 1,0-1,0-1,0 1,0-1,0 0,0 0,0-1,0 1,0-1,1 0,-1 0,0-1,0 0,0 0,0 0,0 0,0-1,0 0,0 0,-1 0,1-1,0 1,-1-1,0 0,0-1,1 0,8-7,-1 0,-1 0,0-1,-1-1,0 0,-1 0,0-1,-1 0,0 0,3-13,15-51,-26 77,0 1,0 0,0 0,0 0,0 0,0-1,0 1,0 0,0 0,0 0,0 0,0-1,1 1,-1 0,0 0,0 0,0 0,0 0,0 0,1-1,-1 1,0 0,0 0,0 0,0 0,1 0,-1 0,0 0,0 0,0 0,1 0,-1 0,0 0,0 0,0 0,0 0,1 0,-1 0,0 0,0 0,0 0,1 0,-1 0,0 0,0 0,0 0,0 1,0-1,1 0,-1 0,0 0,0 0,0 0,0 0,0 1,0-1,1 0,-1 0,0 0,0 0,0 1,0-1,0 0,0 0,0 0,0 1,0-1,0 0,0 0,0 0,11 22,-5-8,4-1,-1-1,1 0,1 0,0-1,1-1,0 0,0 0,1-1,1-1,-1 0,1-1,0-1,9 4,-13-7,0 0,0 0,0-1,0 0,0-1,1 0,-1-1,0 0,1 0,0-1,-4 0,-1-1,0 1,0-1,1 0,-1-1,0 1,-1-1,1 0,0-1,-1 1,0-1,0 0,0-1,0 1,-1-1,2-1,0-2,-1 0,0 0,-1 0,1 0,-2-1,1 0,-1 0,0 0,-1 0,0 0,-1 0,0-1,0 1,-1-1,0 1,0 0,-1-1,-1 1,0 0,0-1,-2-5,0 4,0 0,0 0,-1 0,-1 0,0 1,0 0,-1 0,0 1,-1-1,0 2,0-1,-1 1,0 0,0 1,-1 0,0 1,-1 0,-7-2,-1 0,0 2,-1 1,0 0,0 1,0 1,0 1,-12 1,-66 0</inkml:trace>
  <inkml:trace contextRef="#ctx0" brushRef="#br1" timeOffset="99734.582">154 3028,'5'0,"5"-5,10-5,19-6,24-8,33-14,39-13,44-16,40-13,31-11,20-3,5 1,-20 8,-30 10,-41 17,-47 19,-51 16,-41 12</inkml:trace>
  <inkml:trace contextRef="#ctx0" brushRef="#br1" timeOffset="101448.283">5414 1565,'12'-11,"1"1,0 0,1 1,1 0,43-32,-26 13,-1-1,21-27,-42 44,0 0,-1 0,-1-1,0 0,-1 0,-1-1,0 0,0-1,1-7,-6 19,-1 1,1-1,0 1,-1-1,0 1,1-1,-1 0,0 1,-1-1,1 1,0-1,-1 1,1-1,-1 1,0-1,0 1,0-1,0 1,0 0,-1-2,0 2,0 1,1 0,-1-1,0 1,0 0,0 0,0 0,0 1,0-1,0 0,0 1,0-1,0 1,0 0,0-1,0 1,-1 0,1 0,-1 1,-6 0,0 0,1 1,-1 0,1 1,-1 0,1 0,0 1,0 0,1 0,-1 1,0 1,-4 3,1 1,0 0,1 1,0 0,1 1,0 0,1 1,0 0,1 0,0 0,1 1,1 0,0 0,1 1,0-1,1 4,2-9,0 0,0 0,1 0,0 0,1 0,0 0,0-1,1 1,0 0,1 0,0-1,0 0,1 1,0-1,0-1,1 1,0 0,0-1,1 0,0 0,0-1,0 0,1 0,0 0,0-1,1 0,3 2,0-1,0-1,0 0,1 0,0-1,0-1,0 0,0 0,0-2,1 1,-1-1,0-1,1 0,-1-1,1 0,-1-1,0-1,0 0,0 0,10-5,-10 3,1-1,-1 0,0-1,-1 0,0-1,0 0,0 0,-1-2,-1 1,1-1,-2 0,1-1,-1 0,-1-1,0 1,-1-2,5-11,9-36</inkml:trace>
  <inkml:trace contextRef="#ctx0" brushRef="#br1" timeOffset="101815.13">6004 1155,'22'76,"16"31,6 18,-39-110,-3-7,0-1,1 1,0 0,0-1,4 6,-7-13,0 1,0-1,1 0,-1 1,0-1,0 0,1 1,-1-1,0 0,1 0,-1 1,0-1,1 0,-1 0,0 0,1 1,-1-1,1 0,-1 0,0 0,1 0,-1 0,1 0,-1 0,0 0,1 0,-1 0,1 0,-1 0,0 0,1 0,-1 0,0 0,1-1,-1 1,1 0,-1 0,0 0,1-1,-1 1,0 0,1 0,-1-1,0 1,0 0,1-1,-1 1,0 0,0-1,0 1,1 0,-1-1,0 1,0-1,0 1,0 0,0-1,0 1,0 0,0-1,0 1,0-1,10-30,-10 29,18-88,-11 48,2 1,1-1,11-22,-20 61,0 1,-1 0,1-1,0 1,1 0,-1 0,0 0,1 0,-1 0,1 0,0 0,-1 0,1 1,0-1,0 1,0-1,0 1,1 0,0-1,-1 2,0 0,0-1,-1 1,1 0,0 0,0 1,0-1,0 0,0 1,0-1,-1 1,1-1,0 1,0 0,-1 0,1 0,0 0,-1 0,2 1,9 9,-1 0,0 1,-1 0,0 0,6 12,3 3,-8-14,0-1,0 0,1 0,1-1,0-1,0 0,1-1,0 0,2-1,-9-5,0 0,0 0,1-1,-1 0,1 0,0-1,-1 0,1 0,0-1,0 0,0 0,-1-1,1 0,0 0,-1-1,1 0,-1 0,1-1,-1 0,0 0,38-22</inkml:trace>
  <inkml:trace contextRef="#ctx0" brushRef="#br1" timeOffset="102405.018">6928 950,'-25'15,"1"2,1 0,0 2,2 1,0 0,-12 17,21-23,1 0,1 1,1 0,0 1,1 0,0 0,2 0,0 1,0 0,2 1,-1 5,4-17,0 0,1 0,0 1,0-1,1 0,-1 0,1 0,0 0,1 0,0 0,0 0,0-1,0 1,3 3,-3-7,0 1,0 0,0-1,0 1,0-1,1 0,-1 0,1 0,-1 0,1 0,0-1,0 1,0-1,0 0,0 1,0-1,0-1,0 1,0 0,1-1,-1 0,0 0,0 0,1 0,-1 0,0 0,3-2,5-1,1 0,-1-1,1-1,-1 0,-1-1,1 0,-1 0,0-1,-1-1,1 0,-1 0,-1 0,0-1,0-1,4-6,7-10,-1 0,-2-1,-1-1,-1-1,4-13,16-63,-25 90,-2 22,3 33,-9-33,167 670,-126-525,-29-105,29 119,-38-144,-1 0,0 1,-2-1,-1 1,0-1,-2 6,1-25,1 1,-1-1,1 1,-1-1,0 0,0 1,-1-1,1 0,-1 1,1-1,-1 0,0 0,0 0,-1-1,1 1,0 0,-1-1,0 0,1 1,-1-1,0 0,0 0,-1-1,1 1,0-1,0 0,-1 1,1-1,-1-1,1 1,-1 0,1-1,-1 0,1 0,-15 0,0-1,0-1,0 0,0-1,0-1,-3-2,8 2,-479-133,483 134,-12-3,0-1,0 0,1-2,0-1,-12-8,28 16,1 0,0 0,0 0,1 0,-1 0,0-1,1 1,-1-1,1 0,0 0,0 0,0 0,0 0,0 0,1 0,0-1,-1 1,1 0,0-1,1 1,-1-1,1 0,-1 1,1-1,0 1,0-1,1 0,-1 1,1-1,0 1,0-1,0 1,0 0,0-1,1 1,0 0,1-3,9-12,0 1,1-1,1 2,0 0,12-9,91-74,-52 46,27-26,-8 6</inkml:trace>
  <inkml:trace contextRef="#ctx0" brushRef="#br1" timeOffset="102998.264">7286 1001,'1'-1,"-1"0,0 0,1 0,-1 0,0 0,1 1,-1-1,1 0,-1 0,1 0,0 1,-1-1,1 0,0 1,-1-1,1 0,0 1,0-1,0 1,-1 0,1-1,0 1,0-1,0 1,0 0,0 0,0 0,0-1,32-4,-29 5,79-5,-51 5,-1-2,1-2,0 0,-1-2,0-2,26-9,-52 15,-1 0,0 0,1 1,-1-1,1 1,-1 0,1 0,0 1,-1 0,6 0,-9 0,1 1,-1 0,1-1,-1 1,1 0,-1 0,1 0,-1 0,0 1,0-1,1 0,-1 1,0-1,0 0,0 1,-1-1,1 1,0-1,0 1,-1 0,1-1,-1 1,0 0,1-1,-1 1,0 0,0 0,0-1,0 1,0 1,3 34,-1 0,-2 0,-1 0,-2 0,-7 30,9-62,-1-1,1 0,-1 0,0 0,0 0,-1 0,1-1,-1 1,1-1,-1 0,0 1,-1-1,1 0,0-1,-1 1,0-1,1 1,-1-1,0 0,0-1,0 1,0-1,-1 1,1-1,0 0,-1-1,1 1,0-1,-1 0,0 0,-20 0,0-1,0-1,0-2,-24-5,11 1,10 8,28 0,0 1,0-1,0 0,0 1,0-1,-1 0,1 0,0 1,0-1,0 0,0 1,0-1,0 0,0 1,0-1,0 0,0 1,0-1,0 0,1 0,-1 1,0-1,0 0,0 1,0-1,0 0,1 0,-1 1,0-1,0 0,0 0,1 0,-1 1,0-1,0 0,1 0,-1 0,0 0,1 1,-1-1,0 0,46 30,-25-19,1 0,-1-1,2-2,-1 0,1-1,14 2,-27-8,0 1,0-1,0-1,1 0,-1 0,0-1,0 0,1-1,-1 0,-1-1,1 0,0 0,-1-1,1-1,-1 1,6-5,20-18,-3 0</inkml:trace>
  <inkml:trace contextRef="#ctx0" brushRef="#br1" timeOffset="103818.231">8184 898,'-1'-1,"-1"0,1 1,-1-1,1 0,-1 1,0-1,1 1,-1-1,0 1,1 0,-1-1,0 1,0 0,1 0,-1 1,0-1,1 0,-1 1,0-1,1 0,-3 2,-35 13,39-15,-11 6,0 0,1 1,-1 0,1 1,1 0,0 1,0-1,0 2,1-1,-2 4,5-5,0-1,0 1,1 0,0 0,0 0,1 0,0 1,0-1,1 1,0 0,1 0,0 0,0 0,1 7,0-12,0-1,1 1,-1-1,1 1,0-1,0 0,0 1,0-1,0 0,1 0,-1 0,1 0,0 0,0 0,0 0,0-1,1 1,-1-1,1 1,-1-1,1 0,0 0,0 0,0 0,0-1,0 1,0-1,1 0,-1 0,0 0,1 0,-1-1,1 1,-1-1,0 0,1 0,2 0,5-1,1 0,-1-1,0 0,0-1,-1 0,1 0,0-1,-1-1,0 0,0 0,2-3,10-8,-1-1,-1-1,17-21,27-23,-62 61,-1 0,0-1,1 1,-1 0,1 0,-1 0,1 1,-1-1,1 0,0 0,0 1,-1-1,1 1,0 0,0-1,-1 1,2 0,-2 0,0 1,1-1,-1 0,0 1,0-1,0 1,0-1,0 1,0 0,-1-1,1 1,0 0,0 0,0 0,-1-1,1 1,0 0,-1 0,1 0,0 1,2 6,1 1,-2 0,1-1,-1 1,-1 0,1 4,-1-4,21 126,66 363,-75-439,14 76,-25-120,0 1,-1 0,-1 0,-1 0,0 0,-1-1,-1 3,3-15,-1-1,0 1,1-1,-1 1,0-1,0 1,0-1,-1 0,1 1,-1-1,1 0,-1 0,0 0,1 0,-1 0,0 0,0-1,-1 1,1-1,0 1,0-1,-3 1,1-1,0 0,-1 0,1-1,0 1,0-1,-1 0,1 0,0-1,-1 1,1-1,0 0,0 0,-1-1,-16-5,1-2,1 0,0-1,0-1,-1-3,19 14,-11-8,-61-39,1-5,53 38,1-2,0 1,1-2,1-1,1 0,-4-6,16 19,1 1,-1-1,1 1,0-1,1 0,-1 0,1 0,0 0,0 0,0 0,1 0,0 0,0 0,0 0,0-1,1 1,0 0,0 0,0 0,1 1,0-1,0 0,0 0,0 1,3-5,9-10,-1 0,2 0,1 1,0 1,4-2,-1 0,233-221,-131 130,-5-5,86-112,-196 220,0 0,1-1,-1 0,-1 0,0 0,0-1,0 0,-1 1,0-2,-1 1,2-8,-5 16,1-1,-1 1,0 0,0 0,0-1,0 1,0 0,0 0,-1-1,1 1,0 0,-1 0,1 0,-1-1,1 1,-1 0,1 0,-1 0,0 0,1 0,-1 0,0 0,0 0,0 0,0 0,0 1,-1-2,0 1,0 1,-1-1,1 0,-1 1,0-1,1 1,-1 0,1-1,-1 1,0 1,1-1,-1 0,0 1,-7 0,1 2,-1-1,1 1,0 1,0 0,0 0,0 1,3-1,-1 0,1 1,0 0,0 1,0-1,1 1,0 0,0 0,0 1,1-1,0 1,0 0,1 1,0-1,0 0,0 1,1 0,0-1,1 1,0 0,0 0,1 0,0 0,0 4,1-1,1 0,0 0,0-1,1 1,1 0,0-1,0 0,1 0,0 0,1-1,0 1,0-1,1-1,0 1,1-1,0-1,4 4,0-1,1-1,0 0,1-1,0-1,0 0,0-1,1-1,0 0,0-1,0 0,0-2,1 1,-1-2,1 0,0-1,-1-1,1 0,-1-1,1 0,-1-2,0 0,0 0,0-1,-1-1,0-1,0 0,0 0,-1-2,0 0,-1 0,3-3,17-18,-1-1,-1-1,-2-2,0-2,38-54</inkml:trace>
  <inkml:trace contextRef="#ctx0" brushRef="#br1" timeOffset="104983.7">10237 539,'1'0,"0"-1,0 0,-1 1,1-1,0 0,0 0,-1 1,1-1,-1 0,1 0,-1 0,1 0,-1 0,1 0,-1 0,0 0,0 0,1 0,-1 0,0 0,0 0,0 0,0-1,-1 2,1-1,-1 1,1-1,-1 0,1 1,-1-1,0 1,1 0,-1-1,0 1,1-1,-1 1,0 0,1-1,-1 1,0 0,0 0,0 0,1 0,-1 0,0 0,0 0,-6-1,1 2,-1-1,1 1,0 0,-1 0,1 0,-1 1,-15 6,1 0,-1 2,2 0,-1 1,2 1,-1 1,-7 7,26-18,-1-1,1 1,-1-1,1 1,-1-1,1 1,0 0,0-1,0 1,0 0,0 0,0 0,0 0,0 0,1-1,0 0,0 0,0-1,0 1,0 0,1 0,-1-1,0 1,0 0,0 0,1-1,-1 1,0 0,1 0,-1-1,0 1,1-1,-1 1,1 0,-1-1,1 1,-1-1,1 1,0-1,-1 1,4 1,0-1,-1 1,1-1,0 1,0-1,0 0,0-1,0 1,0-1,0 1,0-1,0 0,0-1,19-2,0 0,-1-2,0 0,1-2,2-2,56-15,-88 27,0 1,0-1,1 1,-1 1,1-1,-3 3,-16 11,-38 21,18-13,1 3,-35 30,76-56,1-1,-1 0,1 1,-1-1,1 1,0 0,0 0,0 0,0 0,1 0,-1 0,1 2,0-5,1 1,0 0,0-1,0 1,0 0,0-1,0 1,0 0,0-1,1 1,-1 0,0-1,0 1,0-1,1 1,-1 0,0-1,1 1,-1-1,0 1,1-1,-1 1,1-1,-1 1,25 7,-6-6,0-2,0-1,0 0,0-2,0 0,15-4,116-39,-113 34,51-19,-37 12,35-8,-85 27,-1-1,1 1,-1 0,1 0,-1-1,1 1,-1 0,1 0,0-1,-1 1,1 0,-1 0,1 0,0 0,-1 0,1 0,0 0,-1 0,1 0,-1 0,1 1,0-1,-1 0,1 0,-1 1,1-1,-1 0,1 0,-1 1,1-1,0 1,-15 15,-25 14,-2-2,-13 5,0 2,-25 15</inkml:trace>
  <inkml:trace contextRef="#ctx0" brushRef="#br1" timeOffset="105321.523">10186 1104,'9'-5,"6"-1,7-4,2 0,-6 1,-7-1,-9-5,-5 2</inkml:trace>
  <inkml:trace contextRef="#ctx0" brushRef="#br1" timeOffset="105322.523">10006 0</inkml:trace>
  <inkml:trace contextRef="#ctx0" brushRef="#br1" timeOffset="106632.325">2822 2309,'6'7,"-1"1,0 0,0 0,-1 0,0 1,0 0,-1-1,0 1,1 7,10 23,15 36,62 152,40 166,-130-390,2 5,-1-1,0 1,0 0,-1 0,0 0,0 0,-1 0,0 0,-1 8,0-15,1 0,0 0,0-1,0 1,-1 0,1 0,0-1,-1 1,1 0,0-1,-1 1,1-1,-1 1,1-1,-1 1,0 0,1-1,-1 0,1 1,-1-1,0 1,1-1,-1 0,0 1,1-1,-1 0,0 0,0 0,1 0,-1 0,0 1,0-1,1 0,-1-1,0 1,0 0,1 0,-1 0,0 0,0-1,1 1,-1 0,0 0,1-1,-1 1,0-1,1 1,-1-1,1 1,-1-1,0 1,1-1,-1 1,-31-31,11 9,2-1,0-1,2-1,1 0,1-1,1-1,1 0,2-1,-4-13,14 37,0-1,0 1,0-1,1 1,0-1,0 1,0-1,0 1,0-1,1 1,0-1,0 1,0-1,1 1,-1 0,1 0,0-1,0 1,3-3,-1 3,0 0,0 0,0 0,1 1,-1-1,1 1,0 0,0 1,0-1,1 1,-1 0,1 0,-1 1,1-1,3 1,22-3,-1 1,1 2,0 0,-1 3,1 0,-1 2,1 1,-1 2,-1 1,1 1,12 7,-33-13,0 1,0 0,-1 0,0 1,0 0,0 1,-1 0,5 4,-10-8,0 0,-1 0,1 0,0 0,-1 0,0 1,1-1,-1 1,0-1,0 1,-1-1,1 1,0-1,-1 1,0 0,1-1,-1 1,0 0,0 0,-1-1,1 1,-1 0,1-1,-1 1,0-1,0 1,0-1,0 1,0-1,-1 0,-1 3,-6 8,-1 0,-1-1,-1 0,1 0,-2-1,1-1,-2 0,1-1,-11 5,-35 18,-44 17,94-45,-35 15,-1-2,-38 8,56-18</inkml:trace>
  <inkml:trace contextRef="#ctx0" brushRef="#br1" timeOffset="107000.11">3746 2925,'11'-7,"-1"-1,0 1,0-2,-1 1,0-1,-1-1,0 0,0 0,-1 0,0-1,-1 0,1-4,-6 13,0 0,0 0,0 0,0 0,-1 0,1-1,-1 1,1 0,-1 0,0 0,0-1,0 1,0 0,-1 0,1 0,0-1,-1 1,0 0,1 0,-1 0,0 0,0 0,0 0,0 0,-1-1,-1 1,0-1,0 1,0 0,0 0,0 1,0-1,0 0,-1 1,1 0,-1 0,1 0,-1 0,1 1,-4-1,-5 0,-1 0,0 1,0 1,0 0,1 1,-1 0,1 1,-11 4,12-3,0 1,0 1,1 0,0 0,0 1,0 1,1-1,0 1,1 1,-1 0,2 0,-1 1,1-1,1 2,0-1,-4 10,7-13,0 0,1 1,0-1,0 1,1-1,0 1,0 0,1-1,0 1,0 0,1-1,0 1,0 0,0-1,1 1,1-1,-1 0,1 0,0 0,1 0,0 0,0-1,0 1,1-1,0 0,4 4,4 2,0-1,1 0,0-1,0-1,1 0,0-1,1 0,0-2,0 0,0 0,1-2,0 0,0-1,0 0,0-1,0-1,0-1,4-1,3 0,-1-1,1-1,-1-1,0-1,0-1,-1-1,0-1,0-1,0-1,-1 0,-1-2,0-1,0-1,28-26</inkml:trace>
  <inkml:trace contextRef="#ctx0" brushRef="#br1" timeOffset="107515.205">5054 2412,'5'13,"5"18,6 20,4 20,8 15,3 5,-4-3,-2-13,0-18,-10-29,-11-31,-11-29,-4-9</inkml:trace>
  <inkml:trace contextRef="#ctx0" brushRef="#br1" timeOffset="107849.292">5003 2335,'120'-1,"21"0,37 8,-166-6,64 10,-72-11,-1 1,0 0,1-1,-1 2,0-1,0 0,0 1,0-1,0 1,0 0,0 0,0 0,-1 0,1 0,-1 1,1-1,-1 1,1 2,-2-4,-1 0,0 0,1 1,-1-1,0 0,0 0,0 0,0 0,0 1,0-1,-1 0,1 0,0 0,0 0,-1 1,1-1,-1 0,1 0,-1 0,0 0,1 0,-1 0,0 0,1 0,-1-1,0 1,-26 22,26-22,-25 16,-1-1,-1-1,0-2,0 0,-2-2,-16 4,-47 9,-44 5,119-25,15-3</inkml:trace>
  <inkml:trace contextRef="#ctx0" brushRef="#br1" timeOffset="108170.743">5824 2925,'-9'-9,"-7"-7,0-13,-3-12,2-11,9-6,5-1,8 0,7 11,11 8,9 11,5 16,4 13,-1 12,-7 4</inkml:trace>
  <inkml:trace contextRef="#ctx0" brushRef="#br1" timeOffset="108500.602">6388 2592,'17'-15,"-9"8,0 0,-1 0,0-1,0 0,-1-1,3-3,-8 10,-1 1,1 0,0 0,-1 0,0-1,1 1,-1 0,0 0,0-1,1 1,-1 0,0-1,0 1,0 0,-1-1,1 1,0 0,0-1,-1 1,1 0,-1 0,0-1,0 0,-1 0,1 1,-1-1,0 1,1 0,-1-1,0 1,0 0,0 0,0 0,0 0,0 0,0 0,0 1,0-1,-1 1,-11-4,-1 2,0 0,1 0,-1 1,0 1,0 1,0 0,-1 1,7-1,0 0,0 1,0 1,1-1,-1 1,1 1,-1-1,1 1,0 1,1 0,-1 0,1 0,-5 6,9-9,1 1,-1 0,1 0,0 0,0 0,1 0,-1 0,1 0,-1 1,1-1,0 0,0 1,0-1,1 1,-1 0,1-1,0 1,0-1,0 1,1-1,-1 1,1 0,0-1,0 1,0-1,0 0,1 1,-1-1,1 0,0 0,0 0,0 0,0 0,0-1,2 2,4 6,1-1,0-1,0 0,1 0,0-1,1 0,-1 0,1-1,9 3,-7-3,0-1,0 0,1-1,-1-1,1 0,0-1,0 0,0-1,0-1,0 0,0-1,0 0,0-1,-1-1,1 0,-1-1,1 0,7-5,16-13</inkml:trace>
  <inkml:trace contextRef="#ctx0" brushRef="#br1" timeOffset="108837.068">6773 2360,'-16'8,"1"1,-1 0,1 1,1 0,0 1,-11 12,22-21,1 1,0-1,0 0,-1 1,2 0,-1-1,0 1,0 0,1 0,0 0,-1 0,1 0,0 0,1 0,-1 1,0-1,1 0,0 1,0-1,0 0,0 0,0 1,1-1,-1 0,1 0,0 1,0-1,0 0,1 0,-1 0,1 0,-1 0,1-1,0 1,0 0,0-1,1 0,-1 1,0-1,2 1,4 4,1 0,0-1,0-1,0 1,0-1,1-1,0 1,8 1,87 19,-74-19,-1 1,16 7,-42-13,-1 0,0 0,0 0,0 1,0-1,0 1,0 0,-1 0,1 0,0 0,-1 0,0 0,1 1,-1-1,0 1,0 0,-1 0,0-1,-1 0,1 0,-1 0,0 0,0 1,0-1,0 0,0 0,0 0,-1 0,1 0,-1 0,0 0,1 0,-1 0,0 0,0 0,0 0,0 0,-1 0,1-1,0 1,-1 0,1-1,-1 1,0-1,-11 12,0-2,-1 0,0 0,0-1,-1-1,0 0,-1-1,0-1,0-1,-1 0,0-1,-1 0,-10-1</inkml:trace>
  <inkml:trace contextRef="#ctx0" brushRef="#br1" timeOffset="109218.901">7286 2541,'18'-1,"-1"0,1-1,-1 0,0-2,0 0,12-5,-21 6,1 0,-1-1,0 0,0 0,-1 0,0-1,1 0,-2-1,1 0,0 0,-1 0,0-1,4-7,-8 13,-1-1,0 0,0 1,0-1,0 0,0 0,0 0,0 0,-1 0,1 0,-1 0,1 0,-1 0,0 0,0 0,0 0,0 0,0 0,0 0,-1-1,1 1,-1 0,1 0,-1 1,0-1,0 0,0 0,0 0,0 0,0 1,0-1,-1 0,1 1,0-1,-1 1,0 0,1-1,-1 1,0 0,0 0,1 0,-1 0,0 0,0 1,0-1,0 0,-1 1,-7-3,1 0,0 1,-1 0,1 1,-1 0,0 1,1 0,-1 0,-8 2,7 0,1 0,-1 1,0 1,1 0,-1 0,1 1,1 1,-1-1,1 2,0-1,0 1,0 1,1-1,0 1,1 1,0-1,0 2,2-3,1-1,1 1,-1 0,1 0,1 0,-1 0,1 1,0-1,1 1,0-1,0 1,0 0,1-1,0 1,1 0,0-1,0 1,1-1,-1 1,2-1,-1 0,1 1,0-1,0-1,2 3,2 1,1 0,-1-1,2 0,-1 0,1-1,1 0,-1 0,1-1,1 0,-1-1,1 0,0-1,1 0,-1-1,1 0,0-1,0 0,0-1,2 0,-3-1,-1 0,1 0,0-1,-1-1,1 0,0 0,-1-1,1 0,-1-1,5-2,-8 2,0 0,-1 0,0 0,0-1,0 0,0-1,-1 1,1-1,-1 0,0 0,0-1,-1 1,0-1,0 0,3-6,7-21</inkml:trace>
  <inkml:trace contextRef="#ctx0" brushRef="#br1" timeOffset="109573.916">7697 2541,'10'69,"-9"-56,1 0,0 1,1-1,0 0,1 0,1 2,-5-15,0 0,0 0,0 0,0 1,0-1,0 0,0 0,1 0,-1 1,0-1,0 0,0 0,0 0,1 0,-1 0,0 1,0-1,0 0,0 0,1 0,-1 0,0 0,0 0,0 0,1 0,-1 0,0 0,0 0,1 0,-1 0,0 0,0 0,0 0,1 0,-1 0,0 0,0 0,0 0,1 0,-1 0,0 0,0 0,0 0,10-10,4-16,5-18,-14 31,0 1,0-1,1 2,1-1,0 0,5-5,-11 16,0 0,0 0,-1 1,1-1,0 0,0 0,0 0,0 1,0-1,1 1,-1-1,0 1,0-1,0 1,0 0,1-1,-1 1,0 0,0 0,0 0,1 0,-1 0,0 0,0 0,1 0,-1 1,0-1,0 0,0 1,0-1,1 1,-1 0,0-1,0 1,0 0,0-1,0 1,0 0,-1 0,1 0,0 0,0 0,-1 0,2 1,5 7,0 1,0 1,-1-1,4 8,-1-1,0-2,-4-4,1 0,0-1,1 0,0 0,1 0,0-1,1 0,-1-1,2 0,-1 0,8 4,-15-11,0-1,0 1,-1 0,1-1,0 1,0-1,0 0,0 0,0 0,0 0,0 0,0 0,0 0,0-1,0 1,0-1,0 1,-1-1,1 0,0 0,0 0,0 0,-1 0,1 0,-1 0,1 0,-1-1,1 1,-1-1,0 1,0-1,0 1,1-1,-2 0,2-1,10-21</inkml:trace>
  <inkml:trace contextRef="#ctx0" brushRef="#br1" timeOffset="109940.593">7979 2438,'14'-6,"1"1,0 1,0 0,0 1,1 0,8 0,21-3,42-8,-45 8,0-1,-1-2,1-1,-2-3,4-3,-30 7,-23 5,-26 11,31-5,1 0,-1 0,1 1,0 0,0 0,0-1,1 2,-1-1,1 0,0 0,-1 1,1-1,1 1,-1 0,1 0,-1-1,1 1,0 0,0 0,1 0,-1 0,1 0,0 0,0 1,0-1,1 2,2 16,1 1,0-1,2 0,5 12,3 14,-8-24,-1 1,-1 0,-1 0,-1 0,-1 0,-1 3,-4 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5:03.877"/>
    </inkml:context>
    <inkml:brush xml:id="br0">
      <inkml:brushProperty name="width" value="0.1" units="cm"/>
      <inkml:brushProperty name="height" value="0.1" units="cm"/>
      <inkml:brushProperty name="color" value="#F6630D"/>
      <inkml:brushProperty name="ignorePressure" value="1"/>
    </inkml:brush>
  </inkml:definitions>
  <inkml:trace contextRef="#ctx0" brushRef="#br0">906 180,'8'-24,"-7"23,-1 0,1 0,0-1,-1 1,1 0,0-1,-1 1,0 0,1-1,-1 1,0-1,0 1,1-1,-1 1,-1 0,1-1,0 1,0-1,0 1,-1-1,1 1,-1 0,1-1,-1 1,1 0,-1-1,0 1,0 0,0-1,-4-4,0 1,0 0,-1 0,1 1,-1-1,0 1,0 1,-1-1,1 1,-1 0,0 0,0 1,0 0,-25-7,1 2,-13-1,20 4,-49-9,0 3,0 3,-1 4,0 3,-18 4,75-2,0 0,1 1,-1 1,1 0,0 1,0 1,0 0,-6 5,16-8,0 1,1 0,-1 0,1 0,0 1,0 0,0 0,1 0,-1 1,1-1,0 1,1 0,0 0,0 1,0-1,1 1,-1-1,2 1,-1 0,1 0,-1 6,1 16,0-1,2 1,2 0,0 0,5 15,41 148,-29-117,75 298,-17 4,9 196,-86-562,-1-3,1 0,0 0,1 0,0 0,0 0,1 0,-3-7,1 1,-1-1,1 0,0 0,-1 0,1 0,0 1,0-1,0 0,0 0,0-1,0 1,0 0,0 0,0 0,0-1,0 1,0 0,1-1,-1 1,0-1,1 0,-1 1,0-1,0 0,1 0,-1 0,1 0,-1 0,0 0,1 0,-1 0,0 0,1-1,-1 1,1-1,30-11,0 0,13-9,34-14,9 1,137-57,-155 57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5:04.725"/>
    </inkml:context>
    <inkml:brush xml:id="br0">
      <inkml:brushProperty name="width" value="0.1" units="cm"/>
      <inkml:brushProperty name="height" value="0.1" units="cm"/>
      <inkml:brushProperty name="color" value="#F6630D"/>
      <inkml:brushProperty name="ignorePressure" value="1"/>
    </inkml:brush>
  </inkml:definitions>
  <inkml:trace contextRef="#ctx0" brushRef="#br0">0 275,'2'-3,"-1"1,1 0,0-1,0 1,0 0,0 0,0 0,0 0,0 0,1 1,-1-1,1 1,-1-1,1 1,0 0,-1 0,1 0,2 0,-2 0,45-16,1 2,1 3,2 1,43-10,146-48,76-18,-307 85,0 0,0 0,1 1,-1 0,1 1,6 0,-14 1,-1-1,1 1,-1-1,0 1,1 0,-1 0,0 0,0 0,0 0,0 0,0 1,0-1,0 0,0 1,0 0,-1 0,1-1,0 1,-1 0,0 0,1 0,-1 1,0-1,0 0,0 0,-1 0,1 1,0-1,-1 1,1 1,1 26,0-1,-2 0,-1 1,-2-1,0 0,-3 5,-5 52,1 34,5 0,5 0,6 1,5-1,5-1,23 76,-29-157,-4-20,-1 1,-1 0,1 17,-4-32,-1 1,0-1,0 1,0-1,-1 0,1 1,-1-1,0 0,-1 0,1 0,-1 1,1-1,-1-1,0 1,-1 0,1 0,-1-1,-2 4,-21 14,-1-1,0 0,-2-2,0-2,-1 0,-2-2,20-8,0 0,-1-1,0 0,1 0,-2-2,1 0,0 0,-1-1,-1-1,-8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3:38.414"/>
    </inkml:context>
    <inkml:brush xml:id="br0">
      <inkml:brushProperty name="width" value="0.05" units="cm"/>
      <inkml:brushProperty name="height" value="0.05"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5287 5911,'-1'-7,"0"0,-1-1,1 1,-1 0,0 0,-1 0,0 0,-1-1,-9-25,-27-110,-17-122,-9-152,66 414,-59-485,5-464,55 779,7 1,7 1,8 0,8 2,7 1,7 2,7 2,7 2,8 3,29-42,-49 114,4 3,3 1,4 4,3 1,28-22,-48 57,2 2,2 2,1 1,2 3,2 2,1 2,1 2,2 3,24-8,-60 27,-1 2,1 0,1 1,-1 0,0 2,1 0,0 1,-1 1,1 1,0 0,-1 1,3 2,-4 0,-1 1,0 1,0 0,-1 1,1 1,-2 0,1 1,-1 1,-1 0,1 1,-2 1,0-1,6 9,12 16,-2 1,-1 1,-2 2,-2 0,16 41,13 44,12 59,46 180,47 306,27 386,-120-640,57 340,34-12,-145-704,-2-1,2-1,2 0,1 0,2-1,13 22,-27-56,0-1,0 0,1 0,-1 0,1 0,-1 0,1 0,0 0,-1 0,1-1,0 1,0-1,0 1,0-1,-1-1,-1 0,1 0,-1 0,1 0,-1 0,1 0,-1 0,1-1,-1 1,1 0,-1 0,1 0,-1-1,1 1,-1 0,0-1,1 1,-1 0,1-1,-1 1,0 0,1-1,-1 1,0-1,0 1,1-1,-1 1,0 0,0-1,0 1,0-1,0 1,1-1,-1 1,0-1,0 0,1-7,0 0,0 0,-1-1,0 1,0 0,-2-8,-7-37</inkml:trace>
  <inkml:trace contextRef="#ctx0" brushRef="#br0" timeOffset="1616.244">6184 857,'18'-16,"1"0,0 1,1 1,1 1,0 0,1 2,0 0,13-3,38-11,1 4,5 1,10-2,84-21,157-17,-226 47,1 5,1 4,91 10,-161-3,0 2,-1 2,0 0,-1 3,0 1,0 1,-1 2,8 5,-14-4,-2 1,0 0,-1 2,0 1,-2 1,0 1,-2 0,0 2,-1 1,-1 2,35 54,-5 2,-3 2,-4 3,-4 1,1 13,-2 15,-5 0,-2 15,34 242,-32-180,39 260,73 384,-21-204,-14 120,-98-664,65 449,-74-537,0 5,0 1,0-1,1 0,0 0,0 0,1-1,2 6,-5-11,0 0,0 0,0-1,0 1,0 0,0 0,0 0,0 0,0 0,0 0,0 0,1 0,-1 0,0 0,0-1,0 1,0 0,0 0,0 0,0 0,0 0,0 0,0 0,1 0,-1 0,0 0,0 0,0 0,0 0,0 0,0 0,0 0,0 0,1 0,-1 0,0 0,0 0,0 0,0 0,0 0,0 0,0 0,0 0,0 0,1 0,-1 1,0-1,0 0,0 0,0 0,0 0,0 0,0 0,0 0,0 0,0 0,0 0,0 0,0 1,0-1,0 0,0 0,0 0,0 0,0 0,0 0,0 0,0 0,0 1,0-1,1-12,-6-15,-4-4</inkml:trace>
  <inkml:trace contextRef="#ctx0" brushRef="#br0" timeOffset="3487.099">7082 1396,'0'-2,"0"0,-1 0,0 0,0 0,1-1,-1 1,0 0,0 1,-1-1,1 0,0 0,-1 0,1 1,-1-1,0 1,1-1,-1 1,0-1,0 1,0 0,0 0,0 0,0 0,0 1,0-1,0 0,0 1,-1-1,0 1,-9-3,1 1,-1 1,1 0,-13 0,6 2,0 1,0 0,0 1,0 1,0 1,1 0,0 2,0 0,-1 1,-8 5,0 2,1 1,1 1,1 1,-9 10,-14 16,3 2,2 2,1 2,3 2,3 1,-11 19,4 3,4 1,2 1,5 2,2 2,-4 32,5 3,6 2,5 0,5 1,4 31,8 44,8 1,15 51,76 368,15-99,-33-162,-1 96,-74-410,-3-1,-1 0,-2 1,-2-1,-2 15,3-51,-1 0,1 0,0 0,-1 0,1 0,-1 0,1 0,-1 0,0 0,0 0,0 0,0-1,0 1,0 0,0-2,1 0,-1 0,1 1,0-1,-1 0,1 0,-1 0,1 0,0 0,-1 0,1 0,-1 0,1 0,-1 0,1 0,0 0,-1-1,1 1,-1 0,1 0,0 0,-1 0,1-1,0 1,-1 0,1 0,0-1,-1 1,1 0,0-1,0 1,-1 0,1-1,0 1,0 0,-1-1,-2-4,-1-1,1 0,0 0,0 0,1-1,-2-5,-7-32</inkml:trace>
  <inkml:trace contextRef="#ctx0" brushRef="#br0" timeOffset="4651.236">6903 575,'5'1,"0"1,-1-1,1 1,0 0,-1 0,1 1,-1-1,0 1,0 0,0 0,0 1,0-1,-1 1,0 0,1 0,1 2,34 35,-3 2,-1 2,-2 1,9 20,108 213,-21-3,-13 4,25 118,-26-12,31 226,20 409,-63 4,-101-1002,2 21,-2 0,-2 4,-4-23,-1-20</inkml:trace>
  <inkml:trace contextRef="#ctx0" brushRef="#br0" timeOffset="5233.499">7390 550,'46'57,"-2"2,-2 3,15 34,-50-85,108 191,-9 5,24 85,9 62,-9 32,-28-37,-16 4,-15 4,-15 2,3 274,-53-532,6 139,-10 30,-6-232,-3-27</inkml:trace>
  <inkml:trace contextRef="#ctx0" brushRef="#br0" timeOffset="6098.709">6723 1088,'8'4,"17"2,26 0,29-6,33-7,32-7,25-5,20-4,3 2,-5 0,-21 4,-35 5,-40 4</inkml:trace>
  <inkml:trace contextRef="#ctx0" brushRef="#br0" timeOffset="6568.995">7134 1550,'-9'-5,"-26"-14,34 18,1 1,0 0,-1 0,1-1,0 1,0 0,-1 0,1-1,0 1,0 0,0-1,0 1,-1 0,1-1,0 1,0 0,0-1,0 1,0 0,0-1,0 1,0 0,0-1,0 1,0-1,0 1,0 0,0-1,0 1,0 0,1-1,-1 1,0 0,21-10,42-2,0 3,1 2,61 3,-17 0,-46 1,333-20,96-29,-428 42</inkml:trace>
  <inkml:trace contextRef="#ctx0" brushRef="#br0" timeOffset="7067.577">7185 2115,'-4'0,"-2"-5,5 0,11-5,12-5,21 0,24-1,27-3,28-2,29-7,22-2,14-1,4-4,-7 0,-19 1,-27 3,-34 1,-34 7</inkml:trace>
  <inkml:trace contextRef="#ctx0" brushRef="#br0" timeOffset="7600.947">7237 2679,'-5'0,"4"0,5 0,12-4,20-2,25 0,34-3,30-4,30-5,23-7,16-5,1-5,-11-6,-23 0,-35 7,-43 9,-35 9</inkml:trace>
  <inkml:trace contextRef="#ctx0" brushRef="#br0" timeOffset="8050.922">7467 3269,'5'0,"5"0,14 4,17 2,22 0,23-2,27-5,25-3,24-9,15-7,3-9,-7-3,-19-2,-28 2,-39 6,-35 7</inkml:trace>
  <inkml:trace contextRef="#ctx0" brushRef="#br0" timeOffset="8533.523">7544 3885,'4'-5,"11"0,11-1,18 2,24-4,27 0,27-3,24-4,22-8,12-9,3-4,-9-3,-20-1,-32 7,-38 10</inkml:trace>
  <inkml:trace contextRef="#ctx0" brushRef="#br0" timeOffset="8947.481">7595 4475,'22'-4,"29"-7,28 0,30 1,28-2,25 1,16-2,12-3,1-3,-11-3,-23-2,-30 3,-44 14,-59 17,-55 19,-22 6</inkml:trace>
  <inkml:trace contextRef="#ctx0" brushRef="#br0" timeOffset="9283.335">8108 5194,'9'4,"11"2,16-1,19-1,22-5,19-7,21-6,11-11,2-4,-4-2,-15 0,-22 1,-25 1,-25 5</inkml:trace>
  <inkml:trace contextRef="#ctx0" brushRef="#br0" timeOffset="10500.343">6697 781,'1'-3,"-1"-1,0 1,0 0,0 0,-1 0,1 0,-1 0,0 0,1 0,-1 0,-1 0,1 0,0 1,-1-1,1 0,-1 1,-1-2,1 3,0 0,0 0,0 0,-1 0,1 0,0 1,0-1,-1 1,1-1,0 1,-1 0,1 0,0 0,-1 0,1 0,0 1,-1-1,1 1,0 0,0-1,-1 1,1 0,0 0,-1 1,-22 10,0 1,0 0,2 2,0 1,1 1,-5 5,-49 47,-1 8,65-64,-127 135,7 7,7 5,7 6,8 5,7 4,7 5,9 3,8 5,-28 108,57-126,8 2,6 1,9 2,7 1,8 1,7 6,10 22,8 0,9-2,9 0,8-2,14 13,5-2,10-3,45 84,-103-270,-8-16,1 0,0 0,0 0,1 0,0 0,0-1,0 0,1 0,0 0,3 2,5-3</inkml:trace>
  <inkml:trace contextRef="#ctx0" brushRef="#br0" timeOffset="11082.987">6825 909,'-23'1,"0"1,0 1,0 1,0 2,1 0,0 1,0 1,-19 10,-2 4,1 2,0 2,-27 23,16-5,2 2,2 2,3 2,1 2,3 2,2 2,2 2,-17 39,-9 29,6 3,5 2,-23 98,1 40,12 2,12 3,12 2,12 5,11 19,12-1,14 1,34 196,4-184,-31-229,4 0,18 45,-13-63</inkml:trace>
  <inkml:trace contextRef="#ctx0" brushRef="#br0" timeOffset="11665.877">6723 883,'-57'60,"3"3,3 1,3 3,2 2,4 2,-17 42,-22 63,8 4,-4 39,-16 80,14 5,-37 294,65-203,17 2,16 43,25 100,5-366,7 0,9 3,0-50,-1-42</inkml:trace>
  <inkml:trace contextRef="#ctx0" brushRef="#br0" timeOffset="12333.837">5415 1679,'0'-5,"0"-5,4-1,10-4,21-3,25 2,34-2,31-1,30-7,18-2,11-6,-5-2,-19 2,-32 1,-48 7,-49 12,-31 9</inkml:trace>
  <inkml:trace contextRef="#ctx0" brushRef="#br0" timeOffset="12668.331">5260 2115,'14'-5,"16"0,17-5,27-5,26-4,28-7,21-5,13-4,4-2,-13 6,-23 4,-39 11,-43 12,-47 11,-46 18,-15 5</inkml:trace>
  <inkml:trace contextRef="#ctx0" brushRef="#br0" timeOffset="13019.964">5235 2371,'13'4,"22"-2,26-11,30-8,29-6,21-7,8-3,-4 4,-22 7,-31 11,-46 17,-52 20,-24 6</inkml:trace>
  <inkml:trace contextRef="#ctx0" brushRef="#br0" timeOffset="15907.836">4927 2859,'9'0,"11"0,20-5,21-5,21-6,24-4,19-8,11-3,-1-1,-6 6,-15 6,-24 7,-31 10,-34 10,-31 8,-13 2</inkml:trace>
  <inkml:trace contextRef="#ctx0" brushRef="#br0" timeOffset="16234.043">5107 3269,'-9'-4,"2"-2,10 0,14-2,22-6,25-3,24-5,23-6,19-3,9-1,3 2,-14 0,-21 6,-27 11,-33 12,-23 7</inkml:trace>
  <inkml:trace contextRef="#ctx0" brushRef="#br0" timeOffset="16574.977">5132 3705,'-8'4,"0"2,16 0,19-6,23-12,28-7,24-10,20-4,11-5,5-1,-8 6,-17 10,-33 12,-42 17,-46 20,-21 7</inkml:trace>
  <inkml:trace contextRef="#ctx0" brushRef="#br0" timeOffset="16919.735">5158 4115,'26'-13,"26"-8,26-6,22-2,20 4,11 1,10 2,-2 3,-7 1,-17 3,-24 5,-32 8,-34 9,-22 3</inkml:trace>
  <inkml:trace contextRef="#ctx0" brushRef="#br0" timeOffset="17239.607">5287 4527,'13'4,"17"2,21-10,29-7,26-12,21-14,16-6,5-3,-6 0,-13 5,-24 14,-31 15,-35 18,-39 18,-40 17,-14 2</inkml:trace>
  <inkml:trace contextRef="#ctx0" brushRef="#br0" timeOffset="17572.799">5363 5040,'31'-5,"27"-10,25-10,22-11,13-8,9 0,5-2,-7 3,-16 8,-22 15,-26 15,-33 13,-33 14,-16 2</inkml:trace>
  <inkml:trace contextRef="#ctx0" brushRef="#br0" timeOffset="17573.799">5697 5296,'39'4,"26"2,20-5,12-7,8-2,-2-4,-8-9,-13-5,-20 1</inkml:trace>
  <inkml:trace contextRef="#ctx0" brushRef="#br0" timeOffset="18557.977">5902 6502,'10'-2,"0"0,-1-1,1 1,-1-2,1 0,-1 0,0 0,-1-1,1-1,0 0,25-13,-21 12,7-5,1 2,0 0,0 1,1 1,0 1,0 1,1 1,11-1,-31 6,-1 1,1-1,0 0,-1 0,1 1,-1 0,0-1,1 1,-1 0,1 0,-1 0,0 1,0-1,0 0,0 1,0 0,0-1,0 1,0 0,-1 0,1 0,0 0,-1 0,0 0,0 1,1-1,-1 0,-1 1,1-1,0 1,3 11,0 1,-2 0,1 0,-2 0,0 1,6 37,-5-43,1-1,1 1,0 0,0-1,1 0,3 3,-7-9,1 0,-1-1,1 1,0-1,0 1,0-1,1 0,-1 0,0 0,1 0,0-1,-1 1,1 0,0-1,0 0,-1 0,1 0,0 0,0 0,0-1,0 1,3-1,-3-2,-12-2,-17-4,-12 3,-1 2,0 2,1 1,-1 2,1 2,-15 4,28-4,1 2,0 0,0 2,1 0,0 2,1 0,0 2,0 0,1 2,-9 7,26-17,-1 0,1 0,0 0,0 0,0 1,1-1,0 1,0 0,0 0,0 0,1 1,0-1,1-3,1 0,0 0,-1-1,1 1,0 0,0 0,0 0,1 0,-1 0,0 0,1 0,-1-1,1 1,0 0,-1 0,1-1,0 1,0 0,0-1,0 1,1-1,-1 1,0-1,1 0,-1 0,1 1,-1-1,1 0,-1 0,1 0,0-1,-1 1,1 0,0-1,0 1,0-1,0 1,17 5,0-1,1-1,-1-1,1-1,0 0,0-2,0 0,15-2,12-4,0-1,-1-2,7-4,-4-1,-2-1,0-3,-1-1,-1-3,-1-2,14-11,-24 11</inkml:trace>
  <inkml:trace contextRef="#ctx0" brushRef="#br0" timeOffset="18920.326">6852 6399,'8'0,"13"-4,14-6,20-6,18-4,9-4,4-1,-4-1,-8 3,-15 2,-19 5</inkml:trace>
  <inkml:trace contextRef="#ctx0" brushRef="#br0" timeOffset="19256.88">7237 6296,'4'31,"2"22,-1 12,4 8,0 0,-2-4,3-9,-1-10,-1-14</inkml:trace>
  <inkml:trace contextRef="#ctx0" brushRef="#br0" timeOffset="19588.622">7519 6656,'-5'-35,"-1"-20,1-5,0-2,6 11,8 9,10 11,6 12,4 9,1 10,-5 5</inkml:trace>
  <inkml:trace contextRef="#ctx0" brushRef="#br0" timeOffset="19902.662">7826 6374,'19'-6,"-14"5,-1 0,1-1,-1 1,1-1,-1 0,1 0,-1-1,0 1,0-1,3-2,-7 4,1 1,-1 0,0 0,0 0,1-1,-1 1,0 0,0 0,0-1,1 1,-1 0,0-1,0 1,0 0,0 0,0-1,0 1,1 0,-1-1,0 1,0 0,0-1,0 1,0 0,0-1,0 1,0 0,0-1,-1 1,1 0,0 0,0-1,0 1,0 0,0-1,-1 1,1 0,-13-7,-22 3,34 4,-11-1,0 1,0 0,1 0,-1 1,0 1,1 0,-2 1,11-2,0-1,-1 1,1 0,0 0,0 0,0 0,0 0,0 1,0-1,0 1,0-1,0 1,0 0,1-1,-1 1,1 0,0 0,-1 0,1 0,0 1,0-1,0 0,0 0,1 1,-1-1,1 0,-1 1,1-1,0 0,0 1,0-1,0 1,0-1,1 0,-1 1,1-1,0 2,3 9,0-1,1 0,1 0,0-1,1 1,0-1,0-1,1 1,1-1,-1-1,2 1,-1-2,1 1,1-1,0-1,8 5,-12-8,0 0,0-1,0 0,0-1,1 1,-1-1,1-1,0 1,0-1,-1-1,1 1,0-1,1-1,-3 0,0 0,0 0,-1-1,1 0,0 0,-1 0,1-1,-1 0,0 0,0 0,0-1,0 0,-1 0,1 0,-1 0,0-1,-1 1,2-3,5-8,-1 1,-1-2,-1 1,4-11,6-17</inkml:trace>
  <inkml:trace contextRef="#ctx0" brushRef="#br0" timeOffset="20220.844">8135 5963,'0'13,"0"13,0 20,0 15,4 14,2 12,3 5,6-1,4-7,3-13,2-23,2-29,-4-26,-6-12</inkml:trace>
  <inkml:trace contextRef="#ctx0" brushRef="#br0" timeOffset="20221.844">8314 5911,'4'40,"6"29,2 22,-2 12,-3 6,3-2,-1-11,2-17,4-22,4-26,2-25,-1-16</inkml:trace>
  <inkml:trace contextRef="#ctx0" brushRef="#br0" timeOffset="20558.127">8596 6374,'4'30,"7"20,0 4,-1 3,-2-5,-3-14,-2-15</inkml:trace>
  <inkml:trace contextRef="#ctx0" brushRef="#br0" timeOffset="20559.127">8519 6220,'0'8,"4"8,6 1,6 2,0-2</inkml:trace>
  <inkml:trace contextRef="#ctx0" brushRef="#br0" timeOffset="20890.142">8852 6271,'-9'3,"0"0,-1 1,1 0,1 0,-1 1,1 0,0 1,0 0,0 0,1 1,0-1,-1 3,6-7,1 0,-1 0,0 0,0 0,1 1,-1-1,1 0,0 1,0-1,0 1,0 0,0-1,1 1,-1 0,1-1,-1 1,1 0,0 0,0-1,0 1,1 0,-1 0,1-1,-1 1,1 0,0-1,0 1,0-1,0 1,1-1,-1 0,1 1,-1-1,1 0,0 0,0 0,0 0,0 0,0 0,0-1,1 1,-1-1,3 2,10 5,1-1,0 0,1-1,0 0,0-2,0 0,0-1,0 0,1-2,0 0,3 1,1 1,-1 0,0 1,-1 2,1 0,4 3,-24-9,0 1,1-1,-1 1,0-1,1 1,-1 0,0-1,0 1,0 0,0 0,0 0,0 0,0 0,0 0,0 0,-1 1,1-1,0 0,-1 0,1 0,-1 1,1-1,-1 0,1 1,-1-1,0 2,0-1,-1 1,1-1,-1 1,0-1,0 0,1 0,-2 1,1-1,0 0,0 0,-1 0,1 0,-1 0,0 1,-10 8,0 0,-1 0,0-1,-7 4,14-11,-18 15,0-2,-2-1,0 0,-1-2,0-2,-1 0,0-2,-1 0,-21 2,12-9</inkml:trace>
  <inkml:trace contextRef="#ctx0" brushRef="#br0" timeOffset="21393.143">6287 7246,'9'-5,"16"-5,16-1,15-4,15-2,4-4,3-2,-3 2,-11 1,-15 0,-21 2,-15 5</inkml:trace>
  <inkml:trace contextRef="#ctx0" brushRef="#br0" timeOffset="21736.788">6595 7169,'4'39,"6"22,2 14,2-2,8-9,5-16,1-15,-3-13</inkml:trace>
  <inkml:trace contextRef="#ctx0" brushRef="#br0" timeOffset="22073.612">7005 7169,'-17'18,"0"0,2 2,0 0,2 0,-10 19,19-32,0 0,0 1,1-1,0 0,1 1,0 0,0 0,0 0,1 0,0 0,1 0,0 0,0 0,0 0,1 0,1 0,-1 0,1-1,1 3,0-5,-1-1,0-1,1 1,0 0,0-1,0 1,0-1,1 0,-1 0,1 0,0-1,0 1,0-1,0 0,0 0,1 0,-1-1,0 1,1-1,0 0,-1 0,1-1,-1 1,1-1,0 0,-1-1,1 1,4-1,5-1,0-1,0 0,0-1,0 0,-1-1,0 0,0-2,10-5,-11 4,-1 0,0-1,0-1,-1 0,0 0,-1-1,0 0,-1-1,6-9,-11 16,-1 1,0 0,0-1,0 0,-1 1,1-1,-1 0,-1 0,1 0,0 0,-1 0,0 0,-1-2,1 4,-1-1,0 1,0 0,0 0,-1 0,1 0,-1 0,1 0,-1 0,0 1,0-1,-1 1,1-1,0 1,-1 0,0 0,1 0,-1 0,0 0,0 0,-1 0,-10-3,-1 0,1 0,-1 2,0 0,0 0,-1 1,1 1,0 1,-1 0,-7 2,-2-1</inkml:trace>
  <inkml:trace contextRef="#ctx0" brushRef="#br0" timeOffset="22920.969">7980 7220,'0'-1,"0"1,0-1,0 0,-1 0,1 0,-1 0,1 1,0-1,-1 0,1 0,-1 1,1-1,-1 0,0 1,1-1,-1 1,0-1,1 0,-1 1,0 0,0-1,0 1,1-1,-1 1,0 0,0 0,0-1,0 1,0 0,1 0,-1 0,0 0,0 0,0 0,0 0,0 0,0 1,0-1,0 0,-38 9,24-2,1 1,0 0,0 1,1 0,0 1,1 0,0 2,1-1,0 1,1 1,0-1,1 2,0 0,1 0,1 0,0 1,1 0,-4 13,10-26,-1-1,0 1,1 0,0-1,-1 1,1 0,0 0,0-1,0 1,0 0,0 0,0 0,1-1,-1 1,0 0,1 0,0-1,-1 1,1-1,0 1,0 0,0-1,0 0,0 0,0-1,1 1,-1 0,0-1,0 1,1-1,-1 1,0-1,1 0,-1 0,0 1,1-1,-1 0,0 0,1 0,-1 0,0-1,1 1,-1 0,8-2,0-1,0 0,-1 0,1 0,-1-1,0-1,4-2,16-12,-2-2,-1-1,0-1,-2-1,0-1,-2-1,10-17,-26 36,23-26,-27 33,-1-1,1 1,0 0,0-1,-1 1,1 0,0 0,0-1,0 1,-1 0,1 0,0 0,0 0,0 0,-1 0,1 0,0 0,0 0,0 0,-1 1,1-1,0 0,0 1,0-1,-1 0,1 1,0-1,-1 1,1-1,0 1,-1-1,1 1,-1-1,1 1,-1 0,1-1,-1 1,1 0,-1 0,0-1,1 1,-1 0,0 0,0-1,0 1,1 0,-1 0,20 51,-2 0,8 42,7 20,-13-52,13 37,-5 1,-3 5,-20-77,0 1,-2-1,-1 1,-1 0,-2 0,-1 0,-1 0,-1-1,-6 19,7-36,-1 1,0-1,-1 0,0 0,-1 0,0-1,-1 0,0 0,0-1,-1 1,-1-2,1 1,-1-1,-1-1,1 1,-1-2,-1 1,-2 0,3-2,0-1,-1-1,1 1,-1-2,0 0,0 0,0-1,0 0,0 0,0-2,0 1,0-1,0-1,0 0,0-1,0 0,1 0,0-1,-9-5,-5-4,2 0,-1-2,2-1,0 0,1-2,1 0,1-1,0-1,1-1,2 0,0-1,1-1,1 0,1-1,-3-10,12 26,1 0,-1 0,1 0,1-1,-1 1,1 0,1-1,0 1,0 0,0-1,1 1,0 0,1 0,0-1,1 0,1-2,1 0,0 1,1-1,0 1,1 1,0-1,1 1,-1 0,2 1,4-5,19-15,2 2,0 1,1 2,16-7,153-71,-10 5,-185 91,0 0,-1 0,1-1,-1 0,0-1,-1 1,0-2,1 0,-4 3,-1 0,0-1,0 1,0 0,-1-1,0 1,0-1,0 0,-1 0,0 0,0 0,0 0,-1 0,0-1,0-14,2 0,0 0,1 1,1-1,3-10,-5 26,-1 0,1 1,-1-1,1 1,1-1,-1 1,1 0,-1 0,1 0,0 0,1 1,-1-1,1 1,-1 0,1 0,0 0,0 0,0 1,1-1,-1 1,0 0,1 0,0 1,-1 0,1-1,2 1,43-5,-28 2</inkml:trace>
  <inkml:trace contextRef="#ctx0" brushRef="#br0" timeOffset="23256.909">8802 7118,'-6'0,"1"1,-1 0,1 0,0 1,-1-1,1 1,0 0,0 1,0-1,0 1,1 0,-1 1,1-1,0 1,-3 2,-2 3,0 0,1 0,1 1,-1 0,1 1,-1 4,3-7,2 0,-1 1,1-1,1 1,-1-1,1 1,1 0,0 0,0 0,1 0,0 0,0 3,1-9,-1 0,1-1,-1 1,1 0,0 0,0 0,0 0,0-1,1 1,-1 0,1-1,0 1,-1-1,1 0,0 1,1-1,-1 0,0 0,0-1,1 1,-1 0,1-1,0 1,-1-1,1 0,0 0,0 0,0 0,0-1,0 1,0-1,0 0,0 1,0-1,0-1,0 1,2-1,6-1,-1 0,0-1,0 0,0 0,0-1,0-1,-1 0,1 0,-1-1,-1 0,1 0,-1-1,4-4,-8 7,0-1,0 1,0-1,0 0,-1 0,0 0,0 0,0-1,-1 1,1-1,0-3,-3 6,1 0,-1-1,1 1,-1 0,0-1,0 1,-1 0,1-1,-1 1,1 0,-1-1,0 1,0 0,0 0,-1 0,1 0,-1 0,0 0,0 1,-2-4,1 3,0 0,-1-1,1 1,-1 0,0 1,0-1,0 1,0 0,0 0,-2-1,-17-5</inkml:trace>
  <inkml:trace contextRef="#ctx0" brushRef="#br0" timeOffset="23737.192">9058 7143,'-10'20,"2"1,0 0,1 0,-3 18,9-32,-1 1,1-1,0 1,0-1,1 1,0-1,0 1,1 0,0-1,0 1,1-1,0 0,0 1,1-1,1 3,-2-7,0-1,0 1,0-1,1 1,-1-1,0 0,1 0,0 0,-1 0,1 0,0-1,0 1,0-1,0 0,0 0,0 0,0 0,1 0,-1-1,0 0,0 1,1-1,-1 0,0-1,0 1,1-1,-1 1,0-1,0 0,0 0,0 0,0 0,0-1,0 1,0-1,1-1,4-1,0-1,0 0,-1-1,0 1,0-1,0-1,-1 0,1 1,-2-2,1 1,-1-1,2-4,-4 8,-1 0,-1 0,1 0,0-1,-1 1,0 0,0-1,0 1,-1-1,1 1,-1-1,0 0,0 1,-1-1,0 1,0-2,-1 3,1 9,5 11,-1-11,0-1,0 0,0-1,1 1,-1-1,1 0,0 1,1-2,-1 1,1 0,-1-1,1 0,0 0,1 0,-1-1,0 0,1 0,-1 0,1-1,-1 1,1-1,3 0,-5-1,1 1,0-1,-1 0,1-1,-1 1,1-1,-1 1,1-1,-1-1,1 1,-1-1,0 1,1-1,-1 0,0-1,-1 1,1-1,0 0,-1 0,1 0,-1 0,0-1,0 1,0-1,0 0,-1 1,0-1,2-3,-3 2,0 0,0 0,0 0,0 0,-1 0,0 0,0 0,0 0,0 0,-1 0,0 0,0 0,0 0,-1 0,0 0,0 1,0-1,0 0,-1 1,0 0,-2-4,-9-11,0 1,-1 0,-1 1,-2 0,8 7,0 1,0 1,-1 0,-10-6,-5 1</inkml:trace>
  <inkml:trace contextRef="#ctx0" brushRef="#br0" timeOffset="24252.891">9930 7041,'-7'1,"0"0,0 0,0 1,0 0,1 0,-1 1,0 0,1 0,0 0,-1 1,1 0,1 0,-1 1,1-1,-1 1,2 0,-1 1,0-1,-1 4,-2 2,0 0,1 1,0 0,1 0,0 0,1 1,0 0,1 0,-1 9,4-19,0 1,1-1,-1 1,1 0,0-1,0 1,0 0,1-1,0 1,-1-1,1 1,0-1,0 1,1-1,-1 0,1 1,0-1,0 0,0 0,0 0,0 0,1-1,-1 1,3 2,-1-3,-1 0,1 0,0-1,-1 1,1-1,0 1,0-1,0-1,0 1,0 0,0-1,0 0,0 0,0 0,1 0,-1-1,0 0,0 0,0 0,-1 0,1 0,1-1,5-2,-1-1,0 0,0 0,0-1,0 0,-1 0,0-1,-1 0,1 0,-1-1,-1 0,1 0,-1-1,-1 0,0 0,3-6,-5 9,-1-1,0 1,0 0,0-1,0 1,-1-1,-1 0,1 1,-1-1,0 0,0 0,-1 1,0-1,0 0,-1 1,1-1,-2 1,1 0,-1-1,1 1,-2 0,1 1,-1-1,0 1,0-1,0 1,-22-17,2 2,24 17,13 9,7 4</inkml:trace>
  <inkml:trace contextRef="#ctx0" brushRef="#br0" timeOffset="24589.065">10135 7169,'1'1,"0"0,0 0,0 0,1 0,-1-1,0 1,1 0,-1 0,0-1,1 1,-1-1,0 0,1 1,-1-1,1 0,-1 0,1 0,-1 0,1 0,-1 0,1 0,-1 0,1-1,2 0,0 0,-1-1,0 0,1 1,-1-1,0 0,0-1,0 1,2-3,7-7,0 0,-2-1,0-1,1-1,-8 10,8-11,-6 7,1 0,0 0,0 1,1 0,0 0,0 0,1 1,0 0,0 1,1 0,8-5,-15 10,0 1,1-1,-1 1,0 0,0 0,0 0,0 0,0 0,0 1,0-1,0 1,1-1,-1 1,-1 0,1-1,0 1,0 0,0 0,0 1,0-1,-1 0,1 0,-1 1,1-1,-1 1,1 0,-1-1,0 1,0 0,0 0,0 0,0 0,0 0,0 1,5 11,-1-1,0 1,0 0,0 7,-5-19,5 13,-2 0,0 0,0 0,-1 1,-1-1,-1 1,0-1,-2 11,2-26,0 0,0 1,0-1,0 0,0 1,0-1,0 0,0 1,0-1,0 0,0 1,0-1,-1 0,1 1,0-1,0 0,0 1,0-1,-1 0,1 0,0 1,0-1,-1 0,1 0,0 1,0-1,-1 0,1 0,0 0,-1 0,1 1,0-1,-1 0,1 0,0 0,-1 0,1 0,0 0,-1 0,1 0,0 0,-1 0,1 0,0 0,-1 0,1 0,0 0,-1 0,1-1,0 1,-1 0,1 0,0 0,-1 0,1-1,0 1,0 0,-1 0,1-1,0 1,0 0,-1 0,1-1,0 1,0 0,0-1,0 1,0 0,-1-1,1 1,-11-14</inkml:trace>
  <inkml:trace contextRef="#ctx0" brushRef="#br1" timeOffset="27293.959">8545 5244,'-20'24,"16"-18,0 0,-1-1,1 1,-1-1,-1 0,1-1,-1 1,5-4,-1 0,1-1,0 1,0-1,-1 0,1 1,0-1,0 0,-1 1,1-1,0 0,-1 0,1 0,0 0,-1-1,1 1,0 0,0 0,-1-1,1 1,0-1,0 1,-1-1,1 0,0 1,0-1,0 0,0 0,0 0,0 0,0 0,0 0,1 0,-1 0,0 0,0 0,1 0,-1 0,1-1,-18-29,1-2,2 0,1-1,1-1,-3-22,-5-8,-125-424,120 374,4 0,6-2,2-41,12 107,3 0,1 0,3 0,2 1,2-1,2 2,3-1,2 2,1 0,3 1,2 1,2 0,2 2,2 1,1 2,2 0,12-9,4 1,2 2,1 2,17-9,168-112,-91 66,-121 84,0-1,-2-1,0-1,-1 0,-1-2,0 0,9-17,-22 29,-1 1,-1-1,1 0,-1 0,-1 0,0 0,0-1,-1 1,0-1,0 0,-1 0,-1 1,0-1,0 0,-1 0,0 0,0 1,-1-1,-1 0,0 1,0 0,0-1,-3-2,-3-6,-1 1,-1 0,0 1,-1 0,-1 1,-1 0,-13-10,-20-15,-46-29,2 1,65 47</inkml:trace>
  <inkml:trace contextRef="#ctx0" brushRef="#br1" timeOffset="28839.411">8570 2089,'-6'7,"0"1,0 1,1-1,0 1,0 0,1 0,0 0,1 0,0 1,1 0,-1 5,2-11,0 0,1-1,0 1,0 0,0-1,0 1,1 0,0-1,-1 1,1-1,0 1,1-1,-1 0,2 3,-2-4,1 0,0 0,0 0,0 0,0 0,0-1,0 1,0-1,0 1,1-1,-1 0,0 0,1 0,-1 0,1 0,-1-1,1 1,-1-1,1 0,0 1,-1-1,2 0,4-1,-1 0,1-1,-1 0,0 0,0 0,1-1,-1 0,-1-1,1 1,-1-1,1 0,-1-1,0 0,-1 0,1 0,-1 0,1-2,-2 3,0 0,0 0,-1-1,1 1,-1-1,0 0,0 0,-1 0,1 0,-1 0,0 0,-1-1,1 1,-1-1,0 1,-1-1,1 0,-1 1,0-1,-1 0,1 1,-1-1,0-1,0 4,0 1,-1-1,1 0,-1 1,1-1,-1 1,0 0,1 0,-1-1,-1 1,1 0,0 0,0 1,-1-1,1 0,-1 1,1 0,-1-1,0 1,1 0,-1 0,0 1,0-1,0 1,0-1,0 1,0 0,0 0,1 0,-1 0,0 1,0-1,0 1,0-1,0 1,1 0,-1 1,0-1,1 0,-1 1,0 0,1-1,-1 0,1 0,0 1,-1-1,1 1,0 0,0 0,0-1,1 1,-1 1,0-1,1 0,-1 0,1 0,0 1,-1-1,1 1,1-1,-1 1,0-1,0 1,1 0,0-1,-1 1,1 0,0 0,0-1,1 1,-1 0,1-1,-1 1,1-1,0 1,0 0,0-1,0 0,0 1,0-1,1 0,-1 1,1-1,0 0,0 0,-1 0,2 0,0 1,0 0,1-1,-1 1,0-1,1 0,-1 0,1 0,0 0,3 0,-5-1,-1-1,1 1,-1-1,1 1,0-1,-1 0,1 0,0 0,-1 0,1 0,0 0,-1 0,1-1,0 1,-1 0,1-1,-1 1,1-1,0 0,-1 0,0 1,1-1,-1 0,1-1,6-9</inkml:trace>
  <inkml:trace contextRef="#ctx0" brushRef="#br1" timeOffset="30023.694">8493 1833,'0'-7,"-1"1,-1-1,1 1,-1 0,0 0,0 0,-1 0,0 0,0 0,0 1,-1-1,0 0,-50-57,50 59,0 0,-1 0,1 1,-1-1,0 1,0 0,0 1,0-1,-1 1,0 0,5 1,0 1,-1 0,1-1,-1 1,1 0,-1 0,1 0,-1 0,1 0,-1 0,1 1,-1-1,1 0,0 1,-1-1,1 1,-1-1,1 1,0 0,0-1,-1 1,1 0,0 0,0 0,0 0,0 0,0 0,0 0,0 1,0-1,0 0,1 0,-1 1,0-1,1 1,-1-1,1 0,0 1,-1-1,1 1,0 0,-2 8,1 1,1-1,-1 0,2 1,-1-1,2 1,-1-1,1 0,1 0,0 0,0 1,11 26,1 0,6 7,33 53,-34-63,0 2,8 24,-25-43,-9-13,-26-21,-2 0,21 16,-1 1,1 0,-1 1,1 1,0 0,-1 0,-4 3,-95 33,79-26,12-4,10-5,1 0,0 1,0 0,1 1,-1 0,1 1,0 0,1 1,-1 0,1 0,-1 2,9-8,0 1,0-1,1 1,-1-1,0 1,1-1,-1 1,1-1,-1 1,1 0,0-1,-1 1,1-1,0 1,0 0,0-1,1 1,-1 0,0-1,1 1,-1-1,0 1,1 0,0-1,-1 1,1-1,0 0,0 1,0-1,0 0,0 1,0-1,0 0,1 0,-1 0,1 1,4 3,0-1,1 1,-1-1,1 0,0-1,0 1,3 0,13 3,0-1,0 0,1-2,-1-1,1-1,0-1,0-1,20-2,-13-1,0-2,-1 0,0-2,0-2,0 0,15-9,-17 2,-20 10,-16 5,-40 15,0 3,1 1,1 3,1 1,-20 15,-1 4,61-37,0 0,0 0,0 1,1-1,0 1,0 0,0 0,0 1,1-1,-2 4,4-8,1 1,-1-1,1 0,-1 0,1 0,0 1,-1-1,1 0,0 0,0 1,0-1,0 0,0 1,0-1,0 0,0 1,1-1,-1 0,0 0,1 1,-1-1,1 0,0 0,-1 0,1 0,0 0,0 1,1 0,0-1,0 1,1-1,-1 1,0-1,1 0,-1 0,1 0,0 0,-1 0,1-1,0 1,0-1,11 1,0 0,0-1,0 0,14-3,27-7,-1-3,-1-2,0-2,25-13,91-29,-164 57,0 0,-1 1,1 0,1 0,-1 1,0-1,0 1,0 0,0 1,0-1,4 2,-7-1,0 0,0 0,0 0,0 0,0 0,0 0,0 1,-1-1,1 1,-1-1,1 1,-1-1,0 1,1 0,-1 0,0 0,0 0,0 0,-1 0,1 0,0 0,-1 0,1 0,-1 0,0 0,0 1,1-1,-1 9,2-1,0 1,0-1,1 0,0 0,1 0,1 3,-3-10,0 0,0 0,0 0,0 0,1-1,-1 1,1 0,0-1,0 0,0 0,0 0,0 0,0 0,0 0,1-1,-1 0,1 0,-1 0,1 0,0 0,-1-1,4 1,-1-1,0 1,0-2,1 1,-1-1,0 1,0-2,0 1,0-1,0 0,-1 0,1 0,0-1,-1 0,0 0,1-1,-1 1,-1-1,1 0,-1 0,1-1,-1 1,0-1,-1 0,1 0,-1 0,2-5,-2 4,0 0,0 0,-1 0,0 0,0-1,-1 1,0 0,0-1,-1 1,1-1,-1 1,-1-1,1 1,-1 0,0-1,0 1,-1 0,0-1,0 1,-1 0,0 0,0 1,0-1,0 1,-3-3,-4-3,-1 1,0 0,0 1,-1 0,-1 1,1 0,-1 1,0 1,-1 0,-9-3,-7-1</inkml:trace>
  <inkml:trace contextRef="#ctx0" brushRef="#br1" timeOffset="31378.178">8135 2935,'-2'1,"1"0,-1-1,1 1,-1 0,1 0,0 0,0 0,-1 0,1 0,0 1,0-1,0 0,0 0,1 1,-1-1,0 1,0-1,1 1,-1-1,1 1,-1-1,1 2,-1-1,0 1,0-1,0 1,0-1,-1 1,1-1,-1 0,1 0,-1 0,0 0,0 0,0 1,-1-2,0-1,-1 1,1 0,0-1,0 1,-1-1,1 0,0 0,0 0,-1-1,1 1,0-1,0 0,0 0,0 0,0 0,0 0,0-1,0 1,0-1,0 0,1 0,-2-1,-11-8,0-1,1 0,-8-10,-14-18,2-1,2-1,2-2,2-1,-3-10,-17-39,3-3,2-12,5 7,4-2,5-2,-8-70,28 123,3 0,2 0,3-1,1 1,4-1,1 1,3 0,7-24,-8 51,2 1,0 0,2 1,0 0,2 0,1 1,0 1,13-15,-3 10,1 0,2 1,0 1,2 2,27-18,35-13,2 3,3 5,86-29,-153 64,-7 1,-14 6,1 0,0 0,0 1,0 0,1 0,-1 1,0 0,1 1,0 0,-1 1,8 0,-17 0,-1 0,1 0,0 0,-1 1,1-1,0 0,0 0,-1 1,1-1,0 0,0 1,-1-1,1 0,0 1,0-1,0 0,0 1,-1-1,1 0,0 1,0-1,0 0,0 1,0-1,0 1,0-1,0 0,0 1,0-1,0 1,0-1,0 0,0 1,1-1,-1 0,0 1,0-1,0 0,0 1,1-1,-1 0,0 1,0-1,1 0,-1 0,0 1,1-1,-1 0,0 0,1 0,-1 1,0-1,1 0,-1 0,0 0,1 0,-1 0,0 0,1 0,-1 0,-31 13,-14-15,25-2</inkml:trace>
  <inkml:trace contextRef="#ctx0" brushRef="#br1" timeOffset="32374.308">8673 524,'-6'6,"1"1,0 0,0 0,1 1,0-1,0 1,0 0,1 0,1 0,-1 1,1 1,1-6,0 0,0 0,1 0,-1 0,1 1,0-1,0 0,1 0,-1 0,1 0,0 1,0-1,0 0,0 0,1 0,0-1,0 1,0 0,0-1,0 1,1-1,0 0,1 2,-2-3,-1-1,1 0,-1 0,1 0,-1 0,1 0,0 0,-1-1,1 1,0 0,-1-1,1 0,0 1,0-1,0 0,0 0,-1 0,1 0,0 0,0 0,0 0,-1-1,1 1,1-1,0-1,0 1,0-1,0 0,0 0,0 0,-1 0,1 0,-1-1,1 1,-1-1,0 1,0-1,1-1,-1 1,0-1,0 1,0 0,0-1,-1 1,1-1,-1 0,0 1,0-1,0 0,0 0,-1 1,0-1,0 0,0 0,0 0,0 0,-1 0,0 1,1-1,-2 0,1 0,0 1,-2-4,3 7,-1-1,1 1,0-1,0 1,-1-1,1 1,0-1,-1 1,1-1,-1 1,1-1,0 1,-1 0,1-1,-1 1,1 0,-1 0,1-1,-1 1,0 0,1 0,-1 0,1 0,-1-1,1 1,-1 0,0 0,1 0,-1 0,1 0,-1 1,1-1,-1 0,0 0,1 0,-1 0,1 1,-1-1,1 0,-1 0,1 1,-1-1,1 0,-1 1,1-1,0 1,-1-1,1 0,0 1,-1-1,1 1,0-1,-1 1,1-1,0 1,0 0,-1-1,1 2,-1 0,1-1,-1 1,1 0,-1 0,1-1,0 1,0 0,0 0,0-1,0 1,0 0,0 0,1-1,-1 1,1 0,-1-1,1 1,-1 0,2 0,2 2,1 0,0 0,0 0,0-1,0 0,1 0,-1 0,1-1,0 0,0 0,0 0,0-1,0 0,0 0,0 0,0-1,0 0,1 0,-1-1,0 1,5-2,1-3</inkml:trace>
  <inkml:trace contextRef="#ctx0" brushRef="#br1" timeOffset="34027.748">8648 421,'0'-78,"5"1,2-1,9-25,-15 95,2-1,-1 0,1 1,1-1,-1 1,1 0,5-6,-9 14,1-1,-1 0,1 0,-1 0,1 1,0-1,-1 0,1 0,0 1,0-1,-1 1,1-1,0 1,0-1,0 1,0-1,0 1,0 0,0 0,0-1,0 1,0 0,0 0,0 0,0 0,0 0,0 0,0 1,1 1,0-1,0 0,0 1,-1-1,1 1,-1-1,1 1,-1 0,0 0,0 0,0 0,0 0,0 0,0 0,0 0,0 0,-1 1,12 37,-2 0,-1 1,-2 0,-3 0,1 34,0 1,1-51,-6-25,0 0,0 1,0-1,1 0,-1 0,0 1,0-1,0 0,0 0,1 0,-1 0,0 1,0-1,1 0,-1 0,0 0,0 0,0 0,1 0,-1 0,0 0,1 1,-1-1,0 0,0 0,1 0,-1 0,0 0,0 0,1 0,-1-1,0 1,0 0,1 0,-1 0,0 0,0 0,1 0,-1 0,0-1,24-30,-9 8,3 4,0 1,1 1,0 0,2 1,-1 1,2 1,0 1,1 1,0 2,1 0,0 1,1 1,-1 1,11 0,-33 6,0 0,0 1,0-1,0 1,0 0,0 0,1 0,-1 0,0 0,0 0,0 0,0 1,0-1,0 1,0 0,0-1,0 1,0 0,0 0,0 0,0 0,0 1,-1-1,1 1,-1-1,1 1,-1-1,1 1,0 1,-2 0,1 0,0 0,-1 0,0 0,0 0,0 0,0 0,0 1,-1-1,1 0,-1 0,0 0,0 0,0 0,0 0,0 0,-1-1,1 1,-1 0,-1 0,-6 11,0-1,-1 0,-1-1,0 0,-1 0,0-1,-11 7,-20 11,-38 20,38-24,-36 28,76-51,0 0,1 1,-1-1,0 1,1 0,0 0,-1 0,1 0,0 0,1 1,-1-1,0 1,2-4,0 1,0 0,0-1,0 1,-1 0,1 0,0-1,0 1,0 0,1 0,-1-1,0 1,0 0,0-1,0 1,1 0,-1-1,0 1,1 0,-1-1,0 1,1 0,0 0,0 0,0 0,1 0,-1-1,1 1,-1 0,1 0,-1-1,1 1,-1-1,1 1,0-1,-1 0,1 0,0 0,0 0,18 0,0-1,-1 0,1-2,4-2,58-5,-57 9,-1 2,0 1,0 0,0 2,21 6,-38-8,0 0,-1 1,1 0,-1 0,1 0,-1 1,0 0,-1 0,1 0,2 3,-6-4,1 0,-1 0,0 0,0 0,0 1,0-1,0 0,-1 1,1 0,-1-1,0 1,0 0,-1-1,1 1,-1 0,0 0,0-1,0 1,0 3,-1-2,0 0,0 0,0 0,-1 0,1 0,-1 0,-1 0,1 0,0-1,-1 1,0-1,0 0,0 0,-1 0,-2 2,-1 0,0 0,-1-1,1 0,-1 0,-1 0,1-1,-1-1,-4 2,-13 3,0-1,-1-2,0 0,0-2,-17-1,4-2,32-2,-1 2,0-1,0 1,1 1,-1-1,0 1,1 1,-1 0,0 0,-4 3,15-4,1 1,-1 0,1 0,0-1,0 0,-1 1,1-1,0 0,0 0,2 0,9 4,0 0,0 1,-1 0,0 2,0-1,-1 1,0 1,0 1,-1-1,5 7,-12-12,0 0,-1 0,0 0,1 1,-2-1,1 1,0-1,-1 1,0 0,0 0,0 0,-1 0,0 1,0-1,0 0,0 0,-1 1,0-1,0 0,-1 1,1-1,-1 0,0 1,-1-1,1 0,-1 0,0 0,0 0,0-1,-3 4,-3 3,0 0,0-1,-1-1,0 1,-1-1,0-1,-1 0,1 0,-2-1,1-1,-1 0,0 0,0-1,0 0,-1-1,1-1,-1 0,-4 0,10-2,0 0,0 0,0-1,-1 0,1 0,0-1,0 0,-1 0,1 0,0-1,0 0,1 0,-1-1,0 0,1 0,0-1,-1 0,1 0,1 0,-1-1,1 0,-1 0,2 0,-1 0,0-1,1 0,0 0,0 0,1-1,0 1,0-1,1 0,-2-3,3 4,-1 0,1-1,1 1,-1 0,1-1,0 1,1 0,-1-1,1 1,0 0,1-1,0 1,0 0,0 0,2-3,0 0,-1-1,0 0,-1 0,0 0,0 0,-2 8,0 0,-1 0,1 0,0 1,0-1,-1 0,1 0,-1 1,0-1,1 0,-1 1,0-1,0 1,0-1,-6-8</inkml:trace>
  <inkml:trace contextRef="#ctx0" brushRef="#br1" timeOffset="35024.454">7390 1267,'-1'-15,"-1"0,-1 0,0 0,0 1,-2-1,0 1,0 0,-2 0,1 0,-4-3,-20-32,-2 1,-4 0,28 37,-30-40,-1 3,-3 1,-2 3,-2 1,-1 2,-3 3,-1 1,-1 3,-28-12,44 28,0 1,-2 2,0 2,0 1,-1 2,-1 2,1 1,-1 2,0 2,-1 2,1 1,0 2,0 2,0 2,-11 3,2 4,1 2,0 2,1 1,1 3,1 2,1 2,-6 6,19-10,0 2,2 1,0 0,2 3,1 0,1 2,1 0,2 2,-16 28,29-42,1 0,0 0,1 1,1 0,0 3,5-16,0 0,-1-1,2 1,-1 0,1-1,-1 1,1 0,0 0,1 0,-1-1,1 1,0 0,0-1,1 1,-1-1,1 1,0-1,0 0,1 1,-1-1,1 0,0 0,21 9,0-10</inkml:trace>
  <inkml:trace contextRef="#ctx0" brushRef="#br1" timeOffset="35710.051">5235 1294,'-3'-1,"-1"1,1 0,-1 1,1-1,-1 1,1-1,0 1,-1 0,1 0,0 1,0-1,-1 1,1-1,0 1,-2 2,4-2,0-1,0 0,0 1,1-1,-1 1,0-1,1 1,-1 0,1-1,0 1,0-1,-1 1,1 0,0-1,0 1,1 0,-1-1,0 1,0-1,1 1,-1-1,1 1,-1 0,1-1,0 0,0 1,0-1,-1 1,1-1,0 0,1 0,-1 1,0-1,0 0,1 0,0 2,0 0,1 0,-1 0,1 0,0-1,0 1,0-1,0 0,0 0,1 0,-1 0,1 0,-1-1,1 0,-1 0,1 0,0 0,0 0,0-1,-1 1,1-1,0 0,0 0,0-1,0 1,-1-1,1 0,3-1,-3 0,1 0,-1 0,0-1,1 0,-1 0,0 0,-1 0,1 0,-1-1,1 0,-1 0,0 0,0 0,-1 0,1-1,-1 1,0-1,0 1,-1-1,1 0,-1 0,0 0,0 3,-1 0,1 1,-1-1,1 0,-1 0,0 0,0 0,0 0,0 0,0 0,0 0,0 0,-1 1,1-1,0 0,-1 0,0 0,0 0,1 1,-1-1,0 0,0 1,0-1,-1 1,1-1,0 1,-1-1,1 1,-1 0,1 0,-1 0,1 0,-1 0,0 0,0 0,1 0,-1 1,0-1,0 1,0-1,0 1,0 0,0 0,1 0,-2 0,-3-1,-1 1,0 1,0 0,0 0,1 0,-1 1,1-1,-1 2,1-1,-1 1,1 0,-2 1,-22 18</inkml:trace>
  <inkml:trace contextRef="#ctx0" brushRef="#br1" timeOffset="37412.924">4927 1267,'-13'-1,"0"-1,1 0,-1-1,1-1,0 0,0-1,0 0,0-1,-30-11,6 3,-2 1,0 2,0 2,-1 2,-5 0,33 7,0-1,-1 1,1 1,0 0,-1 1,1 0,0 0,0 1,-3 2,7-2,0 1,0-1,0 1,1 0,0 1,0-1,0 1,1 1,-1-1,1 1,0 0,1 0,0 0,-3 6,3-6,1-1,0 1,1 0,-1 1,1-1,1 0,-1 1,1-1,0 1,1-1,-1 1,1-1,0 1,1 0,0-1,0 1,0-1,1 0,0 1,0-1,0 0,1 0,2 3,0-1,1 0,0 0,0 0,1-1,0 0,0-1,0 1,1-1,0-1,0 0,1 0,0 0,0-1,0 0,7 1,12 3,1-1,-1-2,1-1,0-1,0-1,0-2,1-1,-1-1,0-2,-1-1,1-1,-1-1,0-1,-1-2,27-13,-32 9,-33 16,-37 17,9 1,1 1,2 2,0 2,1 1,2 1,1 2,1 1,1 2,-17 25,31-36,0 0,-11 23,23-37,1-1,-1 1,1 0,1 0,0 0,0 0,0 1,0-1,1 1,1-1,-1 1,1 2,0-8,1-1,-1 1,0 0,0-1,1 1,-1-1,1 1,0-1,-1 0,1 1,0-1,0 1,0-1,-1 0,1 0,1 0,-1 1,0-1,0 0,0 0,1-1,-1 1,0 0,1 0,-1-1,1 1,-1 0,1-1,-1 0,1 1,-1-1,1 0,-1 0,1 0,-1 0,1 0,0 0,-1 0,1 0,-1-1,1 1,-1-1,1 1,8-3,-1 0,1 0,-1-1,0 0,0 0,4-4,32-23,-2-1,-1-2,36-38,51-43,-111 99,0 2,1 1,0 0,1 1,1 1,-1 1,2 1,10-3,-51 57,12-27,0-1,1 1,1 1,0-1,2 1,0-1,1 1,1 0,1 16,0-18,1 0,1 0,1 0,0 0,1-1,1 0,0 0,1 0,1 0,1-1,0 1,-5-12,-1 1,1-2,0 1,0 0,0 0,0-1,1 0,-1 0,1 0,0 0,0 0,0-1,0 1,1-1,-1 0,0-1,1 1,0-1,-1 0,1 0,0 0,-1-1,1 1,0-1,1 0,0-1,0-1,0 1,0-1,-1 0,1-1,0 0,-1 1,0-1,1-1,-1 1,-1-1,1 0,-1 0,1-1,-1 1,0-1,-1 0,1 0,1-3,14-29,-2 0,-2 0,-1-2,-2 1,-2-2,-1 0,-2 0,0-14,-7 65,2-1,0 1,0-1,1 0,0 1,1-1,0-1,0 1,1-1,0 1,1-1,0-1,1 1,-1-1,2 0,-1-1,1 0,0 0,1 0,-1-1,1 0,0-1,1 0,0-1,-1 0,10 3,-2-1,0-2,0 1,0-2,0 0,1-1,-1-1,1-1,-1 0,1-2,-1 1,1-2,-1-1,0 0,0-1,-1 0,2-2,-7 1,0 1,0-2,0 0,-1 0,0-1,0 0,-1 0,0-1,0-1,-1 1,0-2,-4 6,-2 1,1-1,0 0,-1 1,0-1,0 0,0 0,-1 0,0-1,0 1,0 0,0 0,-1-1,0 1,0 0,0-1,-1 1,0 0,0 0,0-1,-1 1,0 0,0 0,0 1,0-1,-1 0,-1-1,-3-4,-1 0,0 1,0 0,-1 0,-1 1,1 0,-1 1,-1 0,1 1,-9-5,-25-9,0 1,-11-1,-16-7,47 17,4 1,-1 0,1 2,-16-3,15 7</inkml:trace>
  <inkml:trace contextRef="#ctx0" brushRef="#br1" timeOffset="37798.14">5158 1191,'0'-5,"-5"-5,0-5,-5-10,-5-4,-3-2,-5 5,-1 2,-2 5,0 5,4 11,5 9,7 4</inkml:trace>
  <inkml:trace contextRef="#ctx0" brushRef="#br1" timeOffset="38825.998">5415 2910,'-7'1,"1"0,0 0,1 1,-1 0,0 0,0 0,1 1,-1 0,1 0,0 0,0 1,0-1,0 1,1 1,0-1,-1 1,2-1,-1 1,0 0,1 0,0 1,-5 6,1 0,1 0,0 1,0 0,2 0,-1 0,2 0,-2 11,4-15,1-1,0 0,0 1,1-1,0 0,0 0,1 0,0 0,1 0,0 0,3 6,-5-12,0 0,0 0,0-1,0 1,1-1,-1 1,0-1,1 1,-1-1,1 0,-1 1,1-1,0 0,-1 0,1 0,0 0,0-1,0 1,0 0,1-1,-1 0,1 0,0 0,-1-1,1 1,0-1,-1 0,1 0,-1 0,1 0,-1 0,0 0,0-1,1 1,-1-1,0 0,0 0,0 1,-1-1,1-1,0 1,4-6,0 0,-1-1,0 1,-1-1,0 0,0 0,-1-1,0 1,0-1,-1 0,-1 1,1-1,-1-5,-1 7,0 1,0 0,-1 0,0 0,0 0,0 0,-1 0,0 0,-1-2,1 6,0-1,1 1,-1 0,0 0,-1 0,1 0,0 0,-1 0,0 1,1-1,-1 1,0 0,0 0,0 0,-1 0,1 0,-2 0,4 1,0 1,0-1,1 1,-1 0,0-1,0 1,0 0,0 0,0-1,0 1,-1 0,1 0,0 0,0 0,0 0,0 0,0 1,0-1,0 0,0 0,0 1,0-1,0 1,1-1,-1 1,0-1,0 1,0-1,0 1,1 0,-1 0,0 0,0 0,0 1,1-1,0 1,-1-1,1 0,0 1,0-1,0 1,0-1,0 1,0-1,0 0,0 1,0-1,1 1,-1-1,1 0,-1 1,1-1,-1 0,1 1,0-1,0 0,10 15</inkml:trace>
  <inkml:trace contextRef="#ctx0" brushRef="#br1" timeOffset="40910.504">5235 2704,'-13'-25,"-25"-50,-24-32,47 85,0 0,-2 1,0 1,-1 1,-1 0,-15-11,28 26,0-1,0 1,-1 1,1-1,-1 1,1 0,-1 0,0 1,0 0,-1 0,1 0,0 1,-6 0,10 1,-1 1,1-1,0 1,-1-1,1 1,0 0,0 0,-1 1,1-1,0 1,1-1,-1 1,0 0,0 0,1 0,-1 1,1-1,-1 0,1 1,0 0,0-1,1 1,-1 0,0 0,1 0,0 0,-1 0,1 1,0-1,1 0,-1 1,-2 11,1 0,1 0,0 0,1 0,0 1,2-1,-1 0,2 0,0-1,1 1,5 12,7 18,2-1,3 0,4 5,-11-25,1 0,0-1,2-1,0 0,2-2,0 0,2 0,0-2,0-1,2-1,21 12,-43-28,0 1,0-1,0 1,0-1,0 1,0 0,0-1,0 1,0 0,-1 0,1 0,0 0,0 0,-1 0,1 0,0 0,-1 0,1 0,-1 0,0 0,1 0,-1 0,0 0,0 1,1-1,-1 1,-1 0,1-1,-1 1,0 0,0-1,1 1,-1-1,0 1,0-1,-1 1,1-1,0 0,0 0,-1 1,1-1,0 0,-1 0,-10 6,1 0,-1-1,0 0,-7 2,15-7,-43 19,0 1,-42 27,76-40,0 1,0 0,1 1,0 1,0-1,1 2,1 0,0 0,0 1,2 0,-6 10,13-21,0-1,0 1,0-1,0 1,1-1,-1 1,1 0,-1-1,1 1,0 0,-1-1,1 1,0 0,0-1,0 1,0 0,1 0,-1-1,0 1,1 0,-1-1,1 1,-1 0,1-1,0 1,0 0,1 0,0-1,0 1,0-1,1 0,-1 0,0 1,0-1,1-1,-1 1,0 0,1-1,-1 1,1-1,-1 1,1-1,0 0,13 0,-1-1,0 0,1-1,-1-1,6-2,19-6,-1-3,24-12,-26 10,0 1,29-5,-48 19,-22 10,-29 20,22-20,6-3,0 1,0 1,0-1,1 1,0 0,1 0,0 0,0 0,0 0,1 1,1-1,-1 1,1 0,1-1,0 1,0 0,0-1,1 1,1 1,0 7,1 0,0-1,2 1,0-1,0 0,2 0,0 0,1-1,3 6,-7-15,1 0,-1 0,1 0,0 0,0-1,0 0,1 0,0 0,0-1,0 0,1 0,-1 0,1-1,2 1,-5-3,1 0,0 0,-1-1,1 1,0-1,-1 0,1 0,0-1,0 1,-1-1,1 0,-1-1,1 1,-1-1,1 0,-1 0,0 0,0 0,0-1,0 0,0 1,3-5,7-6,0-2,-1 0,0 0,-1-1,-1-1,-1 0,0 0,-1-1,-1 0,-1-1,0 0,3-17,-10 34,0 1,0 0,0-1,0 1,1 0,-1 0,0-1,1 1,-1 0,1 0,-1-1,1 1,0 0,0 0,-1 0,1 0,0 0,0 0,0 0,0 0,0 0,0 1,0-1,0 0,1 0,-1 1,0-1,0 1,1-1,-1 1,0 0,0 0,1-1,-1 1,0 0,1 0,-1 0,0 0,1 0,-1 1,0-1,1 0,-1 1,1-1,6 4,-1 0,1 1,-1 0,0 0,0 1,5 4,10 9,18 8,1-1,34 16,-58-33,1-2,0 0,0-1,0 0,1-2,-1 0,1-1,10 0,-23-3,-1 0,1 0,0 0,-1-1,1 0,-1 0,0 0,1-1,-1 0,0 0,0 0,0-1,0 1,0-1,-1 0,1-1,-1 1,0-1,0 0,0 0,0 0,1-3,-1 1,0-1,-1 1,0-1,0 0,-1 0,0 0,0-1,-1 1,1 0,-2-1,1 1,-1-1,0 1,-1 0,1-1,-3-5,-2-9,-1-1,-1 1,-1 0,-1 0,-1 1,-1 0,-1 1,0 0,-2 1,0 1,-7-7,8 11,-1-1,0 1,-1 1,-1 1,0 0,0 1,-1 1,0 0,-1 2,0 0,-1 0,1 2,-13-3,18 7,0 1,-1 0,1 0,-1 1,0 1,10-1,0 0,1 1,-1-1,0 1,1-1,-1 1,1 0,-1 0,1 1,0-1,-1 1,1 0,0 0,0 0,0 0,0 0,1 1,-1-1,1 1,-2 1,4-3,-1-1,1 0,0 0,0 1,0-1,-1 0,1 1,0-1,0 0,0 1,0-1,0 0,0 0,0 1,0-1,0 0,0 1,0-1,0 0,0 1,0-1,0 0,0 1,0-1,0 0,0 1,0-1,1 0,-1 0,0 1,0-1,0 0,1 0,-1 1,0-1,0 0,0 0,1 1,-1-1,17 2,18-10,-4-4,-1-2,0-2,-1-1,-1 0,-1-3,0 0,-1-1,-2-2,1-2,5-7,-1-1,-2-1,-2-2,-1-1,-2 0,12-29,-29 57,-1 0,-1 0,0 0,0 0,0-1,-1-5,-1 13,-1 0,0 0,0 1,0-1,0 0,0 0,0 1,-1-1,1 0,0 1,-1-1,0 0,1 1,-1-1,0 0,0 1,0-1,0 1,0 0,0-1,0 1,0 0,-1-1,1 1,0 0,-1 0,1 0,-1 0,1 1,-1-1,0 0,1 1,-1-1,0 1,1-1,-1 1,0 0,0 0,0-1,-17 0,0 0,0 2,0 0,1 1,-1 0,0 2,1 0,-5 3,-42 14,-36 18,91-35,-6 2,-17 7,1 2,-26 15,51-26,0 1,0 0,0 0,0 0,1 1,-1 0,1 0,1 1,0 0,0 0,0 0,0 0,1 1,0 1,-2 13</inkml:trace>
  <inkml:trace contextRef="#ctx0" brushRef="#br1" timeOffset="41614.126">5440 3629,'-7'2,"0"0,1 0,-1 1,1 0,0 1,0-1,0 1,1 0,-1 1,1-1,-3 4,-6 4,-38 31,3 3,2 2,2 2,2 2,2 1,3 3,2 1,3 1,-8 25,27-54,1 0,2 1,1 0,1 1,2 0,1 1,0 8,5-26,0 0,1 0,1 0,0 1,1-1,0 0,1-1,1 1,0 0,1-1,0 0,1 0,1-1,0 1,0-2,2 1,4 6,11 5,0-1,1-2,1 0,1-1,0-2,2-1,28 12,-13-6,-1 2,34 27,-63-41,-1 1,0 1,-1 0,0 0,-1 1,-1 1,0 0,0 0,-2 1,3 6,-2 1,-1 0,0 1,-2 0,-1 0,-1 1,0-1,-2 1,-1 11,-2 43,-11 73,1-12,10-128,1 0,1 0,0 0,0 1,1-1,0 0,-1-9,-1 0,0 0,1 0,-1 0,1 0,0-1,0 1,0 0,0 0,0-1,0 1,0-1,0 1,1-1,-1 1,0-1,1 0,-1 0,1 1,0-1,-1 0,1 0,0-1,0 1,0 0,-1-1,1 1,0-1,0 1,0-1,0 0,0 0,0 0,0 0,0 0,1-1,13-4</inkml:trace>
  <inkml:trace contextRef="#ctx0" brushRef="#br1" timeOffset="42881.534">4953 4296,'-6'-5,"1"1,-1 0,-1 0,1 0,0 1,-1 0,0 0,0 1,1-1,-1 2,-1-1,-2 0,-89-6,97 8,-22 0,0 1,0 0,0 2,0 1,1 1,0 1,-1 1,2 1,-1 1,2 1,-1 0,1 2,5-2,1 0,0 1,0 1,2 0,-1 1,2 1,-1 0,2 0,0 1,1 0,0 1,2 0,-1 1,2 0,-5 16,11-29,-1 1,1 0,0 0,1-1,-1 1,1 0,0 0,0 0,0 0,1 0,-1 0,1-1,0 1,1 1,-1-4,0 0,0 0,1 0,-1 0,0 0,1-1,-1 1,1 0,0-1,0 1,-1-1,1 0,0 0,0 1,0-1,0 0,0-1,1 1,-1 0,0-1,0 1,0-1,1 0,-1 1,0-1,1 0,-1 0,0-1,0 1,1 0,-1-1,12-2,1 0,-2-1,1 0,0-1,-1 0,0-2,9-4,89-61,-77 48,35-23,15-11,1 3,35-12,-115 65,30-14,-34 15,1 1,-1-1,0 1,0-1,0 1,1 0,-1-1,0 1,1 0,-1 0,0 0,1 0,-1 0,0 0,1 0,-1 1,0-1,0 0,1 1,-1-1,0 1,1 0,5-8,0 1,0 0,1 1,0 0,7-3,37-18,1 3,1 2,1 2,1 3,0 2,1 3,0 2,1 2,0 4,0 1,0 4,22 3,-66-2,0-1,0 2,0-1,-1 2,1 0,-1 1,0 0,-1 1,1 0,-2 1,10 7,-18-12,1 0,-1 0,0 1,0-1,0 1,-1-1,1 1,-1 0,0 0,0 0,0 0,0 1,-1-1,0 0,0 1,0-1,0 1,-1-1,0 1,0-1,0 1,0 0,-1-1,1 1,-1-1,0 0,-1 1,1-1,-1 0,0 0,0 0,0 0,0 0,-1 0,0 0,0-1,-3 4,0 0,-1 1,1-1,-1-1,-1 1,1-1,-1 0,-1-1,1 0,-1 0,1-1,-1 0,-3 0,-3 1,0-1,0-1,0 0,-1-2,1 1,0-2,-9 0,-17-4,0-2,1-1,0-2,0-2,-16-8,2 1,-15-6,-44-8,90 27,1 1,-1 1,0 1,0 1,0 1,0 1,-4 1,17-2,17-5,9-3</inkml:trace>
  <inkml:trace contextRef="#ctx0" brushRef="#br1" timeOffset="44059.795">8263 4064,'-1'0,"1"0,0 0,-1 0,1 0,0 0,-1 0,1 0,0 0,-1 0,1 0,0 0,0 0,-1 0,1 0,0 0,-1 0,1-1,0 1,0 0,-1 0,1 0,0 0,0-1,-1 1,1 0,0 0,0-1,-1 1,1 0,0 0,0-1,0 1,0 0,0 0,0-1,-1 1,1 0,0-1,0 1,0 0,0-1,0 1,0 0,0-1,0 1,0 0,0 0,0-1,1 1,-1 0,0-1,0 1,0 0,0-1,0 1,1 0,-1 0,0-1,0 1,0 0,1 0,-1 0,0-1,0 1,1 0,16-19,6 2,2 0,0 2,0 0,1 2,9-3,139-49,-120 47,56-10,-90 24,0 0,0 2,0 1,1 0,-1 1,0 2,8 1,-23-3,-1 1,1 0,0 1,-1-1,1 1,-1 0,1 0,-1 0,0 1,0 0,0-1,0 1,0 1,-1-1,3 3,-4-3,-1-1,1 0,-1 1,0 0,0-1,0 1,0-1,0 1,-1 0,1 0,-1-1,0 1,0 0,0 0,0-1,0 1,-1 0,1 0,-1-1,0 1,1 0,-1-1,-1 1,1-1,0 1,0-1,-2 2,-3 5,0 0,-1-1,0 1,0-1,-1-1,0 1,0-2,-1 1,0-1,0 0,0 0,-1-2,0 1,0-1,0 0,-1-1,1 0,-1-1,0 0,1-1,-1 0,0 0,-25 0,1-2,-1-1,1-2,0-1,0-2,-5-2,-67-23,63 18,0 1,-23-1,46 11</inkml:trace>
  <inkml:trace contextRef="#ctx0" brushRef="#br1" timeOffset="44566.642">8211 3962,'-3'-2,"1"0,-1 0,0 0,0 0,-1 0,1 1,0 0,-1-1,1 1,0 0,-1 1,1-1,-3 0,-50-2,48 3,-30 1,1 1,0 3,-1 0,1 3,-17 5,28-5,0 1,0 1,1 1,1 1,0 1,0 2,-19 15,39-27,0 1,0-1,0 1,1 0,-1 0,1 0,0 0,0 1,1-1,-1 1,0 2,3-6,0 1,-1-1,1 1,0-1,0 1,-1-1,1 1,1 0,-1-1,0 1,0-1,0 1,1-1,-1 1,1 0,-1-1,1 0,0 1,0-1,0 1,-1-1,1 0,0 0,0 1,1-1,-1 0,0 0,0 0,1 0,-1 0,0-1,1 1,-1 0,1-1,-1 1,1 0,-1-1,1 0,12 5,1-1,-1 0,1-2,0 1,0-2,0 0,0-1,0 0,0-1,10-3,29-5,-2-2,16-7,56-20,-1-5,77-40,-146 57</inkml:trace>
  <inkml:trace contextRef="#ctx0" brushRef="#br1" timeOffset="90183.542">1 6630,'6'-15,"2"0,0 1,1 0,0 0,1 1,0 1,1 0,1 0,0 1,2-2,17-16,71-67,5 4,3 5,5 6,46-23,85-37,178-71,91-8,10 22,205-35,-658 212,178-48,-200 58,1 3,0 2,0 2,2 2,-46 2,0 0,0-1,0 0,0 0,0 0,0-1,0 0,-1 0,4-2,-9 3,0 1,0-1,0 1,0-1,0 0,0 1,0-1,-1 0,1 0,0 0,-1 1,1-1,0 0,-1 0,1 0,-1 0,1 0,-1 0,0 0,1 0,-1-1,0 1,0 0,0-2,-1 1,1 0,-1 0,1 0,-1 0,0 0,0 0,0 0,0 0,-1 0,1 0,0 0,-1 0,1 1,-1-1,-1 0,-7-8,-1 2,-1 0,1 0,-1 1,-1 0,1 1,-1 0,0 1,-8-1,-1-1,1 2,-2 0,1 1,0 2,-13 0,33 2,-1-1,0 1,1 0,-1 0,1 1,-1-1,1 0,-1 1,1 0,-1 0,-2 0,5 0,0-1,0 0,0 1,0-1,0 1,0-1,0 0,0 1,0-1,0 0,0 1,0-1,0 1,0-1,0 0,0 1,0-1,1 0,-1 1,0-1,0 0,0 1,0-1,1 0,-1 1,0-1,0 0,1 0,-1 1,0-1,1 0,-1 0,0 0,1 1,-1-1,0 0,1 0,-1 0,0 0,1 0,57 26,30-1,-61-19,0 2,-1 0,1 2,-2 0,22 14,-45-24,0 1,0 0,0 0,0 1,0-1,0 0,-1 1,1-1,-1 1,1-1,-1 1,1 0,-1-1,0 1,0 0,0 0,0 0,0 0,0 0,-1 0,1 0,-1 0,1 1,-1-1,0 0,0 0,0 0,0 1,0-1,0 0,-1 0,1 0,-1 0,1 0,-1 0,0 0,0 0,0 0,0 0,0 0,0 0,-1 0,1-1,-1 1,1-1,-1 1,1-1,-2 1,-10 10,-1 0,-1-1,0-1,0 0,-9 3,16-8,-212 107,207-106,-36 17</inkml:trace>
  <inkml:trace contextRef="#ctx0" brushRef="#br1" timeOffset="90994.343">103 6630,'3'-56,"2"0,6-15,-1-1,9-87,-42 260,-11 20,-21 89,54-208,1 0,-1 1,0-1,1 0,0 0,0 1,-1-1,1 0,1 1,-1-1,0 0,0 1,1-1,0 0,-1 0,1 0,0 1,0-1,0 0,0 0,1 0,0 0,1-1,-1 1,0-1,1 0,0 0,-1 0,1-1,-1 1,1-1,0 1,0-1,-1 0,1 0,0 0,-1 0,1 0,2-1,145-17,-1-5,43-18,-148 31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05:05.095"/>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18816 5902,'-3'0,"-1"4,-4-3,3-2,6-3,7-5,4 0,7-6,11-4,13-5,14-5,12-5,16-6,20-6,19-6,18-4,19-6,19-2,19-1,19-2,16 3,15 3,16 4,13 6,13 5,10 7,12 6,9 9,10 9,6 6,6 9,4 8,4 8,-1 9,0 7,-3 8,-7 7,-4 5,-6 5,-8 2,-10 1,-11 1,-9 0,-12-1,-13 3,-15 2,-17-2,-15 0,-19-5,-20-2,-20-3,-18-2,-21-5,-13-4,-16-6,-14-6,-11-4,-9-7,-13-3,-10-5,-9-7,-11-7,-10-4</inkml:trace>
  <inkml:trace contextRef="#ctx0" brushRef="#br0" timeOffset="1667.441">20453 2235,'0'3,"0"5,0 7,3 12,2 14,2 17,8 19,4 20,6 20,4 20,2 17,2 13,2 8,2 4,-2-1,-1-7,-2-10,-3-15,-7-16,-4-13,-5-13,-4-14,-4-13,-3-12,1-11,1-11,0-9,-2-8,0-4,2-7,1-1,-1-1,0 1,1-1,1-1,-1-4,-1-8,-2-4</inkml:trace>
  <inkml:trace contextRef="#ctx0" brushRef="#br0" timeOffset="4111.883">20473 2333,'-4'0,"3"-3,8-2,10-2,11-4,15-4,20-5,20-7,25-8,29-9,27-9,29-7,30-6,23-5,16-1,15 2,7-1,2 2,-4 6,-10 3,-14 6,-17 5,-24 4,-24 6,-29 7,-28 2,-25 6,-23 4,-21 2,-19 3,-13 6,-13-1,-7 3,-6 5,-4 0,0 0,2 1,4 0,3 0,3 1,-5 3,-5 5,-3 4,-3 7,-1 7,0 5,-1 9,0 9,0 11,0 8,-2 7,-2 6,1 7,0 5,2 0,1 1,0 1,1 2,3-3,1 0,4 0,0-2,3 0,-2-2,-1 0,0-2,0-2,1-3,0-1,-3-2,-1-1,-2 0,2-1,0 0,-1-2,2-2,1-3,1-4,1-2,-2 0,-3-1,0-4,-3-2,3-5,1-4,-1-7,-1-5,-1-4,-1-5,3-4,1-3,-1-1,2-4,1-2,-1 1,-2 0,-2 2,0 1,2-3,0 0,1 1,-2 0,2-2,1 0,-1-6,-2-4</inkml:trace>
  <inkml:trace contextRef="#ctx0" brushRef="#br0" timeOffset="5962.334">24968 1170,'4'0,"0"3,4 5,3 4,4 4,5-2,6 1,10 5,7 1,8 2,7 2,12 5,10 0,8 2,10 2,8 1,9 3,5 1,7 0,0 1,4 0,1 0,0-1,0 1,-2 0,0-1,-5-3,-3-1,-7 0,-5 1,-8-2,-12-1,-10-2,-10-3,-9-3,-9-2,-6-2,-8-5,-7-1,-5-3,-4-5,-2-2,-2-2,1-3,-1 0,1 0,-4 2,0 2,-3 3,-4 4,-3 3,-2 3,-2 2,-1 4,-4 5,-1 5,-3 6,-1 7,-1 9,-3 8,-2 8,-3 7,0 9,-2 8,3 9,1 3,1 4,-2 3,3 2,0-2,-1 0,2-3,0-3,-1 0,2-2,-1-5,-1-3,-1-5,1-2,0-2,-1-7,2-3,0-6,2-5,0-4,1-2,3-6,2-5,3-5,0-7,2-6,0-6,1-4,-1-3,4-4,-3-9,-1-8,-4-8,-4-6,-5-3,0 1</inkml:trace>
  <inkml:trace contextRef="#ctx0" brushRef="#br0" timeOffset="7096.301">22030 3359,'4'0,"0"6,4 10,3 15,4 19,2 21,1 19,2 20,0 16,-3 9,-1 3,0-7,1-8,-3-14,0-17,1-17,-3-14,-2-15,-1-14,-4-14,-4-12,-1-11,-1-11,-4-14,-1 0</inkml:trace>
  <inkml:trace contextRef="#ctx0" brushRef="#br0" timeOffset="8003.776">22050 3418,'0'-4,"3"0,2-4,3 0,6-2,8 1,11-2,12 1,13 0,16-3,15 1,14-1,12-1,13-2,9-1,4 2,-1 0,-5-1,-12 3,-13 0,-16 2,-16 3,-19 3,-16 2,-12 2,-11 4,-5 2,-6 3,-4 4,-3 3,-2 2,-1 6,0 8,0 9,0 11,-3 14,-1 13,-3 12,-3 12,0 9,2 5,2-1,3-5,2-9,4-8,6-10,1-12,2-11,0-10,1-9,2-9,-2-7,-2-3,0-6,-2-3,-2-6,-2-8,-1-7,-2-6,-1-3,0 0</inkml:trace>
  <inkml:trace contextRef="#ctx0" brushRef="#br0" timeOffset="8947.322">22997 3299,'0'-3,"0"2,0 5,0 8,0 12,3 15,1 15,1 15,-2 12,3 10,0 5,2 7,4 3,2 0,0-2,0-4,-2-10,0-6,-2-11,-2-12,-3-8,-2-11,-2-9,-1-6,0-12,-1-11,1-10,-4-8,-1-4,-3 1,0 3</inkml:trace>
  <inkml:trace contextRef="#ctx0" brushRef="#br0" timeOffset="9602.828">22898 3950,'0'3,"0"5,0 4,3 4,2 2,-1 1,-1 1,0 1,-2 0,0-1,0 0,-1 0,-1-6,1-7</inkml:trace>
  <inkml:trace contextRef="#ctx0" brushRef="#br0" timeOffset="10134.812">23213 3930,'0'4,"0"4,0 4,0 3,0 3,0 2,0 0,0 0,0 1,0-1,0 1,4-5,0 0,-3-4,-2-4</inkml:trace>
  <inkml:trace contextRef="#ctx0" brushRef="#br0" timeOffset="20987.485">20374 874,'0'-3,"3"2,2 4,-1 9,3 12,0 13,2 12,3 16,3 9,5 6,3 3,1 1,0-1,-2-5,-3-8,-3-9,-3-9,-4-10,-1-9,-1-6,-2-11,-5-9,-3-5</inkml:trace>
  <inkml:trace contextRef="#ctx0" brushRef="#br0" timeOffset="21658.138">20591 1939,'3'0,"2"-3,2-2,5 1,2 0,6-1,7-1,8-3,9-2,13-4,14-5,15-6,16-6,18-4,18-2,20-5,13-2,10 0,9-2,2 0,2 1,-2 2,-4 2,-6 0,-11 6,-15 4,-13 2,-15 5,-15 4,-17 2,-15 4,-11 2,-7 3,-8-1,-7 2,-4 3,-7-2,-2 1,-5 2,-3-2,-10 0,-8-1,-9 0,-4 1</inkml:trace>
  <inkml:trace contextRef="#ctx0" brushRef="#br0" timeOffset="22952.635">20492 933,'4'0,"4"0,4 0,6-3,12-2,9-2,15-4,16-4,15-5,18-7,20-5,17-3,18-4,15-1,13 0,10-1,7 1,1-1,0 5,-4 1,-7 3,-8 0,-10 3,-11 2,-13 3,-15 2,-15 1,-13 1,-13 4,-9 2,-8 2,-8 1,-9 1,-9 3,-5 3,-9-2,-6 1,-6 1,-4 1,-2-3,-1 1,-1 0,0 2,1 0,0 2,0 1,-3-4,-4 3,-5 5,-2 5,-3 4,-2 7,-4 3,-1 5,0 4,1 3,-3 2,1 3,1 0,1 0,1 3,2 2,0-4,1-2,0-2,1-2,-1-2,0-2,0-4,1 1,-1-1,0-3,0 0,0-3,0 0,0-8,0-9,0-9,0-6,0-6,0 1</inkml:trace>
  <inkml:trace contextRef="#ctx0" brushRef="#br0" timeOffset="24020.335">24594 204,'0'-4,"0"3,0 5,0 8,0 5,0 7,0 6,0 5,0 6,0 2,3 5,2 1,-1 2,3-1,-1-3,0-2,-2-5,-1-7,-1-5,-2-4,1-3,-2-1,1-2,0 1,0 0,3-4,1 0,0 0,0 1,-2 1,-4-2,-5-4,-1-3</inkml:trace>
  <inkml:trace contextRef="#ctx0" brushRef="#br0" timeOffset="24688.814">22701 1387,'3'0,"2"3,-1 5,-1 4,3 4,0 1,-1 3,2 0,0 1,-1-1,-2 1,-2-8,3-8,0-6</inkml:trace>
  <inkml:trace contextRef="#ctx0" brushRef="#br0" timeOffset="24937.357">22819 1407,'3'0,"2"3,3 5,-1 4,0 3,1 3,0 2,2 0,-2 0,2 1,0-1,-7-6,-2-6</inkml:trace>
  <inkml:trace contextRef="#ctx0" brushRef="#br0" timeOffset="27108.634">25797 2866,'0'3,"0"5,0 11,3 12,1 11,1 15,-2 15,-1 11,-3 9,-3 2,0-1,-3-7,0-11,1-12,2-13,1-12,-2-8,0-14,4-5,5-6,10-2,8 1,10 3,8 0,6 3,5 3,1 2,2 2,-2 2,1 1,-6-3,-4-2,-6-2,-6-4,-5-4,-6-2</inkml:trace>
  <inkml:trace contextRef="#ctx0" brushRef="#br0" timeOffset="27875.828">25836 2885,'0'-3,"3"-1,2-4,2 0,5 5,2 2,3 2,5 4,6 1,4 3,7 0,4-2,1-1,0-3,-5-1,-4-1,-6-1,-5 3,-5 4,-4 2,-3 1,-1 1,-3 0,-2 2,-2 3,-2 1,-1 5,-1 6,-1 3,1 8,-1 7,1 6,-4 4,3 2,1 2,1 0,0-2,0-6,0-4,-1-7,1-7,-1-6,3-5,-2-2,-1-2,-1-1,0 0,0 1,0 0,4-4,5-6,0-10,0-3</inkml:trace>
  <inkml:trace contextRef="#ctx0" brushRef="#br0" timeOffset="28609.128">26743 3161,'0'-3,"3"-1,2 6,-1 7,-1 8,0 12,-5 10,-2 9,-3 7,-4 3,0 3,-2 0,-2 0,2-3,0-5,1-5,4-8,2-3,3-4,2-6,4-3,2-2,3-6,4-5,3-4,2-4,2-1,4-3,6 0,6 0,6 0,5 1,1-1,0 1,-2 0,-1 0,-6 3,-5 2,-8-5,-12-1,-9 0</inkml:trace>
  <inkml:trace contextRef="#ctx0" brushRef="#br0" timeOffset="29207.033">26782 3063,'4'0,"4"3,4 2,3-1,0 3,3 0,3 2,0-1,0-1,4 2,1-2,2 2,3 0,4 1,1-1,3-2,0-2,-2 1,-5 0,-4-1,-7 2,-7 3,-6 6,-4 5,-3 4,-1 6,-2 6,-2 9,-2 5,1 8,1 3,1 3,1-2,1 1,1-6,0-5,0-5,0-7,1-8,-1-5,0-5,0-9,0-11,-3-12,-5-8,-1-1</inkml:trace>
  <inkml:trace contextRef="#ctx0" brushRef="#br0" timeOffset="31055.775">19644 3063,'-3'-4,"-5"0,0 3,-3 9,0 9,3 13,2 10,3 16,4 11,6 12,9 5,7 2,8-3,4-10,4-13,1-18,1-18,-3-18,-2-15,-3-17,-7-14,-5-11,-6-9,-6-8,-4-3,-6-3,-7 2,-4 2,-5 7,-5 8,-7 9,0 9,-3 8,-3 9,2 7,-1 7,3 3,3 3,2 2,3-1,5 4,6 4,8 1,5 5,2 0</inkml:trace>
  <inkml:trace contextRef="#ctx0" brushRef="#br0" timeOffset="31938.46">19743 4108,'3'0,"2"-3,2-2,5-3,2-3,3 0,5-1,3-3,-1-1,0 1,-1 1,-2 2,-3 0,-2 2,-7 6,-5 3</inkml:trace>
  <inkml:trace contextRef="#ctx0" brushRef="#br0" timeOffset="32726.081">19783 4088,'-4'-3,"3"-2,1 4,4 9,9 13,4 16,7 19,5 20,6 17,-1 19,1 15,-3 12,1 10,-2 2,0-1,-2-5,-2-11,-3-15,2-14,-1-12,-4-14,-2-15,-2-11,-3-11,-4-16,-7-17,-5-12,-1-9,0-6,0-7,-3-5,0 1</inkml:trace>
  <inkml:trace contextRef="#ctx0" brushRef="#br0" timeOffset="33338.436">20019 3930,'0'-3,"0"-5,0 3,0 5,0 6,0 6,3 3,2 7,-1 6,3 8,3 8,4 14,-1 13,1 15,1 13,1 16,2 16,1 12,1 9,-4 1,0-1,-1-6,-1-12,-1-11,-3-14,2-15,0-13,0-15,-4-10,2-13,-2-9,-2-15,-2-13,-2-11,-1-9,-1-4,0 0</inkml:trace>
  <inkml:trace contextRef="#ctx0" brushRef="#br0" timeOffset="35923.474">27887 4246,'-4'3,"0"5,-4 1,4-2,5-4,6-10,12-7,13-8,10-7,13-5,13-4,11-2,10 0,6 2,4 8,-2 10,-3 7,-9 13,-8 14,-13 10,-15 12,-16 9,-13 8,-14 4,-10 6,-9 3,-9 0,-3-5,-1-2,0-5,1-5,2-7,2-4,3-6,3-4,3-4,3-9,8-11,3-9,1-7,4-2,1-1,2 1,2 3,4 1,4 1,7 3,5 5,7 3,3 5,2 4,0 4,-4 3,-6 1,-5 1,-8 4,-6 1,-11 3,-8 0,-7 2,-6 0,-2-3,-2-2,0-2,2-2,3-4,2-2,5 0,7-2,7-4,6-7,5-3,5-8,11-7,9-3,11-2,13-1,10 0,8 1,4 0,3 3,1 6,1 4,-2 4,-3 2,-5 2,-11 4,-10 5,-13 4,-10 6,-13 4,-10 5,-10 3,-11 8,-10 3,-6 5,-6 4,-4 0,-5 2,-5-2,-2 1,-4-2,-1-2,2-4,2-5,5-6,6-5,13-8,12-10,15-7,13-7,11-4,5 1,9-3,2 1,4 5,0 3,-2 6,-2 4,-6 9,-6 6,-9 7,-9 5,-10 3,-13 1,-9 1,-4 0,-7-4,-1-4,1-9,1-7,2-7,5-9,2-8,4-6,5 0</inkml:trace>
  <inkml:trace contextRef="#ctx0" brushRef="#br0" timeOffset="37113.412">20867 4147,'0'-3,"3"-1,2-4,-1-3,-1-4,-3-2,-7-2,-4 0,-4-2,-3 4,-5 1,-5 0,-5 3,0 3,-1 7,2 4,3 6,3 4,2 7,6 4,3 5,3 5,4-1,3 3,3-3,2-2,0-3,1-3,3-1,1-9,0-9,-5-5,-5-3,-6-1,-3 1,-4 1,-1 1,-2 4,0 2,1 3,2 4,3 4,-1 2,-1 2,0 1,2 0,0 1,0-1,2 1,7-5,8-3,3-6</inkml:trace>
  <inkml:trace contextRef="#ctx0" brushRef="#br0" timeOffset="38242.659">19881 4660,'0'-3,"0"-5,-3-1,-5-2,-4-3,-7 2,-7-2,-5 0,-5-3,-2 0,-2 1,-5 1,0 3,0 0,2 2,0 6,2 7,4 7,5 8,4 11,8 10,7 10,8 5,9 4,11 3,9-3,4-5,4-4,3-7,-1-8,1-9,-3-9,-3-8,-10-4,-12-4,-10-1,-8-1,-5 1,-4-1,-5 4,-4 2,-5 3,-7 1,-2 2,-4-1,-2 2,-1-1,0 1,3-1,5 0,3 3,9 2,6 2,6 5,8 2,7 0,9 2,2 2,4-3,3-4,-1-2,1-6,-3 0,0-3,2-7,-2-3</inkml:trace>
  <inkml:trace contextRef="#ctx0" brushRef="#br0" timeOffset="39062.974">20078 6257,'-3'0,"-5"0,-7 0,-9 4,-12 0,-15 4,-15 3,-12 3,-11 7,-10 2,-8 4,-3 5,4-1,7 2,10-1,10-4,18-5</inkml:trace>
  <inkml:trace contextRef="#ctx0" brushRef="#br1" timeOffset="55095.698">20690 1249,'0'-4,"0"-3,0-5,-4-4,0-2,3 2,5 7,2 12,1 8,1 10,0 7,2 3,-1 6,-2 0,-2 0,2 1,-1-3,-1 0,-2-4,-1-3,-1-3,0-2,-1-2,-1-1,5-8,3-8,5-6,3-6,6-4,7 0,1-2,2 1,0 0,1-1,-1 2,-4 2,-5 1,-10 1,-7 1</inkml:trace>
  <inkml:trace contextRef="#ctx0" brushRef="#br1" timeOffset="55763.489">21143 1111,'0'-4,"0"-3,3-5,2-4,-1-2,0 5,1 5,1 7,-1 11,-1 6,2 8,0 6,2 5,0 3,-1 2,1 1,-1-4,-1 0,1-4,0-5,-1-2,1-7,0-9,-5-7,-3-7,0-3</inkml:trace>
  <inkml:trace contextRef="#ctx0" brushRef="#br1" timeOffset="56416.468">21321 1012,'0'-3,"3"-2,1 4,4 2,0 5,-1 7,-3 5,0 6,1 6,0 5,0 2,1 2,1-2,-2-1,2 1,0-4,-1-3,1-4,0-2,-1-3,-2-1,-2-1,-4-6,-2-7</inkml:trace>
  <inkml:trace contextRef="#ctx0" brushRef="#br1" timeOffset="57216.225">21321 1052,'3'-4,"5"0,4 0,3 0,7 2,1 0,5-2,1-1,-2 1,-2 1,-1 0,-2 5,-8 6,-7 3,-7 5,-7 2,-9 2,-6 0,-5 1,-2 0,1-4,2-1,2-4,5 0,9-2,10-3,8-6,9-3,5-2,6-2,2-2,1-1,0-1,1 0,-2 0,-2 2,-3 3,-2 5,-5 7,-6 4,-4 5,-5 2,-1 2,-2 4,-5 2,-4-1,-4 2,-3 0,-2-1,-6-5,0-3,-1-1,-3-4,1-3,1-1,2-1,1-3,2-1,4-3</inkml:trace>
  <inkml:trace contextRef="#ctx0" brushRef="#br1" timeOffset="57784.877">21853 973,'3'3,"2"5,-1 7,-1 5,3 6,0 4,-1 5,-1 3,2-2,0-1,-2-2,3-3,0-5,2-5,-1-10,-4-10,-4-8,-1-3</inkml:trace>
  <inkml:trace contextRef="#ctx0" brushRef="#br1" timeOffset="58418.375">21813 953,'0'-3,"4"-2,4 1,4 0,3 2,6 1,3 0,4 0,4 1,3 1,-1-1,-3 0,-3 0,-3 0,-6 4,-6 3,-9 6,-8 2,-7 3,-5 1,-3 2,-2-4,-3-1,-2 0,0-2,2-1,1-2,2-4,3 2,10 1,8 0,8 1,6-1,4 1,5-1,3 0,0 0,2 0,0-1,1 2,0-2,-2-2,-2 1,-2 0,-2-3,-1-1,-3-5,-6-2</inkml:trace>
  <inkml:trace contextRef="#ctx0" brushRef="#br1" timeOffset="59065.17">22523 776,'0'3,"0"5,0 4,0 7,-3 3,-1 5,-4 8,0 4,1 3,-1 1,0-4,-1-2,0-3,2-5,3-3,1-4,1-8,2-10,3-9,2-10,-1-3</inkml:trace>
  <inkml:trace contextRef="#ctx0" brushRef="#br1" timeOffset="59471.21">22523 756,'4'0,"0"3,4 2,0 2,2 4,2 7,4 4,1 4,2 5,0 1,1 1,1 1,-1 0,3-1,-1-2,-3-3,0-6,0-3,-7-6,-8-7,-9-6,-4-2</inkml:trace>
  <inkml:trace contextRef="#ctx0" brushRef="#br1" timeOffset="59721.106">22444 1071,'4'0,"4"0,4 0,3 0,3 0,2 0,0-3,4-2,4 1,1 1,3-3,-2 0,1-2,-1-1,-2-1,-6 1</inkml:trace>
  <inkml:trace contextRef="#ctx0" brushRef="#br1" timeOffset="60233.947">22997 657,'0'4,"0"3,0 5,3 4,1 5,1 3,-2 4,3 7,0 5,-1-2,2 0,0 0,2-3,-1-4,3-4,-2-4,-5-5,-4-9,-1-6</inkml:trace>
  <inkml:trace contextRef="#ctx0" brushRef="#br1" timeOffset="60903.221">22977 657,'3'-3,"5"-2,4 1,4 1,1 0,6 2,2 0,3 1,1 3,1 2,-4 2,-3 1,-2 3,-4 2,-6 2,-4 2,-7 2,-7 1,-9 0,-4 0,-7-3,-1-2,-3-2,-3-1,1-2,3-3,3 0,3 0,9-1,10-3,9-1,8-1,5-1,2 0,2 0,1 3,0 1,-1 0,3 3,1 0,3 2,0 3,1 2,0 0,2 0,2 2,-2-3,-2 0,1-1,-2-4,-2-3,-2-2,-6-5,-8-3,-10 1,-5 0</inkml:trace>
  <inkml:trace contextRef="#ctx0" brushRef="#br1" timeOffset="61721.74">23608 618,'3'0,"2"3,2 2,1 2,2 4,0 4,0-1,0 0,1 1,2-1,2-1,2-1,1-4,2-3,0-5,0-3,0-5,-3-3,-2-5,1-1,0 1,-2 0,0 0,-3-1,1-1,-3-1,2 3,-2 1,1 3,2 0,3-1,-1-2,-7 2,-5 2</inkml:trace>
  <inkml:trace contextRef="#ctx0" brushRef="#br1" timeOffset="62284.296">23785 776,'0'-4,"4"0,0 3,4 5,0 6,2 4,-1 3,-1 2,0 1,0 1,-2 0,-2-1,-2-3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8:55:52.646"/>
    </inkml:context>
    <inkml:brush xml:id="br0">
      <inkml:brushProperty name="width" value="0.05" units="cm"/>
      <inkml:brushProperty name="height" value="0.05" units="cm"/>
      <inkml:brushProperty name="ignorePressure" value="1"/>
    </inkml:brush>
  </inkml:definitions>
  <inkml:trace contextRef="#ctx0" brushRef="#br0">2360 317,'1'0,"-1"-1,0 0,0 0,0 0,0 0,0 0,0 0,0 0,0 0,0 0,0 0,-1 0,1 0,0 0,-1 0,1 0,0 0,-1 0,1 1,-1-1,0 0,1 0,-1 0,0 1,1-1,-1 0,0 1,0-1,0 1,1-1,-1 1,0-1,0 1,0 0,0-1,0 1,0 0,-1 0,0 1,0-1,0 1,0-1,0 1,0 0,0 0,1 0,-1 0,0 0,1 0,-1 1,0-1,1 0,0 1,-1-1,1 1,0 0,0 0,-12 15,2 2,1 0,0 0,1 0,1 1,1 1,-2 12,-1 7,2 1,1 0,1 19,5-39,1-1,0 0,2 1,0-1,1 0,1 0,1 0,1-1,3 6,-7-20,0 0,1 0,-1-1,1 1,0-1,0 0,1 1,-1-1,1-1,0 1,0 0,1-1,-1 0,1 0,-1 0,1-1,1 0,-1-1,0 1,0-1,1-1,-1 1,0-1,1 0,-1 0,0-1,1 1,-1-1,0 0,0-1,1 1,-1-1,0 0,-1 0,1-1,1 0,10-6,-1-1,1-1,-2 0,0-1,0-1,-1 0,-1 0,0-2,-1 1,0-1,3-9,-6 12,0-1,-2 0,1-1,-2 1,0-1,0-1,-2 1,0-1,0 1,-1-1,-1 0,-1 0,0 1,-1-9,0 16,-1 1,0 0,0-1,0 1,-1 0,1 0,-1 1,-1-1,1 1,-1-1,0 1,-1 0,1 1,-1-1,0 1,0 0,0 0,0 0,-6-2,3 2,0 0,0 1,0 0,0 0,-1 1,1 0,-1 0,1 1,-1 0,0 1,1 0,-1 0,0 1,-5 1,-12 4</inkml:trace>
  <inkml:trace contextRef="#ctx0" brushRef="#br0" timeOffset="763.189">2181 1036,'18'2,"0"0,-1 1,1 1,-1 1,0 1,8 3,45 13,162 20,-231-42,1 0,0 0,-1 1,1-1,0 0,-1 1,1-1,-1 1,1-1,0 1,-1 0,0 0,1 0,-1 0,1 0,-1 0,0 0,0 0,1 0,-1 1,0-1,0 0,0 1,-1-1,1 1,0-1,0 1,-1-1,1 1,-1 0,0-1,1 1,-1-1,0 2,-1 4,-1-1,0 0,0 1,0-1,-1 0,0 0,0-1,-2 4,-4 6,-42 84,5 2,4 2,5 2,4 2,5 1,4 1,5 1,6 0,1 62,8-68,5-1,4 1,5-1,12 41,-17-125,-4-30,-4-16</inkml:trace>
  <inkml:trace contextRef="#ctx0" brushRef="#br0" timeOffset="1232.003">2181 958,'0'5,"-4"5,-6 10,-6 19,-4 21,-8 25,-3 34,-1 32,1 24,1 18,5 7,8-5,11-18,10-22,5-28,1-31,-6-37,-3-28</inkml:trace>
  <inkml:trace contextRef="#ctx0" brushRef="#br0" timeOffset="2115.109">0 1523,'79'-3,"-1"-3,0-4,28-8,226-61,-332 79,426-119,-69 19,100-6,-426 99,-12 1</inkml:trace>
  <inkml:trace contextRef="#ctx0" brushRef="#br0" timeOffset="2699.425">616 1471,'0'6,"0"-1,1 0,0 0,-1 0,2 0,-1 0,1 0,0 0,0 0,0-1,0 1,1-1,0 1,0-1,0 0,0 0,1-1,0 1,-1 0,1-1,1 0,-1 0,0-1,1 1,-1-1,1 0,0 0,0 0,0 0,0-1,0 0,0 0,0-1,0 1,0-1,1 0,-1-1,0 1,0-1,3 0,1-2,0-1,0 1,0-1,-1-1,1 1,-1-2,0 1,-1-1,1 0,-1 0,6-8,6-9,-1-1,0 0,0-5,43-57,-50 73</inkml:trace>
  <inkml:trace contextRef="#ctx0" brushRef="#br0" timeOffset="4898.275">2720 1164,'3'-4,"3"10,7 14,55 130,1 22,28 65,-91-223,-4-8,1 0,0 1,0-1,0 0,1-1,0 1,0 0,0-1,4 4,-7-9,-1 0,1 1,0-1,0 0,0 1,-1-1,1 0,0 0,0 0,0 1,0-1,-1 0,1 0,0 0,0-1,0 1,0 0,-1 0,1 0,0-1,0 1,0 0,-1-1,1 1,0 0,-1-1,1 1,0-1,-1 0,1 1,0-1,-1 1,1-1,-1 0,1 1,-1-1,1 0,-1 0,0 1,1-1,-1 0,0 0,0 0,0 1,1-1,-1 0,13-45,-12 43,52-268,-16 75,9-1,-40 177</inkml:trace>
  <inkml:trace contextRef="#ctx0" brushRef="#br0" timeOffset="5566.693">3233 1061,'0'-1,"-1"-1,1 1,-1-1,1 1,-1 0,0-1,0 1,1 0,-1-1,0 1,0 0,0 0,-1 0,1 0,0 0,0 0,0 0,-1 0,0 0,-30-16,27 15,-8-4,-1 0,0 1,-1 1,1 0,-1 1,1 1,-1 0,0 1,0 0,0 1,0 1,-4 1,19-2,-1 0,1-1,-1 1,1 0,-1 0,1 0,-1 0,1 0,-1 1,1-1,-1 0,1 0,-1 0,1 0,-1 0,1 1,-1-1,1 0,-1 0,1 1,0-1,-1 0,1 1,0-1,-1 1,1-1,0 0,-1 1,1-1,0 1,0-1,-1 1,1-1,0 1,0-1,0 1,0-1,-1 1,1-1,0 1,0-1,0 1,20 13,36 7,2-10,18 6,-72-16,1 1,0 0,-1 0,1 1,-1 0,0-1,0 1,0 0,0 1,0-1,-1 1,1 0,1 2,-6-73,4 46,0 0,2-1,0 1,1 1,2-1,0 1,1 0,1 1,5-7,0-3,-1-1,-1-1,1-7,-10 19,-7 21,-10 29,6-2</inkml:trace>
  <inkml:trace contextRef="#ctx0" brushRef="#br0" timeOffset="5903.906">3233 1113,'0'4,"-4"2,2-1,7-5,6-11,10-9,15-8,10-10,6-6,-2 0,-5 2,-14 14,-17 20,-20 15,-17 16,-5 4</inkml:trace>
  <inkml:trace contextRef="#ctx0" brushRef="#br0" timeOffset="6230.562">3258 1138,'5'0,"9"-4,12-6,10-2,12-2,7-4,-3 2,-4 3,-16 8,-17 10,-11 3</inkml:trace>
  <inkml:trace contextRef="#ctx0" brushRef="#br0" timeOffset="6551.767">3233 1164,'4'0,"7"0,9 4,6 2,7-5,11-2,-2-1</inkml:trace>
  <inkml:trace contextRef="#ctx0" brushRef="#br0" timeOffset="6916.64">4131 856,'4'0,"11"-5,15 0,16-5,13-5,6-3,-1 0,-5-1,-14 4</inkml:trace>
  <inkml:trace contextRef="#ctx0" brushRef="#br0" timeOffset="7239.204">4413 754,'0'48,"0"29,5 10,0-6,5-16,5-19,-1-23,-2-14</inkml:trace>
  <inkml:trace contextRef="#ctx0" brushRef="#br0" timeOffset="7583.426">4644 445,'-7'76,"3"-1,4 1,2-1,5 0,2 0,7 19,-13-81,12 51,-14-60,0-1,0 0,0 0,0 0,1-1,-1 1,1 0,0 0,0-1,0 1,0-1,0 0,0 0,1 1,-1-1,1-1,1 2,-3-3,0 0,0 0,0 0,0 0,1 0,-1 0,0 0,0-1,0 1,0 0,0-1,0 1,0-1,0 1,0-1,0 1,0-1,0 0,0 1,0-1,0 0,-1 0,1 0,0 0,0 1,-1-1,1 0,-1 0,1 0,-1-1,1 1,-1-1,17-40,-16 38,38-125,-39 128,1 0,-1 0,0 0,1 0,-1 0,1 0,-1 0,1 0,-1 0,1 0,0 0,-1 0,1 0,0 1,0-1,-1 0,1 1,0-1,0 1,0-1,0 1,0 0,-1 0,1 0,0 0,-1 0,1 1,-1-1,1 0,0 0,-1 1,1-1,-1 0,1 1,-1-1,1 0,-1 1,1-1,-1 1,1-1,-1 1,0-1,1 1,-1-1,1 1,21 51,-14-33,-3-8,1 0,0-1,1 1,0-2,6 7,-10-12,0-1,0 0,0 0,0-1,1 1,-1-1,1 1,0-1,0 0,0-1,0 1,0-1,0 1,0-1,0-1,0 1,4 0,14-3</inkml:trace>
  <inkml:trace contextRef="#ctx0" brushRef="#br0" timeOffset="7918.495">5132 907,'4'13,"2"14,4 5,0 7,3 1,-5-6,-4-14,-7-14,-3-8</inkml:trace>
  <inkml:trace contextRef="#ctx0" brushRef="#br0" timeOffset="7919.495">5132 702,'22'5,"15"0,2 1</inkml:trace>
  <inkml:trace contextRef="#ctx0" brushRef="#br0" timeOffset="8250.549">5414 728,'-6'5,"-12"9,1 2,0 0,-6 9,20-22,-1 1,1 0,0 0,1 1,-1-1,1 1,0-1,0 1,0 0,0-1,1 1,0 0,0 0,1 0,-1 0,1 0,0 0,0 2,1-3,0-1,1 0,-1 1,1-1,0 0,-1 0,1 0,0 0,1-1,-1 1,1 0,-1-1,1 0,0 0,-1 0,1 0,0 0,1 0,-1-1,0 1,0-1,1 0,-1 0,0 0,2 0,16 4,1-1,0-1,17 0,-11 0,-8-1,-13-2,0 0,0 1,-1-1,1 2,0-1,-1 1,1 0,-1 0,0 0,1 1,-1 0,0 1,1 1,-6-5,0 1,-1 0,1-1,0 1,-1 0,1 0,-1 0,1-1,-1 1,1 0,-1 0,0 0,1 0,-1 0,0 0,0 0,0 0,0 0,0 0,0 0,0 0,0 0,0 0,0 0,0 0,-1 0,-17 24,-34 11,31-24,0-1,-1-1,0-2,0 0,-1-1,-15 3,12-8</inkml:trace>
  <inkml:trace contextRef="#ctx0" brushRef="#br0" timeOffset="8855.572">6363 702,'-33'17,"1"2,1 0,-25 21,41-27,0 0,0 1,1 0,1 1,0 0,2 1,-8 12,17-25,0 0,1 0,-1 0,1 0,0 0,0 0,0 0,0 0,0 0,1 0,-1 1,1-1,0 0,0 0,0 1,0-1,1 0,-1 0,1 0,0 1,0-1,1 2,0-3,-1 0,1 0,0-1,0 1,0 0,0-1,1 0,-1 1,0-1,0 0,1 0,-1 0,1 0,-1-1,1 1,-1-1,1 1,0-1,-1 0,1 0,-1 0,1 0,0 0,-1-1,1 1,-1-1,1 0,0 0,11-3,0 0,-1-1,1 0,-1-1,-1-1,1 0,-1 0,3-4,20-16,-1-1,-1-3,49-40,-81 70,-1 0,1 0,0 1,0-1,-1 1,1-1,0 1,0-1,0 1,0-1,0 1,-1 0,1-1,0 1,0 0,0 0,0 0,0 0,0 0,0 0,0 0,0 0,0 0,0 0,0 0,0 1,0-1,0 0,0 1,-1-1,1 1,0-1,0 1,0-1,-1 1,1 0,0-1,0 1,-1 0,1-1,-1 1,1 0,-1 0,1 0,-1 0,1-1,-1 1,0 0,1 0,-1 0,3 9,0 0,0 0,-1 0,0 0,-1 1,2 6,28 125,18 99,-44-203,-1 0,-2 0,-2 0,-1 0,-3 13,2-37,-1 0,0 0,-1 0,-1-1,0 1,0-1,-2 0,1-1,-2 1,-3 4,7-11,-1 0,0-1,0 1,0-1,-1 0,0 0,0-1,0 0,-1 0,1 0,-1-1,0 0,0 0,0-1,0 1,0-2,-1 1,1-1,-1 0,-3 0,-5-2,0-1,0 0,1-1,-1-1,1 0,-1-1,1-1,1 0,-1-1,1 0,1-2,-1 1,-5-7,0 2,2-2,0 0,1-1,0-1,1 0,1-1,1-1,0 0,0-4,10 18,0 1,1-1,-1 0,1 0,1 0,-1 0,1 0,0 0,0 0,0-1,0 1,1 0,0-1,1 1,-1 0,1 0,0-1,0 1,0 0,1 0,0 0,0 0,0 0,0 1,1-1,0 0,0 1,0 0,1 0,-1 0,1 0,0 1,0-1,0 1,1 0,-1 0,2 0,46-30,2 5</inkml:trace>
  <inkml:trace contextRef="#ctx0" brushRef="#br0" timeOffset="9188.327">6800 754,'-2'0,"1"1,0-1,0 1,0-1,0 1,-1 0,1 0,0-1,0 1,0 0,1 0,-1 0,0 0,0 0,0 0,1 0,-1 0,0 1,1-1,-1 0,1 0,0 0,-1 1,1-1,0 0,0 0,0 1,-1-1,1 1,-4 45,4-40,0 3,0 0,1 0,0 0,0-1,1 1,0 0,1-1,0 0,1 0,0 0,0 0,4 5,-6-11,-1 0,1-1,1 1,-1-1,0 1,0-1,1 0,-1 0,1 0,0 0,0 0,0-1,0 1,0-1,0 0,0 0,0 0,0 0,1-1,-1 1,0-1,0 0,1 1,-1-2,0 1,1 0,-1-1,0 1,0-1,0 0,0 0,1 0,-1-1,0 1,-1-1,1 0,0 1,0-1,0-1,6-4,-1 0,1 0,-1-1,-1 0,1-1,-2 0,1 0,-1 0,0-1,-1 1,0-1,-1-1,0 1,0-1,-1 1,-1-1,0 0,0 0,-1 0,-1-1,-2-16</inkml:trace>
  <inkml:trace contextRef="#ctx0" brushRef="#br0" timeOffset="9517.515">7158 728,'22'4,"16"6,10 2,1-2,-3 2,-5-1,-5-3,-5-2,-7-2</inkml:trace>
  <inkml:trace contextRef="#ctx0" brushRef="#br0" timeOffset="9836.276">7543 651,'-4'31,"-2"22,0 21,2 14,1 6,1 0,1-8,0-13,6-15,5-18,2-24,-2-15</inkml:trace>
  <inkml:trace contextRef="#ctx0" brushRef="#br0" timeOffset="9837.276">8184 625,'0'26,"0"18,0 14,0 6,5-4,1-7,4-13,0-22,-1-23,-3-10</inkml:trace>
  <inkml:trace contextRef="#ctx0" brushRef="#br0" timeOffset="10165.029">8056 522,'9'-4,"7"2,5 3,4 4,-3 2</inkml:trace>
  <inkml:trace contextRef="#ctx0" brushRef="#br0" timeOffset="10499.509">8441 548,'-10'6,"-1"0,1 0,0 1,0 0,1 1,0 0,1 0,-8 10,14-16,0 0,1 0,-1 1,1-1,-1 1,1-1,0 1,0-1,0 1,0-1,0 1,1 0,-1 0,1-1,0 1,0 0,0 0,0-1,0 1,1 0,-1 0,1-1,-1 1,1 0,0-1,0 1,1-1,-1 1,0-1,1 1,-1-1,1 0,0 0,0 0,0 0,0 0,0 0,0-1,1 1,-1-1,0 1,10 4,-1 0,1-1,-1 0,1 0,1-2,-1 1,0-2,1 1,9-1,-3 1,-1 0,0 1,17 7,-33-11,0 1,0 0,0-1,-1 1,1 0,0 1,0-1,0 0,-1 0,1 1,-1-1,1 1,-1-1,0 1,1 0,-1-1,0 1,0 0,0 0,0 0,-1 0,1 0,0 0,-1 0,0 0,1 0,-1 0,0 0,0 0,0 0,0 1,0-1,-1 0,1 0,-1 0,1 0,-1 0,0 0,0 0,1 0,-1-1,-1 1,1 0,0 0,-1 0,-5 9,-1 0,0 0,-1-1,0 0,-1 0,-5 4,3-4,0 0,0-1,-1 0,-1-1,1-1,-1 0,0-1,-1 0,0-1,0-1,0 0,-2-1,-18-1</inkml:trace>
  <inkml:trace contextRef="#ctx0" brushRef="#br0" timeOffset="10934.341">4669 2062,'9'0,"11"0,16-4,19-6,18-6,13-4,6-4,0-1,-7 3,-22 10,-26 11,-20 6</inkml:trace>
  <inkml:trace contextRef="#ctx0" brushRef="#br0" timeOffset="11256.177">5132 2037,'-5'39,"-1"30,1 17,0 7,2-4,5-12,8-20,5-19,5-21,4-17,-3-9</inkml:trace>
  <inkml:trace contextRef="#ctx0" brushRef="#br0" timeOffset="11583.622">5388 2113,'0'27,"0"20,0 13,4 3,11 1,6-6,10-10,6-12,8-12,7-15,1-13,-1-10,-8-8,-9-4,-13-1,-16-2,-8 5</inkml:trace>
  <inkml:trace contextRef="#ctx0" brushRef="#br0" timeOffset="11584.622">5414 2293,'35'-9,"20"-7,5-1,-3-2,-16 3,-23 3,-15 5</inkml:trace>
  <inkml:trace contextRef="#ctx0" brushRef="#br0" timeOffset="11920.356">5465 2062,'48'-9,"20"-2,3 0,-6 2,-10 2,-14 3</inkml:trace>
  <inkml:trace contextRef="#ctx0" brushRef="#br0" timeOffset="12250.324">5876 2011,'8'35,"4"24,3 16,0 7,-3 0,0-11,0-12,-4-26,-7-26,-3-15</inkml:trace>
  <inkml:trace contextRef="#ctx0" brushRef="#br0" timeOffset="12569.6">5748 2011,'11'-9,"1"1,0 1,0 0,1 1,0 1,0-1,0 2,0 0,1 1,0 0,0 1,3 0,-8 1,-1 1,1-1,0 2,-1-1,1 1,-1 0,1 1,-1 0,1 1,-1-1,0 1,0 1,0 0,-1 0,1 0,-1 1,0 0,0 1,-1 0,2 1,-6-5,0 0,0 1,0-1,-1 1,1-1,-1 1,0-1,0 1,1 0,-2-1,1 1,0 0,-1 0,1 0,-1 0,0 0,0 0,0-1,0 1,0 0,-1 0,1 0,-1 0,0 0,0-1,0 1,0 0,0-1,-1 1,1-1,-1 1,0-1,0 0,1 1,-1-1,-1 0,-11 12,0-1,-1-1,0-1,-1 0,-7 3,-2 2,25-16,-8 5,1 0,0 0,1 1,-1 0,1 0,-4 6,9-11,0 0,0 0,1 0,-1 0,1 0,-1 1,1-1,-1 0,1 0,0 1,-1-1,1 0,0 1,0-1,0 0,0 1,0-1,0 0,1 2,0-2,0 1,0 0,0 0,0-1,0 1,1-1,-1 1,0-1,1 1,-1-1,1 0,0 0,-1 1,1-1,0-1,0 1,0 0,38 15,1-2,0-1,0-3,25 3,-26-5,-9-2</inkml:trace>
  <inkml:trace contextRef="#ctx0" brushRef="#br0" timeOffset="12570.6">6337 1934,'5'9,"0"11,1 16,3 19,0 13,3 8,3 4,0-2,2-11,-3-20,-7-24,-6-23,-2-13</inkml:trace>
  <inkml:trace contextRef="#ctx0" brushRef="#br0" timeOffset="12906.305">6286 2087,'8'-16,"1"0,1 1,0 0,1 0,1 1,0 0,7-5,-14 14,0 1,1 0,-1 0,1 0,0 0,0 1,0 0,0 0,1 1,-1 0,1 0,-1 0,1 1,0 0,0 0,0 1,-1 0,1 0,0 0,0 1,1 0,-6 0,0-1,0 0,0 1,0-1,0 1,0-1,-1 1,1 0,0 0,0 0,-1 0,1 0,0 0,-1 1,0-1,1 0,-1 1,0-1,1 1,-1-1,0 1,0 0,0 0,0 0,-1 1,1-1,-1 1,0-1,0 1,0-1,-1 1,1 0,-1-1,1 1,-1-1,0 0,0 1,0-1,0 1,0-1,-1 1,-6 10,-1-1,-1 0,0 0,-1-1,-6 6,12-12,-9 7,1 1,0 0,1 1,0 0,1 1,-1 4,10-16,1 0,-1-1,1 1,0 0,0 0,0 0,0 0,0 0,1 0,-1 0,1 0,0 0,0 0,0 0,0 1,1-1,-1 0,1 0,0 0,-1 0,2 0,-1-1,0 1,0 0,1 0,0-1,-1 1,1-1,0 1,0-1,0 0,1 0,-1 1,1-2,-1 1,1 0,-1-1,1 1,2 0,18 10,0-2,0-1,1-1,0-1,1-1,0-1,-1-1,1-1,25-1,-20-4,-9-3</inkml:trace>
  <inkml:trace contextRef="#ctx0" brushRef="#br0" timeOffset="13302.819">6850 1831,'5'4,"0"11,5 15,5 16,4 13,-1 6,0 4,-2-5,0-9,2-13,-2-20,-4-12</inkml:trace>
  <inkml:trace contextRef="#ctx0" brushRef="#br0" timeOffset="13636.84">7235 1856,'0'48,"0"29,0 10,5-5,0-12,1-23,-6-23,-7-30,-2-13</inkml:trace>
  <inkml:trace contextRef="#ctx0" brushRef="#br0" timeOffset="13968.913">7082 1908,'22'-14,"0"2,1 0,1 2,0 0,0 2,0 0,1 2,1 1,-1 1,0 1,1 1,19 1,-41 1,-1 1,1-1,0 1,0-1,0 1,-1 1,1-1,0 0,-1 1,1 0,-1-1,2 2,-4-2,0 0,-1 0,1 0,0 0,0 0,-1 0,1 1,0-1,-1 0,1 0,-1 0,0 1,1-1,-1 0,0 0,0 1,0-1,0 0,0 1,0-1,0 0,0 0,0 1,-1-1,1 0,0 0,-1 1,1-1,-1 0,1 0,-1 0,0 0,0 0,1 0,-1 0,-1 1,-8 11,-1-1,0 0,-1-1,0 0,-1-1,-6 4,-41 36,58-49,1 0,0 0,0 0,0 0,0 1,0-1,0 0,0 0,0 1,0-1,0 1,1-1,-1 1,1-1,-1 1,1-1,-1 1,1-1,0 1,0 0,0-1,0 1,0-1,0 1,1 0,0-1,0 0,-1 0,2 1,-1-1,0 0,0 0,0 0,0 0,1 0,-1 0,0 0,1-1,-1 1,1 0,-1-1,1 1,-1-1,2 1,14 2,-1 0,1-1,0-1,8-1,-10 1,21 0,-15-1,0 1,0 0,-1 1,1 2,-1 0,1 1,17 8,-36-13,-1 0,1 1,-1 0,0-1,0 1,1 0,-1-1,0 1,0 0,0 0,0 0,1 0,-2 0,1 0,0 0,0 0,0 1,0-1,-1 0,1 0,0 1,-1-1,0 1,1-1,-1 0,0 1,1-1,-1 1,0 0,-1 1,0-1,0 1,0-1,-1 1,1-1,0 0,-1 0,0 0,1 1,-1-1,0-1,0 1,0 0,-1 0,1-1,-14 10,0-1,0-1,-1-1,-4 2,-27 10,-1-2,-5-1,35-11,0-2,0 0,-1-1,1-1,-1-1,0 0,0-2,19 2,0-1,0 0,1 0,-1 0,0 0,0 0,0 0,0 0,0 0,0 0,0-1,0 1,0 0,0-1,1 1,-1 0,0-1,0 1,0-1,1 1,-1-1,0 1,0-1,1 0,-1 1,1-1,-1 0,1 0,-1 0,1 1,-1-1,1 0,-1 0,1 0,0 0,0 0,-1 0,1 1,0-1,0 0,0 0,0 0,6-15</inkml:trace>
  <inkml:trace contextRef="#ctx0" brushRef="#br0" timeOffset="14282.751">7723 1754,'0'-1,"0"1,1 0,-1 0,0 0,1-1,-1 1,0 0,1 0,-1 0,0 0,1 0,-1 0,0 0,1-1,-1 1,0 0,1 0,-1 1,1-1,-1 0,0 0,1 0,-1 0,0 0,1 0,-1 0,0 0,1 1,-1-1,0 0,1 0,-1 0,0 1,0-1,1 0,-1 1,0-1,0 0,0 0,1 1,-1-1,0 0,0 1,0-1,0 0,0 1,1-1,-1 0,0 1,0-1,0 1,0-1,0 0,0 1,0-1,0 0,0 1,-1-1,1 0,0 1,0-1,2 27,-7 43,-1 53,6-110,1 0,1 1,0-1,0 0,1 0,1-1,4 11,-6-18,0 0,1-1,-1 0,1 0,0 1,0-2,1 1,-1 0,1-1,-1 1,1-1,0 0,1 0,-1-1,0 1,1-1,2 1,1 0,-1-1,1 0,0-1,0 0,0 0,0 0,1-1,-1-1,0 1,5-2,3-1,1-1,-1 0,1-1,-2-1,1-1,0 0,-1-1,-1 0,1-1,1-3,13-15,-10 3</inkml:trace>
  <inkml:trace contextRef="#ctx0" brushRef="#br0" timeOffset="14637.97">8211 1626,'-1'67,"0"21,5 9,-2-71,2 0,0 1,2-2,0 1,9 20,-11-39,0 1,0-1,0 0,1 0,0 0,0-1,1 0,0 0,0 0,0-1,0 1,1-2,0 1,0-1,1 0,-1 0,1-1,0 0,0 0,0-1,0 0,0-1,0 0,1 0,-1 0,0-1,1 0,-1-1,0 0,0 0,0-1,1 0,-1-1,-1 1,1-2,0 1,-1-1,7-4,-11 6,0 0,1 0,-1 0,0-1,-1 1,1-1,0 0,-1 1,2-3,-4 4,1 0,0 0,-1-1,1 1,-1 0,1 0,-1-1,1 1,-1 0,0-1,0 1,0 0,0-1,0 1,0 0,0-1,0 1,0 0,-1-1,1 1,-1 0,1-1,-1 1,1 0,-1 0,0-1,-13-16</inkml:trace>
  <inkml:trace contextRef="#ctx0" brushRef="#br0" timeOffset="14967.887">8262 2037,'26'-5,"13"-5,4-6,-5-4,-13-3,-20-3,-11 4</inkml:trace>
  <inkml:trace contextRef="#ctx0" brushRef="#br0" timeOffset="14968.887">8262 1703,'35'-4,"15"-2,5 0,-8 6,-12 3</inkml:trace>
  <inkml:trace contextRef="#ctx0" brushRef="#br0" timeOffset="15302.609">8826 1985,'5'0,"0"5,-4 0,-6 1,-4-2</inkml:trace>
  <inkml:trace contextRef="#ctx0" brushRef="#br0" timeOffset="15656.793">5773 2960,'132'-45,"2"5,115-17,-50 12,104-35,193-42,-474 117,-15 3,0 0,0 0,1 1,-1 0,0 0,0 1,1-1,-1 2,0-1,1 1,6 2,-14-3,0 0,1 0,-1 1,0-1,1 0,-1 1,0-1,0 0,1 1,-1-1,0 0,0 1,0-1,0 0,1 1,-1-1,0 1,0-1,0 0,0 1,0-1,0 1,0-1,0 0,0 1,0-1,0 1,0-1,0 0,-1 1,1-1,0 1,0-1,0 0,0 1,-1-1,1 0,0 1,0-1,-1 0,1 1,0-1,-1 0,1 0,0 1,-1-1,1 0,0 0,-16 14,1-1,-2-1,1-1,-2 0,1-1,-2-1,1-1,-5 1,-7 5,-54 24</inkml:trace>
  <inkml:trace contextRef="#ctx0" brushRef="#br0" timeOffset="15985.411">6748 2883,'9'5,"20"-4,23-1,23-10,22-7,12-6,0 2,-10 0,-17 3,-22 0,-22 4</inkml:trace>
  <inkml:trace contextRef="#ctx0" brushRef="#br0" timeOffset="17453.81">5157 240,'-2'-5,"-1"-1,0 1,0 1,0-1,0 0,-1 1,0-1,0 1,0 0,0 0,-1 1,1-1,-1 1,0 0,0 0,0 1,-1 0,1 0,0 0,-1 0,-5 0,-15-4,-1 1,0 2,-1 0,0 2,23 1,-68-2,0 4,0 3,1 3,-67 16,43-1,2 4,1 3,-37 21,108-42,1 1,0 1,0 1,1 1,0 0,1 2,1 0,-15 16,27-24,-1 1,1 0,1 0,-1 1,2-1,-1 1,1 0,0 1,1-1,0 1,1-1,0 1,0 0,1 0,0 0,1 0,0 0,0 0,1 0,1 0,0-1,1 3,9 27,3 0,1-1,1-1,3-1,1 0,1-2,6 5,-4-5,0 2,-3 0,-1 1,-2 1,-1 0,8 33,-22-59,0 1,-1 0,-1 1,0-1,0 0,-2 0,1 1,-2-1,0 0,0 0,-1 0,-1 0,0-1,-4 8,7-20,1 1,-1-1,1 1,-1 0,1-1,-1 1,0-1,1 1,-1-1,0 1,1-1,-1 0,0 1,0-1,1 0,-1 0,0 1,0-1,1 0,-1 0,0 0,0 0,0 0,0 0,1 0,-1 0,-1-1,-26-7,13 3,-17-1,0 0,-1 3,0 1,0 1,0 1,0 2,-6 3,-9 2,1 2,0 3,0 1,-25 12,67-23,0 0,0 1,1-1,-1 1,0 0,1 0,0 0,0 0,-3 4,6-7,1 1,-1 0,1 0,-1-1,1 1,-1 0,1 0,0 0,-1 0,1 0,0-1,-1 1,1 0,0 0,0 0,0 0,0 0,0 0,0 0,0 0,1 0,-1 0,0 0,1 1,0-1,0 1,0-1,0 0,0 1,1-1,-1 0,0 0,0 1,1-1,-1 0,1-1,-1 1,1 0,0 0,27 11,0-2,1-1,0-2,0 0,0-2,30 1,-5 1,-1 1,1-3,0-1,-1-3,1-3,25-4,-76 5,0 0,0 0,1 1,-1-1,0 1,1 0,-1 1,0-1,0 1,1-1,-1 1,0 1,0-1,0 1,0-1,0 1,0 0,0 0,-1 1,1-1,-1 1,0 0,1 0,-1 0,-1 0,1 0,0 1,-1-1,0 1,1 0,-1 0,-1 0,1 0,-1 0,1 1,2 6,0-1,0 2,-2-1,1 0,-1 0,-1 1,0 0,0-1,-1 1,-1-1,0 1,-1-1,0 3,-18 135,-19 207,36-289,2-1,4 1,2-1,6 22,-7-69,0 1,1 0,1-1,1 0,0 0,2-1,0 0,1 0,1-1,4 5,-5-11,-1 0,1-1,1 0,0-1,1 0,-1 0,1-1,1-1,0 0,0-1,0 0,1-1,0-1,10 2,51 7,0-4,1-3,-1-4,58-5,-14 0,42 9,-48 6,-16 1</inkml:trace>
  <inkml:trace contextRef="#ctx0" brushRef="#br0" timeOffset="18938.454">5517 189,'0'0,"-1"0,1 0,0 0,0 0,-1 0,1 0,0 0,0 0,-1 0,1 0,0 0,-1 0,1 0,0 0,0 0,-1 0,1 0,0 0,0 0,-1 0,1 0,0 0,0 0,-1 1,1-1,0 0,0 0,0 0,-1 0,1 1,0-1,0 0,0 0,0 0,-1 1,1-1,0 0,0 0,0 1,0-1,0 0,0 0,0 1,0-1,0 0,0 0,0 1,0-1,0 0,0 0,0 1,15 8,25-4,1-2,0-1,0-2,0-2,37-6,-22 2,687-74,-31 2,-1 38,-572 40,112 14,-196-7,0 2,-1 2,0 2,-1 3,46 20,-79-27,-1 1,-1 0,1 1,-2 1,1 1,-2 1,0 0,0 1,-2 0,3 4,-2 3,0-1,-1 2,-1 0,-2 0,0 2,-1-1,6 26,26 108,13 107,8 164,21 108,-19-233,44 254,-108-549,7 44,0 53,-7-93,-1 1,-1-1,0 1,-1-1,-1 0,0 0,0 0,-1 0,-1 0,-3 6,6-16,1 0,-1 0,0-1,0 1,0 0,0-1,0 0,0 1,-1-1,1 0,-1 0,0 0,1-1,-1 1,0-1,0 1,0-1,0 0,0 0,0 0,0-1,-1 1,1-1,0 0,0 1,-1-1,1-1,0 1,-2-1,-9-2,1-1,-1 0,1-1,0-1,0 0,-3-3,-23-10,14 10,-1 0,1 2,-2 1,1 1,0 1,-1 2,-6 0,-53 2,-51 8,129-7,-667 80,92-8,-277-36,789-35,1 4,0 2,-15 6,51-6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56:02.886"/>
    </inkml:context>
    <inkml:brush xml:id="br0">
      <inkml:brushProperty name="width" value="0.1" units="cm"/>
      <inkml:brushProperty name="height" value="0.1" units="cm"/>
      <inkml:brushProperty name="ignorePressure" value="1"/>
    </inkml:brush>
  </inkml:definitions>
  <inkml:trace contextRef="#ctx0" brushRef="#br0">2381 2074,'0'-5,"4"0,6 0,5 1,4 1,3 1,2 1,1 0,0 5,0 6,0 5,0 0,-5 2,-1 2,-4 2,0 1,-3 1,-4 1,-2 1,-4-1,-4 1,-4-1,-4-3,-4-2,-4-4,-4-1,-1-2,-2 1,0-3,0-1,0-4,0-2,1-1,-1-2,1 0,0-5,0-1,4-4,1 0,4 2</inkml:trace>
  <inkml:trace contextRef="#ctx0" brushRef="#br0" timeOffset="1">1583 1566,'-4'0,"-6"4,0 5,-4 6,1 8,-1 5,-2 5,-4 1,-1 4,3 3,-1 3,4-2,0 0,3-3,3-4,3-4,3-3,6-6,2-11,1-8</inkml:trace>
  <inkml:trace contextRef="#ctx0" brushRef="#br0" timeOffset="2">1825 1590,'-4'0,"-2"4,-3 5,-1 6,-2 8,-4 5,-2 5,-4 6,3 4,1 3,3-2,-1-1,4-3,3-4,-1-4,1-4,3-2,1-2,3 0,1-5</inkml:trace>
  <inkml:trace contextRef="#ctx0" brushRef="#br0" timeOffset="3">1390 2412,'4'0,"5"0,6 0,4 0,3 0,2 0,-3 0</inkml:trace>
  <inkml:trace contextRef="#ctx0" brushRef="#br0" timeOffset="4">1148 2993,'-4'0,"2"0,2-4,6-2,0-3,5-1,7-2,10-4,8-3,7-2,7-2,4-1,1-1,4 5,-1 0,-5 5,-8 4,-8 0,-5 3,-5 1,-6 7,-3 3,-1 1,-3-4,-3-2</inkml:trace>
  <inkml:trace contextRef="#ctx0" brushRef="#br0" timeOffset="5">1414 3186,'0'-4,"4"-1,5-1,6-2,4 0,3 1,-2 1</inkml:trace>
  <inkml:trace contextRef="#ctx0" brushRef="#br0" timeOffset="6">833 1856,'-4'0,"-6"0,-4 4,-5 1,-3 5,-2 4,-1 3,0 4,-1 2,1 1,1 1,3 0,6 0,2 0,2 0,4-1,6 1,4-1,6 0,5-4,4-1,4-4,1-1,2-2,0-4,0-2,5-3,0-2,0-1,-6 0</inkml:trace>
  <inkml:trace contextRef="#ctx0" brushRef="#br0" timeOffset="7">930 2340,'-4'0,"-2"4,1 5,1 6,1 8,-3 5,-1 5,2 6,-3 4,-1 7,2 3,2 6,2 0,2-1,-4 1,-1-1,1-1,1-3,2-3,0-5,1-6,1-7,0-4,0-3,1-2,-1-1,0 0,0 0,4-4,6-1,5-3,4-5,-1 0,0-1,2 2,1-2,1-1,1 1,1 0,0 2,1-1,-1-2,-4 2,-1-1,0-2,-3 2,0 0,1-3,2-1,-2 2,-4 0</inkml:trace>
  <inkml:trace contextRef="#ctx0" brushRef="#br0" timeOffset="8">2406 2485,'0'4,"0"5,-5 6,0 8,-4 5,-1 5,-2 6,-4 4,1 3,0 2,1 1,-1-4,3-1,-1-4,1 0,4-4,-2 1,1-2,-2-2,1-4,-2-1,1-3,-2 0,2-1,2-1,-1-3,1-2,2 1,-2-4,-4 1,-3-3,-3-4,-3 1,-2-1,0-2,-1 1,0 0,0 3,1-1,-1-2,5 2,1-1,0-2,3 2,9-5,5-3</inkml:trace>
  <inkml:trace contextRef="#ctx0" brushRef="#br0" timeOffset="9">2406 1856,'0'4,"0"-3,0-5,0-7,4-5,1-8,4-8,1-12,2-10,0-8,1-6,3-4,-1-2,1 0,-3 3,1 6,-2 6,-3 5,1 7,-1 8,2 6,-1 4,-2 4,-2 2,-3 0,-5 4,-7 2,-6 3,-5 4,-2 4,-2 3,-2 2,1-3,0-1,-1 1,2 0,-1 2,1 0,-1 2,1-1,0 1,0 1,4-5,5-6,10 0,5-4,3-2,5-4,1-6,0-3,-3 0,-2 0,-1 1,-2 1,-5 2,-2 0,1 0,0 1,2 0,-3 4,-1 2,1-1,-2 3,0 1,-3-2,-4 2,-3 3,-3 1,-1 1,-2 3,-1 2,4 6,2 4,-1 0,0 3,3 5,0 4,-1 4,2 1,0 3,3-1,4 1,-2 0,2 0,3-8,5-12,4-10,1-9,0-6,-1-3,0-3,-2 0,0 0,-5 0,-6 0,0 1,-4 5,1 1,-1 0,-3 3,-2 0,-3-1,0-2,-2 3,-1-1,1 3,-1-1,0 3,1-1,0 2,3-2,3 2,-1 3,3 6,0 4,3 6,4 5,3 9,2 5,3 2,1 4,0 1,1 2,0 0,-1 2,1-2,3-3,2-2,-1-3,-1-2,-1-1,3-5,-4-6,-6-9,-6-6,-7-3,-3-4,-3-1,-2-4,0 2,0 1,-1 4,1 1,0 3,1 1,-1 5,1 2,0 4,0 0,4 3,1-1,4 1,1-1,2 2,3 2,4 2,6 3,3 1,6 2,4-4,0 0,2-1,-2 2,1-4,-2 0,1 1,-2 2,-4 1,-6-3,-4-8,-6-6,-5-4,-5-2,-4 0,-1 0,-2 0,0 5,-1 1,1 1,0-1,1 3,-1 1,1 2,0 0,0-1,3 1,3-1,-1 2,3 4,9-1,5 1,7-2,7 1,5 2,4 3,3-2,1 0,-3 1,-2-2,0 0,-3 2,-1-3,-3 1,-3 1,-8 3,-4 1,-6 5,-2 3,-3 5,1 0,2-1,3 2,3-2,1-1,2-2,5-3,2-1,-4-5,-3-2,-1-5</inkml:trace>
  <inkml:trace contextRef="#ctx0" brushRef="#br0" timeOffset="10">374 429,'0'-5,"-5"0,-8 0,-8 1,-3 1,-6 1,-2 5,-4 2,0 4,-2 1,1 3,3 3,3 2,7 4,12-3,11-5,15-4,9-4,9-7,6-4,2-4,2-6,-2 0,-3-1,-5 2,-3 3,-11 8,-8 4</inkml:trace>
  <inkml:trace contextRef="#ctx0" brushRef="#br0" timeOffset="11">204 961,'-4'0,"-6"0,-4 0,-5 4,-3 5,-2 2,3 3,5 2,10 0,10-4,8-3,6-4,8-6,5-8,4-2,5-3,-1-3,-2 0,-8 1,-4 1,-7 4</inkml:trace>
  <inkml:trace contextRef="#ctx0" brushRef="#br0" timeOffset="12">1341 3670,'0'4,"0"6,-4 5,-1 4,-5 3,1 1,0 2,3 1,2-1,2 0,1 0,5-1,6 1,9-5,6-1,3-5,0-3,4-5,1-7,-2-7,-1-7,-2-5,-2-2,-1-3,0-1,-1 1,-5-5,0-1,-5 1,-4 1,1 2,-3 1,-1 1,-7 4,-7 7,-3 5</inkml:trace>
  <inkml:trace contextRef="#ctx0" brushRef="#br0" timeOffset="13">1849 3864,'4'0,"6"0,1 4,2 5,4 10,2 10,7 12,3 15,1 20,-1 16,-2 18,0 15,-1 10,-5 12,-3 9,-3 3,-5 3,-3-1,-4-7,-2-10,-1-13,-1-7,-4-9,-1-12,-4-7,0-11,1-8,3-9,2-7,-3-7,1-7,1-9,1-6,1-4,2-3,0-2,1 0,0-9,-4-6,-1-9,0-4</inkml:trace>
  <inkml:trace contextRef="#ctx0" brushRef="#br0" timeOffset="14">1607 4541,'-4'4,"-1"10,-1 10,2 14,1 13,1 18,1 17,1 16,0 19,0 13,0 9,1 0,-1-3,-4-5,-2-9,1-14,-3-13,0-11,0-13,-1-10,0-9,-2-5,1-7,1-7,3-6,-1-8,-1-4,6-5,8-1,6-2,6-4,3 2,7-1,7-2,5 2,5 0,6-1,-1-3,0-1,-2-1,-3-2,-7 0,-9 4,-13 1,-10 0</inkml:trace>
  <inkml:trace contextRef="#ctx0" brushRef="#br0" timeOffset="15">1462 6694,'-4'0,"-1"4,-1 6,2 4,5 10,3 11,0 18,4 15,0 13,4 9,-1 6,2 2,-2-2,3-9,2-12,2-15,3-16,2-17,5-17,1-18,5-16,5-12,-1-16,2-12,-2-12,-3-5,-4-5,-2 0,-7 2,-3 7,-4 12,-5 14,-9 15,-8 14,-3 10</inkml:trace>
  <inkml:trace contextRef="#ctx0" brushRef="#br0" timeOffset="16">1148 3864,'-4'0,"-6"4,-5 5,-4 6,-3 12,-6 14,-10 17,-12 19,-9 24,-7 25,-1 24,-1 19,3 13,4 10,5 4,7-2,12-10,8-11,9-14,8-14,7-15,-2-14,2-9,2-11,-4-13,0-13,1-15,-2-15,0-12,1-13,2-15,2-11,1-7,1-1</inkml:trace>
  <inkml:trace contextRef="#ctx0" brushRef="#br0" timeOffset="17">978 4493,'0'4,"0"5,-4 10,-1 10,-5 12,-3 15,-1 20,-1 20,-3 20,-2 22,2 17,0 14,-1 8,-1 3,3-1,-1-6,4-12,4-17,3-16,-1-18,2-15,0-16,2-12,-2-11,-1-9,2-10,-3-10,-1-6,7-3,11-3,8-2,9-2,9-3,7-3,8-2,4-2,5-1,1-4,-6-2,-7 0,-9 1,-10 2</inkml:trace>
  <inkml:trace contextRef="#ctx0" brushRef="#br0" timeOffset="18">349 6742,'4'0,"6"4,9 2,5 3,8 1,1 2,4 0,0-3,-2-3,-4-2,-6-2</inkml:trace>
  <inkml:trace contextRef="#ctx0" brushRef="#br0" timeOffset="19">349 6766,'0'5,"-4"0,-1 4,0 5,0 8,2 9,1 10,1 16,1 10,0 11,0 7,0 7,1 0,3-4,6-13,1-10,2-17,8-16,4-14,2-13,1-17,-1-10,0-13,-2-10,-4-5,-1-2,-5 0,-1-1,-2 6,-4 6,-2 11</inkml:trace>
  <inkml:trace contextRef="#ctx0" brushRef="#br0" timeOffset="20">761 7154,'0'-5,"-5"4,0 5,0 7,1 13,1 16,1 16,1 16,0 16,1 14,1 10,-1 6,0-4,0-5,0-9,0-13,0-14,0-14,-4-13,-1-19,0-14</inkml:trace>
  <inkml:trace contextRef="#ctx0" brushRef="#br0" timeOffset="21">1849 7565,'4'0,"2"4,-1 5,3 6,1 8,-2 9,-2 11,2 10,1 9,-2 6,-2 4,3 2,0 1,-1 0,2-5,1-6,-3-9,-1-11,2-8,1-6,-7-9,-2-11,-5-8,-3-4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56:02.908"/>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2298 2016,'0'-4,"4"-1,6-1,9 2,5 1,7 6,7 1,5 1,3-1,2 3,-3 1,-1-2,-3-1,-6 2,-3 1,-4-2,-7 2,-6-4,-10-2,-11-3,-3-4,-5-2,-4-3,-3-1,2-2,0-3,0-3,-2-2,3-2,0-1,0 3,2 2,0 4,3 0,3 6,8 6,8 7,8 7,4 1,5 4,1 2,2 2,0-1,-1-1,1-3,-5 0,-2-2,-4 0,-5-6,-3-8,-4-8,-2-7,3-5,1-2,-1-2,0-1,-2 0,-1 9,0 11,-1 10,0 10,0 5,0 5,0 1,0 2,-1-1,1-4</inkml:trace>
  <inkml:trace contextRef="#ctx0" brushRef="#br0" timeOffset="1">2830 2428,'-4'0,"3"0,1 4,5 1,2 4,3 1,5-2,3-2,3-2,3-1,0-2,1-1,0 0,0-5,0-1,-5 1</inkml:trace>
  <inkml:trace contextRef="#ctx0" brushRef="#br0" timeOffset="2">3072 2113,'0'4,"0"-2,0-7,4-5,2-11,3-4,1-7,2-7,4-4,-2-3,-2 2,0 0,-1 4,-3 4,-3 4,-2 4,-2 6</inkml:trace>
  <inkml:trace contextRef="#ctx0" brushRef="#br0" timeOffset="3">2250 2428,'0'-5,"0"-4,-5-2,-4 2,-6 6,-4 3,-3 7,-2 1,-1 4,0 4,0 3,0-1,0-1,5 3,9-4,11-3,5-9,7-5,4-6,5-2,-3 4,1 8,1 7,-3 6,4 4,3 4,5 1,5 0,7 1,7-1,5 0,5-4,5-2,0-4,2-4,-2-1,0-1,-1-3,-9 2,-3 0,-4-2,-4-1,-2-3,-3 0,-4-2,-3 0,-3 0,-10 0,-8-1</inkml:trace>
  <inkml:trace contextRef="#ctx0" brushRef="#br0" timeOffset="4">2516 3129,'4'0,"5"0,6 4,4 2,7-1,8-1,1-1,0-1,-3-1,-6-1</inkml:trace>
  <inkml:trace contextRef="#ctx0" brushRef="#br0" timeOffset="5">1524 1871,'4'-4,"1"-6,1-4,-2-5,-5 1,-7-1,-6 4,-9 3,-8 9,-8 8,-5 8,-8 10,2 5,0 6,5 1,6 4,9 2,11 3,11-2,13 1,8-4,7 0,8-2,3-4,5-3,0-7,-2-7,2-6,-1-5,-3-4,-3-5,-1-3,-6-4,-3 0,0 2,0-2,2 1,-3 7,-9 7,-6 8,-3 5,-6 9,-2 3,-4 2,1 3,-3 0,2 2,-2 4,-2-1,1 1,4 2,-1-2,2 0,2-2,-1 0,1-2,1 2,3-3,1-2,2-3,-4-3,0-1,0-2,1 0,1 0,2 0,0-1,1 1,0 0,0 0,4-4,2-1,-1 0,0 1,2-3,0 0,-1 1,3-3,0 1,2-3,-1 1,2-2,4 1,2-2,3-3,6 2,3-1,-1-2,4-3,1 3,-3 0,3-1,-5 2,-3 4,-2 0,0 2,-6 3,0-1,-4 0,-5-7,-3-4</inkml:trace>
  <inkml:trace contextRef="#ctx0" brushRef="#br0" timeOffset="6">1596 1774,'0'-4,"0"-5,0-6,0-4,5-3,0-6,0-7,-1-5,4-4,-1-3,-1-6,-1-2,-2-4,-2-4,0 0,-1 3,0 3,0-1,-1 1,1 7,-4 2,-2 3,1 3,1 6,1 5,1 3,1 2,5 6,5 6,2 2,3 2,3 3,3 3,6-2,3 0,0 1,4 1,1 2,-3 0,-1 2,-2 0,-2 4,-5 6,-2 1,-4 3,-1-2,-2 3,0-3,-1-6,-3-9,-3-12,-2-8,-2-4,0-1,-2 0,5 0,1 1,0 1,3 1,0 1,3-1,4 5,-1 2,1 3,3 5,-3 8,2 4,0 6,-1 6,-4 4,0 4,-2 2,-3 5,2 2,0-1,1 0,0-3,2 0,-1-2,2 0,2-5,0-9,0-12,-2-9,2-7,-3-5,1-2,-2-2,-2-1,1 1,3 1,3-5,4 0,1-4,7-4,6-4,5-3,9-2,4 3,6 0,1 4,-1 5,-2 8,-7 8,-7 9,-7 4,-6 5,-2 1,-7 6,-3 1,-3 4,-5 4,-4 3,-7 0,-2-1,-2-2</inkml:trace>
  <inkml:trace contextRef="#ctx0" brushRef="#br0" timeOffset="7">2903 565,'4'0,"1"-4,5-2,3-3,5-5,7-4,4-2,4-3,10-2,5 0,7 0,3 0,3 5,0 5,-2 1,-4 3,-2 3,-2 8,-5 3,-8 2,-4 3,-5 1,-4-1,-5 2,-6 3,-6 4,-4-1</inkml:trace>
  <inkml:trace contextRef="#ctx0" brushRef="#br0" timeOffset="8">3483 831,'4'0,"6"-4,9-2,5 1,8 1,1 1,4 1,4 5,-1 6,-3 2,-4 3,1 3,-2 3,-1 2,-3-3,-5 0,-3 0,-1 2,-3-3</inkml:trace>
  <inkml:trace contextRef="#ctx0" brushRef="#br0" timeOffset="9">3677 2089,'4'0,"6"0,0-4,8-2,4 1,3 5,5 2,2 6,-1 5,3 4,0 4,-6 2,-4 2,-6 0,-5 0,-2 0,-7 0,-3 0,-6-1,-7 1,-5-5,-4-2,-7-3,-2 0,-1-4,2 2,-4-2,1-3,1-2,2-3,2-2,1-1,1 0,0 0,6-1</inkml:trace>
  <inkml:trace contextRef="#ctx0" brushRef="#br0" timeOffset="10">3580 2452,'4'0,"2"4,-5 5,-3 6,0 4,0 3,-4 2,-1 1,1 0,-3 0,0 0,-2 4,0 1,3 0,-2-1,0-2,3-1,2-1,-2 0,0-1,2 0,0 0,-1-5,-1 0,1 0,-2 1,-1 1,3 1,1 1,-3 1,1 0,1 1,-2-1,0 1,1-1,-2 0,1 1,1-1,-2 0,0 0,-2 0,1 1,-2-5,0-2,3 1,3 1,-1-3,-1 0,-2-3,1 0,-3 2,-3 3,-4-3,3 1,-2-3,4 0,-1-2,2 1,0-1,-2-4,-3-2,-3-3,-1-1,-2-2,0 0,-1-1,1 1,-1-1,1 1,-1 0,1-1,4-3,1-1,0 0,3 4,0 4,-1 0,2 1</inkml:trace>
  <inkml:trace contextRef="#ctx0" brushRef="#br0" timeOffset="11">1959 3661,'4'0,"2"4,-1 6,-1 5,-1 4,-1 3,-1 2,0 0,3 2,1-1,4 0,0 0,4-1,2 1,0-1,0-4,-1-1,0-4,3-1,2-2,2 1,1-2,2-3,-4 1,-1 0,0-3,2-5,0-4,2-5,0-1,1-3,0-4,1-8,-1-3,0-1,-3-5,-3 0,1 1,-3 2,-4 2,-4 1,-4 2,2 5,-1 1,0 5</inkml:trace>
  <inkml:trace contextRef="#ctx0" brushRef="#br0" timeOffset="12">3048 3879,'0'4,"4"6,1 4,5 5,-1 8,4 6,2 7,0 4,1 3,2-2,-3-1,-3-3,1-5,-3-5,-2-3,1-6,-1-3,-6-5,-3 0,-6-3,-5 1,-5 2,-4 4,2 2,-5 2,-1 5,3 3,1 0,0-1,3-2,2 4,-2 0,3-1,4 2,3 1,0 2,0 4,3-1,5 1,3 3,1-2,4 0,5-2,4-4,3 1,7-5,3-5,4-1,1-6,2-5,4-1,2-7,3-4,1-6,2-7,-1-5,1-4,-4-2,-1-2,-5 0,0-5,-3 0,-3-1,-8 2,-3-2,-6-1,-1 6,-4 2,-3 2,-3 1,-3-1,-1 0,-5-1,-2-1,-4 0,-1 0,-1 4,0 1,-2 4,2 1,-1-3,1-1,-1 2,2 0,-2-2,1-2,-1 3,2-1,-2 0,2-2,-2-1,2-2,-2-1,-2 0,0 0,0-1,2 1,-1 0,2-1,-1 1,-3-5,-2 0,2-1,-1 2,-2 1,-1-3,3-1,-1 1,0 2,2 1,0 1,3 1,3 1,-1 4,3 1,1 1,-2 2,1 0,2-1,-3 3,1-2,-3 3,-3 4,-4 2,-3 4,-1 1,-2 2,4 4,0 3,0-2,0 0,6-1,7-6,4-3</inkml:trace>
  <inkml:trace contextRef="#ctx0" brushRef="#br0" timeOffset="13">1838 3952,'4'0,"-2"4,-7 5,-1 6,-9 4,-5 3,-8 6,-7 2,-6 5,-9 4,-7 4,-7 2,-5 7,-7 2,-3 5,-5 0,-4 2,-3 0,-4 1,3-2,0 2,0-2,3-2,4 0,4 0,8-3,8-2,7-2,5-5,7-3,8-4,10-5,5-8,8-4,5-2,9-1,9 2,7-4,5 0,3-3,2 0,5-2,5 0,2 0,6 0,4-1,2-2,6 0,9 0,7-2,7-6,7-8,10-2,9-5,3-2,4-9,4-2,3-2,2 0,1 1,-4 1,0 1,-1 1,-3 1,-4 4,-4 1,-4 5,-7-1,-10 4,-8 2,-9 0,-7 0,-5 3,-5 2,-6 1,-6 2,-2 0,-3-3,-2-1,-3 0,-7-2,-10-2,-7 2</inkml:trace>
  <inkml:trace contextRef="#ctx0" brushRef="#br0" timeOffset="14">2927 4677,'4'0,"-3"0,-5 0,-7 0,-5 4,-4 2,-7-1,-7-1,-10-1,-10-1,-12-1,-7-1,-8 5,-11 0,-6 0,2-1,0 3,4 0,6-1,4-1,9 2,12 0,9-1,8-2,9-5,5-3,4 0,6 4,11 2,11-3,5-2</inkml:trace>
  <inkml:trace contextRef="#ctx0" brushRef="#br0" timeOffset="15">2661 3903,'4'0,"6"0,4 4,9 6,5 5,1 4,4 7,1 3,2 1,0 0,-3-2,-2-5,-7-3,-3-4,-5-2,-6-2</inkml:trace>
  <inkml:trace contextRef="#ctx0" brushRef="#br0" timeOffset="16">3967 4847,'4'0,"6"0,5 4,-1 5,7 6,3 4,2 3,5 6,0 2,5 5,3 4,0 0,1-3,2 1,-2-2,-4-3,1-2,-3-3,-2-1,-7-2,-3 0,-2-4,-4-2,-1-4,-2 1,0-4,2-2,-1-8,0-8,3-6,-2-10,5-14,3-11,6-12,2-11,4-5,4-8,4-5,-1-4,0 2,1 3,-2 5,0 8,-3 9,-4 7,-3 6,-4 7,-1 8,-1 5,-6 6,-1 6,-4 3,0 1,-6 2,-6 1,-2 2</inkml:trace>
  <inkml:trace contextRef="#ctx0" brushRef="#br0" timeOffset="17">5419 4048,'4'0,"-3"0,-1-4,-1-5,-5-2,0-3,0-2,-3-4,0-2,-2 3,0 0,2 0,-1 2,1 5,2 0,6 2,3-2,2-2,4-3,0-3,4-2,-1-2,2 0,-1-1,1 0,-1 1,1-1,-1 0,1 1,-2 0,2 0,-1-1,0 1,0 0,1 4,-2 1,-2 0,1-1,-1-1,-3 7,3 6,4 4,3 7,7 3,5 1,5 3,1-1,3-1,-1 2,2-1,-1 3,-3-2,-3 3,-8 2,-2-1,-5 2,-2-3,-3 1,-3 2,-3 7,-2 4,-3 0,0 1,-4-1,-2 0,0-2,1 0,-2-4,-5-7,-4-4,-3-5,-3-3,-2-6,-1-2,-4-1,-1 2,0 1,1 2,1 0,2 2,5-5,2 0,0 0,-1 1,-1 1,-1 2,7 0,6 1</inkml:trace>
  <inkml:trace contextRef="#ctx0" brushRef="#br0" timeOffset="18">6047 3710,'0'-4,"5"-2,4 1,6 1,4 1,3 1,6 1,2 5,1 1,2 0,1 4,-2 0,-2 2,-3 0,-1 2,-5 2,-2 0,-4 0,-9 3,-6 2,-6 5,-7 3,-5 6,1 4,-2 4,3 4,1 1,1 2,1-4,1-1,-1-4,2-5,3-4,2-3,-1-7,0-10,-3-8,-4-4,1-6,-2-2,-2 1,-3 1,-6 3,-2 1,-5-2,-6-2,1 2,-2 1,-2-2,1-1,5 1,3 1,4-2,2 0,2 1,1 2,1 1,-1 2,1 0,-1 1,4-4,6-1</inkml:trace>
  <inkml:trace contextRef="#ctx0" brushRef="#br0" timeOffset="19">6435 1145,'-5'0,"-4"5,-6 4,-4 10,-3 10,-6 12,-2 11,-5 14,0 16,-2 18,-4 22,2 18,-1 15,2 13,8 3,8-7,9-14,14-18,12-22,11-25,6-24,6-22,5-21,4-23,2-18,2-18,0-18,1-16,-5-15,-1-14,0-8,-4-7,-4-8,-4-2,-4 0,-6 5,-7 7,-6 12,-5 11,-2 9,-3 11,0 10,-4 11,-2 7,1 7,-3 10,0 6,-3 7,-2 6,0 1,2 1</inkml:trace>
  <inkml:trace contextRef="#ctx0" brushRef="#br0" timeOffset="20">6555 1049,'0'4,"5"1,4 0,6 0,0 2,1 0,3 3,2 5,5-2,3 3,0-3,4 1,0-1,-1-4,-3 1,-1-1,-6 2,-6 3,-11 0,-5 1,-4 2,0 2,0 7,-3 2,-1 1,2 4,1 0,2 3,-3-1,-1 2,2-1,1 2,-3 2,0 3,1 2,-2 6,-5 2,1 1,-2 3,1 0,-1-1,2-2,-2-2,2-6,0-2,0 0,3-5,0-3,0-1,2-1,-2-3,1-3,1 3,-2 0,1-2,-3-1,1-1,-2-1,0-2,4 1,-3-1,2 0,2 0,-2 0,1 0,1 0,-2 0,1 0,1 0,3 0,-4-4,1-1,-2 0,-5 1,-4-3,-2-4,-3-5,-1-3,0-3,-1-1,0-2,0 1,0-1,5-4,1-1,0 0,-1 2,3 1</inkml:trace>
  <inkml:trace contextRef="#ctx0" brushRef="#br0" timeOffset="21">6193 3081,'0'-4,"-4"-2,-6 1,-1 5,-2 2,0 6,3 5,-1 0,1 2,2 3,8 2,2 3,6-4,5-1,5-2,4-5,1-9,2-3,0-7,0-6,0-4,-4-4,-6-2,-5-1,-9 4,-8 5,-8 10,0 6</inkml:trace>
  <inkml:trace contextRef="#ctx0" brushRef="#br0" timeOffset="22">6193 3202,'4'0,"-3"0,-5 4,-3 5,-3 6,-1 4,-2 3,1 2,6-7,9-11,8-11,6-8,4-2,3-2,1 1,1 7,-4 11,-6 7,-10 8,-6 8,-3 4,0 6,-5 1,0-2,0-2,3-3,1-6</inkml:trace>
  <inkml:trace contextRef="#ctx0" brushRef="#br0" timeOffset="23">5636 3734,'4'0,"2"-4,-1 2,-1 7,-1 5,-5 10,-2 10,-5 8,-1 5,-3 9,2 2,-3 2,2-2,3-1,2-5,3-8,3-14,0-11</inkml:trace>
  <inkml:trace contextRef="#ctx0" brushRef="#br0" timeOffset="24">5757 4363,'0'4,"-4"5,-1 6,-1 8,-2 9,-4 7,-5 9,-3 4,-3 7,4 0,0 4,-1-2,-1-2,3 0,1-4,3-5,-1-2,3-5,4-6,2-4,3-5,1-3,-2-5,-1-2,0 0,6-3,2 0,5-3,1 1,3-2,4-2,-2 1,2-2,2 3,2-1,2-2,1 2,1-1,0-2,1-3,-5-5,-5-7,-1-10,-3-7,1-6,-2-7,-3-5,2-8,0-7,-3-6,3-1,-1-1,3 2,-1 0,-2 6,-2 5,-2 8,2 7,0 5,-1 6,-5 10,-3 8</inkml:trace>
  <inkml:trace contextRef="#ctx0" brushRef="#br0" timeOffset="25">1790 5500,'0'-4,"0"2,0 7,0 5,-4 6,-2 8,1 9,1 10,1 15,1 14,1 11,1 12,-4 6,-2 7,1 1,-3-5,0-4,1-7,-2-11,0-7,-2-8,0-7,-1-2,0-2,4-6,2-4,2-6,2-5,1-5,1-2,1-4,-1 0,1-1,3 0,6-3,5-7,8-4,5-4,5-3,6-1,8-2,9 0,11-4,6-6,8 0,6-3,5-3,3-3,2-1,5-3,-2 0,-3-5,0-1,0-4,-6 0,-4-3,-6 1,-7-2,-9-2,-11 1,-7 3,-11 4,-8 3,-8 3,-8 1,-6 1,-3 0,-8 5,-2 5</inkml:trace>
  <inkml:trace contextRef="#ctx0" brushRef="#br0" timeOffset="26">3507 5476,'0'-5,"0"-4,0 6,-4 9,-1 15,0 21,0 23,2 22,2 16,4 16,2 7,0 0,-1-6,0-10,2-17,0-15,0-17,-1-14,-3-20,-4-19,-3-10</inkml:trace>
  <inkml:trace contextRef="#ctx0" brushRef="#br0" timeOffset="27">3580 5572,'4'4,"6"6,9 5,9 8,9 8,10 8,9 9,4 9,4 7,3 5,3-1,-3-4,-4-5,-5-7,-3-6,-8-5,-3-7,-5-4,-6-7,-3-4,-3-1,-3 1,0-3,-5 0,-1-3,0-4,-3-7,1-4,-4-6,-2-5,0-5,-1-4,1-2,0 0,2-6,3-5,3-9,3-9,6-13,6-11,6-9,5-6,3-4,1-3,2 4,-4 6,-2 9,-4 7,-5 6,-4 12,-3 10,-3 5,-5 5,-10 4,-7 8</inkml:trace>
  <inkml:trace contextRef="#ctx0" brushRef="#br0" timeOffset="28">5322 4145,'4'0,"1"4,5 2,-1 3,4 5,2 8,4 4,2 2,2 5,1 0,1-5,0-3,0-6,-5-2,-5-4</inkml:trace>
  <inkml:trace contextRef="#ctx0" brushRef="#br0" timeOffset="29">1742 7338,'4'0,"1"4,0 6,0 9,-2 13,-2 19,0 20,0 24,-1 23,0 22,-5 10,0 10,-1-3,2-11,5-18,2-19,2-19,-2-17,0-17,0-13,-6-11,-6-10,-2-13,2-17,1-6</inkml:trace>
  <inkml:trace contextRef="#ctx0" brushRef="#br0" timeOffset="30">3435 6830,'0'4,"4"6,1 9,1 9,-2 17,-1 22,-1 19,-1 20,-1 20,0 19,-4 12,-2 9,-3 1,-1-4,1-12,3-16,2-19,2-16,1-18,1-17,0-17,0-12,1-16,-1-16,-4-13,-1-4</inkml:trace>
  <inkml:trace contextRef="#ctx0" brushRef="#br1" timeOffset="31">6797 1291,'0'-5,"0"4,0 5,0 7,0 5,0 4,4 3,2 2,-1 4,-1 2,-1 3,-1 1,-1-2,0 2,-1 3,-1-1,1 2,0-2,0 1,0-2,0-3,0 2,0-2,0 2,0-1,-5-1,0-4,0 3,1-1,-4-1,1-1,1-2,-3-2,1 0,1-1,2 0,-2 0,-1 0,3 0,0 0,-2 0,0 0,-2 0,-5 0,0 0,-1 1,2-1,-2-4,3-1,-1 0,-3 1,2 1,-1-3,1 0,1 0,-4-2,3 0,-1-3,2 1,-1-2,2 1,-1-2,2 1,-2-1,2 2,-2-2,2 2,-2 2,-3 0,2 0,-1 2,2 3,-1-3,2-8,7-6,4-2</inkml:trace>
  <inkml:trace contextRef="#ctx0" brushRef="#br1" timeOffset="32">6193 3250,'0'-4,"4"-2,1 5,5 3,-1 0</inkml:trace>
  <inkml:trace contextRef="#ctx0" brushRef="#br1" timeOffset="33">6193 3419,'0'4,"0"6,0 5,0 4,-4-1,-2 0,1-2</inkml:trace>
  <inkml:trace contextRef="#ctx0" brushRef="#br1" timeOffset="34">5830 4605,'0'-4,"0"2,0 7,0 5,0 6,0 4,0 7,-4 3,-2 5,1 4,-3 8,-1 5,-2 1,0 4,-1 0,0 0,-1-7,1-3,3-6,3-5,3-5,-3-8,0-8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2:52.415"/>
    </inkml:context>
    <inkml:brush xml:id="br0">
      <inkml:brushProperty name="width" value="0.1" units="cm"/>
      <inkml:brushProperty name="height" value="0.1" units="cm"/>
      <inkml:brushProperty name="ignorePressure" value="1"/>
    </inkml:brush>
  </inkml:definitions>
  <inkml:trace contextRef="#ctx0" brushRef="#br0">1856 350,'0'26,"-1"13,2 0,5 22,-5-51,0-1,1 0,1 0,-1 0,1 0,1 0,0 0,0-1,0 0,1 0,0 0,1-1,1 2,-4-6,0 0,1 0,-1 0,0 0,1-1,0 0,0 0,0 0,0 0,0 0,0-1,0 0,0 0,1 0,-1 0,0-1,1 1,3-1,-1-1,1 0,-1-1,0 1,0-1,0-1,0 1,-1-1,1 0,-1-1,7-4,2-3,1-1,-1-1,-1 0,0-1,-1-1,-1 0,0 0,1-5,-7 10,0 1,-1-1,-1 0,1 0,-2-1,1 1,-2-1,1 0,-1 0,-1 0,0-2,-1 7,0 0,0 1,-1-1,0 1,0 0,0-1,-1 1,1 0,-1-1,-1 1,1 0,-1 1,0-1,0 0,0 1,-1 0,1-1,-1 1,0 1,0-1,-1 0,1 1,-2-1,-28-15,0 5</inkml:trace>
  <inkml:trace contextRef="#ctx0" brushRef="#br0" timeOffset="916.405">2378 226,'5'7,"0"1,-1 0,0 1,0-1,-1 1,0 0,0-1,-1 1,0 0,-1 5,5 13,8 34,4 52,-17-106,-2-9,-5-19,-4-35,10 42,0 0,1 1,1-1,0 1,1 0,1 0,0 0,0 0,1 0,1 1,0 0,1 0,8-10,-11 15,1 0,1 1,0-1,0 1,0 0,0 0,1 1,0 0,0 0,0 1,1 0,0 0,-1 1,1 0,1 0,-1 1,0 0,1 0,-1 1,1 0,-1 0,6 1,-9 1,-1-1,0 0,0 1,1 0,-1 0,0 0,0 0,0 1,0 0,0 0,-1 0,1 0,0 0,-1 1,0 0,1-1,-1 1,0 0,-1 1,1-1,0 0,-1 1,0 0,0-1,0 1,0 0,-1 0,1 0,-1 3,3 12,0 0,-2 1,-1-1,0 0,-2 1,0 1,1 40,0-60,0 0,-1 0,1 0,0 0,0 0,0 0,1 0,-1 0,0 0,0 0,0 0,1 0,-1 0,1 0,-1 0,1 0,-1 0,1 0,-1-1,1 1,0 0,-1 0,1-1,0 1,0 0,0-1,-1 1,1 0,1-1,0 0,-1 0,1 0,-1-1,1 1,0-1,-1 1,1-1,-1 0,0 0,1 1,-1-1,0 0,1 0,-1 0,0-1,0 1,1 0,11-14,0 0,-1-1,2-5,-8 13,33-48,-20 26,2 0,1 1,2 1,0 1,23-17,-46 43,0-1,0 1,1 0,-1 0,1 0,-1 0,1 0,-1 0,1 0,0 1,-1-1,1 1,0-1,0 1,-1-1,1 1,0 0,0 0,-1 0,1 0,0 0,0 0,0 1,-1-1,1 1,0-1,0 1,-1-1,1 1,-1 0,1 0,-1 0,1 0,-1 0,1 0,-1 0,0 1,1-1,-1 0,0 1,0-1,0 1,0-1,0 1,0 1,5 9,0 1,-1 1,-1-1,0 0,1 10,-2-8,18 79,-13-51,2-1,2-1,11 27,-17-60,-3-12,0-14,-3-4</inkml:trace>
  <inkml:trace contextRef="#ctx0" brushRef="#br0" timeOffset="-1689">163 176,'4'0,"5"8,6 16,5 17,3 13,-3 11,-4 7,-1-1,-3-7,-4-24,-7-23,-4-14</inkml:trace>
  <inkml:trace contextRef="#ctx0" brushRef="#br0" timeOffset="-1352.903">63 276,'17'-22,"18"-14,12-7,10 1,9 3,5 4,3 7,-6 10,-10 6,-16 11,-19 9,-26 8,-13 0</inkml:trace>
  <inkml:trace contextRef="#ctx0" brushRef="#br0" timeOffset="-1017.813">163 375,'16'5,"15"-4,15-6,11-6,6-1,3-3,5-3,-2 1,-5 4,-12 4</inkml:trace>
  <inkml:trace contextRef="#ctx0" brushRef="#br0" timeOffset="-691.181">1083 200,'-57'22,"2"2,0 3,-15 11,50-25,0 1,0 0,1 1,1 1,0 1,2 1,0 0,1 1,-8 13,19-27,1 1,0 0,0 0,0 0,1 0,0 0,0 1,1-1,-1 0,1 1,1 0,-1-1,1 1,0 0,1 0,0-4,0 1,0-1,0 1,0-1,1 0,-1 1,1-1,0 0,0 0,0 0,1-1,-1 1,1 0,-1-1,1 1,0-1,0 0,0 0,0 0,0 0,1-1,-1 1,0-1,1 0,-1 0,1 0,3 0,9 1,1 0,-1-1,1-1,-1 0,1-2,-1 1,1-2,-1 0,0-1,0-1,0-1,-1 0,4-2,8-5,-1 0,0-2,-1-1,-1-1,0-1,-1-1,0-2,-17 15,0 0,0-1,0 0,-1 0,0 0,-1 0,1-1,-1 0,-1 0,0 0,2-5,-5 9,1 1,0-1,-1 0,0 0,0 0,0 0,0 0,-1 0,1 1,-1-1,0 0,0 0,-1 1,1-1,-1 0,1 1,-1 0,0-1,-1 1,1 0,0 0,-1 0,0 0,0 1,0-1,-2-1,-49-29,32 22</inkml:trace>
  <inkml:trace contextRef="#ctx0" brushRef="#br0" timeOffset="-352.063">1407 200,'-1'12,"-1"-1,0 0,0 0,-5 11,-3 18,1 6,2-1,2 2,1-1,3 1,2-1,2 1,2 0,1-26,-6-21,0 0,0 0,0 0,1 0,-1 1,0-1,0 0,0 0,0 0,0 0,0 0,1 0,-1 0,0 0,0 0,0 0,0 0,0 0,0 0,1 0,-1 0,0 0,0 0,0 0,0 0,0 0,0 0,0 0,1-1,-1 1,0 0,0 0,0 0,0 0,0 0,0 0,0 0,0 0,1 0,-1 0,0-1,0 1,0 0,0 0,0 0,0 0,0 0,0 0,0-1,0 1,0 0,0 0,0 0,0 0,0 0,0 0,0-1,0 1,0 0,0 0,0 0,0 0,1-40,-7-9,0 16,1 0,2-1,2 0,0 0,3 0,1 1,3-15,-4 41,1 0,0 1,0 0,0 0,1 0,-1 0,1 0,1 1,-1-1,1 1,0 0,0 1,1-1,-1 1,1 0,0 0,0 1,0 0,5-2,-4 2,0 0,0 1,0 0,1 0,-1 0,1 1,-1 0,1 1,0-1,-1 1,1 1,0 0,-1 0,1 0,-1 1,1 0,4 2,7 6</inkml:trace>
  <inkml:trace contextRef="#ctx0" brushRef="#br0" timeOffset="39059.219">611 1097,'-5'-3,"1"0,0 0,-1 1,1-1,-1 1,1 0,-1 0,0 0,0 1,0 0,-4-1,-59-4,44 7,0 1,-1 2,2 0,-1 2,0 0,1 2,0 0,1 2,0 0,1 2,0 0,0 1,-17 16,23-17,1 0,1 1,1 1,0 0,0 0,1 1,1 1,-7 14,12-19,0 1,0 0,1 0,1 1,0-1,1 1,0-1,1 1,0 0,1 0,0 0,1-1,1 1,-1-4,1 1,0-1,0 0,1-1,0 1,1 0,0-1,0 0,1 0,0 0,0 0,1-1,0 0,0 0,1-1,3 3,1-1,-1-1,2 0,-1-1,1 0,-1-1,1 0,1-1,-1 0,1-1,-1-1,3 1,10-1,0 0,1-1,-1-2,0 0,0-2,0-1,0-1,0-1,-1-1,0-1,20-10,32-25,-50 25</inkml:trace>
  <inkml:trace contextRef="#ctx0" brushRef="#br0" timeOffset="39509.432">909 1371,'-2'-1,"1"0,-1-1,0 1,0 0,0 0,1 1,-1-1,0 0,0 0,0 1,0 0,0-1,-1 1,1 0,0 0,0 0,0 0,0 0,0 0,0 1,0-1,0 1,0-1,0 1,0 0,0 0,0 0,1 0,-1 0,0 0,0 1,1-1,-1 1,-5 3,0 1,1 0,-1 0,1 0,1 1,-1 0,-1 4,2-4,1 0,1 1,-1 0,1 0,0-1,1 2,0-1,0 0,1 0,0 1,1-1,0 0,0 1,1 5,0-9,0-1,0 0,0 0,0 1,1-1,0 0,0 0,0-1,0 1,1 0,0-1,-1 1,1-1,0 0,1 0,-1 0,0-1,1 1,0-1,-1 1,1-1,0 0,0-1,0 1,1-1,-1 0,0 0,3 1,7-1,0-1,0 0,0 0,0-1,1-1,-2-1,1 0,0 0,-1-1,1-1,-1-1,0 0,-1 0,1-1,-2-1,1 0,-1 0,0-2,0 1,-1-1,-1 0,0-1,0-1,3-5,-10 13,1 0,-1 0,0 0,-1 0,1 0,-1-1,0 1,0-1,0 1,0-1,-1 1,0-1,0 1,0-1,-1 1,1-1,-1 1,0-1,0 1,-1-1,1 1,-1 0,0 0,0 0,-1 0,1 0,-1 0,0 1,1-1,-2 1,1 0,0 0,-1 0,1 0,-3-1,-5-3,-1 0,-1 0,1 1,-1 1,0 0,-1 1,1 0,-1 1,1 1,-15-2,-50 2,48 4</inkml:trace>
  <inkml:trace contextRef="#ctx0" brushRef="#br0" timeOffset="39962.742">1482 1396,'4'0,"6"-4,5-2,9-4,4 0,2 2,0-3,-5 2</inkml:trace>
  <inkml:trace contextRef="#ctx0" brushRef="#br0" timeOffset="40891.827">2179 1222,'1'-11,"-1"9,0 1,1-1,-1 0,0 0,0 1,0-1,0 0,0 0,0 0,-1 1,1-1,-1 0,1 1,-1-1,0 0,1 1,-1-1,0 1,0-1,0 1,0-1,0 1,-1 0,1-1,0 1,-1 0,1 0,0 0,-1 0,0 0,1 0,-1 1,1-1,-1 0,0 1,1-1,-2 1,-9-4,-1 1,0 1,0 0,0 0,0 2,0-1,0 2,0 0,0 0,0 1,1 1,-1 0,0 1,1 0,0 1,0 0,0 1,1 0,0 1,0 0,1 1,-5 4,7-5,0 0,1 0,0 1,0 0,0 0,1 1,0-1,1 1,0 1,1-1,0 1,0 0,1 0,0 0,0 0,1 0,1 1,0-1,0 1,1-1,1 1,0-1,0 1,1-1,0 1,0-1,4 7,-3-8,1 0,0 0,0-1,1 1,0-1,1-1,-1 1,2-1,-1 1,1-2,0 1,0-1,1 0,-1-1,1 1,1-2,2 2,0-1,1-1,1 0,-1-1,1 0,-1-1,1 0,0-1,-1-1,1 0,0 0,0-1,2-1,4-1,1-1,-1-1,0-1,-1 0,1-1,-1-1,-1-1,1-1,-1 0,-1-1,0-1,-1 0,0-1,-1-1,0 0,8-13,5-20,-9 4</inkml:trace>
  <inkml:trace contextRef="#ctx0" brushRef="#br0" timeOffset="41248.362">2503 823,'0'9,"0"15,0 16,0 19,0 11,4 11,2 5,-1-4,4-12,0-13,-2-21,-2-21,-1-13</inkml:trace>
  <inkml:trace contextRef="#ctx0" brushRef="#br0" timeOffset="41580.238">2503 1297,'4'-13,"1"0,0 0,1 0,0 1,1 0,0 0,1 1,0 0,1 0,0 1,1 0,0 1,4-3,3-2,1 1,1 0,0 2,1 0,0 1,0 1,19-5,-35 13,-1-1,0 1,1 0,0 0,-1 1,1-1,0 1,-1-1,1 1,0 0,-1 1,1-1,0 1,-1-1,1 1,-1 0,1 1,-1-1,1 0,-1 1,0 0,0 0,0 0,0 0,3 3,-1 1,0 1,0 0,-1 0,0 1,-1-1,1 1,-1 0,-1 0,1 0,0 8,46 204,-43-196</inkml:trace>
  <inkml:trace contextRef="#ctx0" brushRef="#br0" timeOffset="42358.863">3151 1072,'14'-12,"1"0,1 2,0-1,0 2,1 0,0 1,0 1,1 1,0 0,0 1,1 1,-1 1,1 0,-13 3,-1-1,1 1,0 1,0-1,0 1,0 0,-1 0,1 0,0 1,-1 0,1 0,-1 1,0-1,0 1,0 0,0 1,0-1,-1 1,1 0,-1 0,0 0,0 1,-1-1,1 1,-1 0,0 0,-1 0,1 0,-1 1,0-1,0 1,0 0,-1-1,0 1,0 0,-1 0,1-1,-1 1,0 0,-1 0,0 0,0 4,0-9,1 0,0 0,-1 1,1-1,-1 0,1 0,-1 0,0 0,0 0,1 0,-1 0,0 0,0 0,0 0,0-1,0 1,0 0,0 0,0-1,0 1,0-1,0 1,-1-1,1 1,0-1,0 0,0 0,-1 0,1 1,0-1,-1 0,1 0,0-1,-1 1,-53-8,32 3,7 4,1 1,0 0,0 1,0 0,0 2,0-1,0 2,0 0,1 1,0 0,-4 3,10-5,0 1,1 1,-1-1,1 1,0 0,0 1,1 0,-1 0,1 0,1 1,-1 0,1 0,0 0,1 1,0-1,0 1,0 0,1 0,1 1,-1 0,2-6,0 0,1 0,-1 0,1 1,0-1,0 0,0 0,0 0,0 0,1 0,0 0,-1 0,1 0,0 0,0 0,2 3,-2-4,1-1,-1 1,1 0,-1-1,1 1,0-1,0 1,0-1,0 0,0 1,0-1,0 0,0-1,0 1,0 0,1-1,1 1,4 0,0 0,0-1,0 0,0-1,0 0,0 0,0-1,-1 1,1-2,0 1,6-4,14-9,-1 0,-1-2,-1 0,16-16,33-22,-73 55,-1-1,1 0,0 1,-1-1,1 0,0 1,0-1,0 1,0-1,-1 1,1-1,0 1,0 0,0-1,0 1,0 0,0 0,0 0,0 0,0 0,0 0,0 0,0 0,0 0,0 0,0 1,0-1,0 0,0 1,0-1,0 0,-1 1,1-1,0 1,0 0,0-1,-1 1,1 0,0-1,-1 1,1 0,0 0,-1-1,1 1,-1 0,3 6,-1 0,0 0,0 0,-1 0,0 0,0 4,5 25,-5-32,1-1,-1 0,0 0,1 0,-1 0,1-1,0 1,0 0,0-1,1 1,-1-1,0 0,1 0,0 0,-1 0,1 0,0 0,0-1,0 1,0-1,3 1,13 0</inkml:trace>
  <inkml:trace contextRef="#ctx0" brushRef="#br0" timeOffset="42696.528">3773 1047,'0'5,"0"4,4 11,2 9,-1 9,-1 7,-1 3,3-2,1-4,-1-14,-6-16,-3-10</inkml:trace>
  <inkml:trace contextRef="#ctx0" brushRef="#br0" timeOffset="43029.856">3699 798,'4'0,"6"4,1 2</inkml:trace>
  <inkml:trace contextRef="#ctx0" brushRef="#br0" timeOffset="43366.062">3997 1072,'-1'67,"2"0,4-1,3 1,6 21,-14-86,0-1,1 1,-1 0,0-1,1 1,-1-1,1 1,0 0,-1-1,1 0,0 1,0-1,0 1,0-1,0 0,0 0,6-16,-2-44,-5 56,2-66,3 0,5-14,-7 63,1 0,1 0,1 1,0 0,2 0,0 1,1 0,0 0,13-16,-19 30,0 0,0 1,0-1,1 1,-1-1,1 1,0 0,0 0,0 1,0-1,0 1,1 0,-1 0,1 0,0 1,-1 0,1 0,0 0,0 0,0 1,-1-1,1 1,0 1,0-1,0 1,0-1,-1 1,4 2,14 2</inkml:trace>
  <inkml:trace contextRef="#ctx0" brushRef="#br0" timeOffset="43714.759">4595 823,'-9'1,"1"0,0 1,0 0,0 0,0 0,0 1,1 0,-1 1,1 0,0 0,0 0,0 1,0 0,1 0,-1 1,3-2,-1 0,1 0,0 1,0-1,1 1,-1 0,1 0,0 0,0 0,1 1,0-1,-1 1,2-1,-1 1,1 0,0 0,0-1,0 1,1 0,0 0,1 2,-1-4,1-1,0 1,1-1,-1 1,1-1,0 0,-1 0,1 0,1 0,-1 0,0 0,1 0,-1-1,1 1,0-1,0 0,0 0,0 0,0 0,0 0,1-1,-1 1,1-1,1 1,14 3,0 0,0-2,0 0,8 0,16 2,-35-3,1-1,-1 1,1 1,-1 0,0 0,0 1,0-1,0 2,3 1,-9-4,0 0,0 0,0 0,0 0,-1 0,1 0,-1 0,1 1,-1-1,0 0,1 1,-1-1,0 1,-1 0,1-1,0 1,-1 0,0-1,1 1,-1 0,0 0,0-1,-1 1,1 0,-1 0,1-1,-1 1,0-1,0 1,0 0,-1 1,-5 10,-1 1,0-1,-1-1,-1 0,0 0,0-1,-2 0,1-1,-1 0,-1 0,-9 5,-13 7,-1-1,-1-1,-38 14,59-28,0-1,-1 0,0-1,0-1,-15 2,26-6,1 1,-1-1,1 0,0 0,-1 0,1-1,0 0,-1 0,1 0,0 0,0-1,0 0,0 0,0-1,0 1,1-1,-1 0,1 0,0-1,-4-3,-11-18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4:42:49.343"/>
    </inkml:context>
    <inkml:brush xml:id="br0">
      <inkml:brushProperty name="width" value="0.1" units="cm"/>
      <inkml:brushProperty name="height" value="0.1" units="cm"/>
      <inkml:brushProperty name="ignorePressure" value="1"/>
    </inkml:brush>
  </inkml:definitions>
  <inkml:trace contextRef="#ctx0" brushRef="#br0">9426 324,'-5'0,"-4"0,-2 4,1 6,2 13,8 17,2 13,2 15,4 13,1 5,-1 1,2-11,0-13,-7-22,-3-22,-2-15</inkml:trace>
  <inkml:trace contextRef="#ctx0" brushRef="#br0" timeOffset="335.105">9251 374,'46'-13,"1"3,0 1,20 1,-45 6,1 1,-1 1,1 1,-1 1,1 1,-1 1,0 1,3 2,-20-6,0 1,-1 0,1 0,-1 0,1 0,-1 1,0 0,0 0,0 0,0 0,-1 1,2 1,-4-4,0 1,0-1,-1 1,1 0,0-1,-1 1,1 0,-1-1,1 1,-1 0,0 0,0-1,1 1,-1 0,-1 0,1 0,0-1,0 1,-1 0,1 0,-1-1,1 1,-1 0,0-1,0 1,1-1,-1 1,-1-1,1 1,0-1,0 0,0 1,-1-1,1 0,-10 9,0 0,-1-1,0-1,0 0,-1 0,0-2,0 1,-1-2,-1 1,-39 13,-35 6,87-25,-32 6,37-10</inkml:trace>
  <inkml:trace contextRef="#ctx0" brushRef="#br0" timeOffset="671.938">9774 374,'13'-5,"8"0,5-1,2 6,5 11,1 8,-1 9,3 5,-2 0,-1-6,-2-6,-7-8</inkml:trace>
  <inkml:trace contextRef="#ctx0" brushRef="#br0" timeOffset="997.029">10247 249,'-12'26,"-5"24,-4 22,-2 19,3 11,5 1,5-4,4-11,7-19,8-27,2-29,-1-16</inkml:trace>
  <inkml:trace contextRef="#ctx0" brushRef="#br0" timeOffset="-1013.559">7907 0,'-1'78,"2"176,14 57,-14-306,-1 4,1 1,0-1,1 0,0 0,0-1,1 1,0 0,3 5,-6-13,1-1,-1 1,0-1,1 1,-1-1,0 1,1-1,-1 1,0-1,1 0,-1 1,1-1,-1 1,1-1,-1 0,1 0,-1 1,1-1,-1 0,1 0,0 0,-1 1,1-1,-1 0,1 0,-1 0,1 0,0 0,-1 0,1 0,-1-1,1 1,0 0,-1 0,1 0,-1 0,1-1,-1 1,1 0,-1-1,1 1,-1 0,1-1,-1 1,0 0,1-1,-1 1,1-1,-1 1,0-1,0 1,1-1,-1 1,0-1,0 1,1-1,-1 0,0 1,0-1,16-37,-16 38,34-119,-21 68,3 0,2 0,21-42,-36 87,0 0,1 0,0 1,0-1,0 1,0 0,1 0,0 0,1-1,-4 5,-1 1,1-1,-1 0,1 0,0 0,-1 1,1-1,-1 1,1-1,0 1,0 0,-1-1,1 1,0 0,0 0,-1 1,1-1,0 0,-1 0,1 1,0-1,-1 1,1-1,0 1,-1 0,1 0,-1 0,1 0,-1 0,0 0,1 0,-1 0,0 0,0 1,0-1,1 2,6 6,-1 2,0-1,-1 0,0 1,-1 0,0 1,-1-1,1 3,24 102,-17-66,-6-22,-4-16,0 0,1 0,0-1,1 1,1-1,0 0,0 0,1 0,0 0,1-1,1 1,9 3</inkml:trace>
  <inkml:trace contextRef="#ctx0" brushRef="#br0" timeOffset="-467.718">8529 648,'-8'-99,"4"73,1-1,2 0,0 0,3-13,-1 32,0 1,0-1,1 0,0 1,1 0,0-1,0 1,0 0,1 0,0 1,0-1,1 1,-1 0,1 0,1 0,-1 1,4-3,-4 5,0 0,0-1,0 2,0-1,0 1,1 0,-1 0,1 0,-1 1,1-1,-1 1,1 1,0-1,3 1,10 1,1 1,0 0,13 4,-23-3,0 0,1-1,-1-1,1 0,-1 0,1-1,-1 0,1-1,0 0,-1-1,0 0,1 0,2-2,-25 11,0 0,0 1,1 1,0 0,1 0,0 1,0 1,1 0,1 0,0 0,-3 6,5-8,1 0,0 1,1-1,-1 1,2-1,-1 1,2 1,-1-1,1 0,1 0,0 1,0-1,1 1,1-1,-1 1,3 8,-2-17,-1 1,1 0,0 0,0-1,0 1,0-1,1 1,-1-1,1 1,-1-1,1 0,0 0,0 0,0 0,0 0,0 0,1 0,-1-1,1 1,-1-1,2 1,0-1,0 0,0 0,0 0,1 0,-1-1,1 0,-1 0,0 0,1 0,-1-1,0 1,1-1,-1 0,9-3,0-1,0 0,-1 0,1-1,-1-1,-1 0,1-1,4-4,-11 8,0-1,0 1,0-1,-1 0,1 0,-1 0,0-1,-1 0,1 0,-1 0,-1 0,1 0,-1 0,0-1,0 1,-1-1,1 1,-1-7,-1 7,-1 0,0 1,0-1,0 1,0-1,-1 1,0-1,0 1,-1 0,1 0,-1 0,0 0,0 1,-1-1,0 1,1-1,-1 1,-1 1,1-1,-1 1,1-1,-3 0,-7-5,0 2,0 0,-1 0,0 1,-17-5</inkml:trace>
  <inkml:trace contextRef="#ctx0" brushRef="#br0" timeOffset="-3401.458">5890 74,'0'-4,"-5"-1,0 4,-1 10,2 22,1 21,5 20,7 14,2 10,3 0,3-7,3-10,3-18,1-16,1-20,-3-13</inkml:trace>
  <inkml:trace contextRef="#ctx0" brushRef="#br0" timeOffset="-2818.366">6064 523,'34'-22,"1"2,1 1,1 1,-22 11,0 1,1 1,0 0,0 1,0 0,1 2,-1 0,11 0,-23 2,-1 0,0 1,1-1,-1 1,0 0,1 0,-1 0,0 0,0 1,0-1,0 1,0 0,0 0,0 0,0 0,-1 0,1 1,-1-1,0 1,0 0,0 0,0-1,0 1,0 0,-1 1,0-1,1 0,-1 1,4 11,-2 1,1-1,-2 1,0 0,0 8,-2-21,0 0,0 1,0-1,-1 1,1-1,-1 1,0-1,0 0,0 1,-1-1,1 0,-1 0,0 0,0 0,0 0,0 0,0 0,0-1,-1 1,1-1,-1 0,0 1,0-1,0-1,-2 3,-13 5,0 0,-1 0,1-2,-5 1,-20 8,22-6,0 1,1 1,-3 3,17-12,1 1,0-1,0 1,1 0,-1 1,1-1,0 1,0 0,1 0,-1 0,1 0,0 1,1-1,-2 4,4-8,-1-1,1 1,0-1,0 1,0-1,0 1,0-1,0 1,0-1,0 1,0-1,0 1,0 0,0-1,0 1,0-1,0 1,0-1,1 1,-1-1,0 1,0-1,1 1,-1-1,0 0,1 1,-1-1,0 1,1-1,-1 0,1 1,-1-1,1 0,-1 1,1-1,-1 0,1 0,23-1,26-19,38-39,-60 38,1 2,27-14,-53 31,1 1,-1-1,1 1,-1-1,1 1,0 0,0 0,-1 1,1-1,0 1,0 0,0 0,-1 0,1 0,0 1,0 0,0 0,-1 0,1 0,0 0,-1 1,2 0,4 4,-1 0,0 1,0-1,-1 2,0-1,0 1,1 2,0 0,1 0,0 0,1-1,9 7,-4-7</inkml:trace>
  <inkml:trace contextRef="#ctx0" brushRef="#br0" timeOffset="-2084.334">6736 424,'15'68,"-10"21,-5-68,1 1,1-1,0 0,2 0,0 0,4 7,-8-27,0 0,0 0,0-1,0 1,1 0,-1-1,0 1,0 0,1-1,-1 1,1 0,-1-1,0 1,1-1,-1 1,1-1,0 1,-1-1,1 1,-1-1,1 0,0 1,-1-1,1 0,0 1,-1-1,1 0,0 0,-1 0,2 1,-1-2,0 1,1-1,-1 0,0 1,0-1,0 0,0 0,0 0,0 1,0-1,0 0,0-1,0 1,-1 0,1 0,0 0,26-55,-25 50,26-64,-18 39,3 0,0 0,2 1,1 1,6-5,-22 33,1 0,-1 0,1 0,-1 1,1-1,-1 0,1 0,0 1,-1-1,1 0,0 1,-1-1,1 1,0-1,0 1,0-1,0 1,0 0,-1-1,1 1,0 0,0 0,0 0,0 0,0-1,0 1,0 1,0-1,0 0,0 0,1 1,-1 0,1 0,-1 0,1 1,-1-1,0 0,0 1,0-1,1 1,-1-1,-1 1,1-1,0 1,0 0,0 0,4 14,0 0,0 0,0 12,-3-19,2 9,2 12,1-1,9 23,-13-44,0-2,0 1,0 0,1 0,0-1,0 0,1 0,0 0,0 0,0-1,1 0,-1 0,6 3,-9-7,0 1,1-1,-1 0,1 0,-1 0,1 0,-1-1,1 1,0-1,-1 1,1-1,-1 0,1 0,0 0,-1 0,1-1,0 1,-1-1,1 0,-1 1,3-2,20-11</inkml:trace>
  <inkml:trace contextRef="#ctx0" brushRef="#br0" timeOffset="-1704.082">7135 424,'4'-5,"10"-5,11-1,14-3,17-3,12-3,7-3,0-1,-6 4,-17 4,-23 6,-16 4</inkml:trace>
  <inkml:trace contextRef="#ctx0" brushRef="#br0" timeOffset="-1365.967">7483 249,'-4'26,"-2"20,1 16,5 9,2 7,6 1,5-8,5-11,4-17,1-15,-2-13</inkml:trace>
  <inkml:trace contextRef="#ctx0" brushRef="#br0" timeOffset="-5047.375">4221 150,'0'4,"0"10,0 11,4 18,6 19,5 16,5 11,2 4,3-2,1-12,0-15,-4-22,-6-28,-10-24,-15-19,-9-17,-2-1</inkml:trace>
  <inkml:trace contextRef="#ctx0" brushRef="#br0" timeOffset="-4702.96">4121 298,'12'-13,"1"1,0 0,0 0,1 1,1 1,0 0,0 1,1 1,0 0,0 1,16-3,-1 0,0 2,1 1,0 2,0 1,0 1,1 2,-23 1,0 0,1 1,-1 0,0 1,1 0,-1 1,0 0,-1 0,1 1,7 4,-14-7,-1 1,1 0,-1-1,0 1,1 0,-1 0,0 0,0 1,-1-1,1 0,0 1,-1 0,1-1,-1 1,0 0,1 2,-2-2,1 1,-1 0,0-1,0 1,0-1,0 1,-1 0,0-1,1 1,-1-1,-1 1,1-1,0 0,-1 1,0-1,1 0,-2 0,-8 14,-2 0,0-1,-1-1,0 0,-1-1,-1 0,0-1,-1-1,0-1,-3 1,-23 12,-2-1,0-3,-32 10,60-24,-1 0,0-1,0-1,-6 0,3-4</inkml:trace>
  <inkml:trace contextRef="#ctx0" brushRef="#br0" timeOffset="-4218.653">4893 174,'-1'153,"7"-1,6 0,9 16,-19-161,-1 0,1-1,0 1,0 0,1-1,0 0,0 1,-2-6,-1-1,0 1,1-1,-1 1,1-1,-1 1,1-1,-1 1,1-1,-1 1,1-1,-1 1,1-1,0 0,-1 1,1-1,-1 0,1 0,0 1,-1-1,1 0,0 0,-1 0,1 0,0 0,0 0,0 0,1-1,-1 0,0 0,1 0,-1 1,0-1,0 0,0-1,0 1,0 0,0 0,0 0,0-1,0 1,0 0,-1-1,1 0,49-105,-38 78,1 0,1 0,1 2,2 0,17-22,-32 47,-1 0,1 0,0 0,-1 0,1 1,0-1,0 1,0-1,0 1,1 0,-1-1,0 1,0 0,1 1,-1-1,1 0,-1 1,1-1,-2 1,1 1,0-1,-1 0,1 1,0-1,-1 1,1-1,-1 1,1 0,-1 0,1 0,-1 0,0 0,1 0,-1 0,0 0,0 0,0 0,0 1,1 0,5 10,-1-1,0 2,-1-1,0 1,0 0,-1 2,6 16,1-4,2 0,14 23,-23-43,0 0,0-1,1 0,0 1,0-2,1 1,-1-1,1 1,0-2,1 1,-1-1,1 0,3 2,17-3,-4-9</inkml:trace>
  <inkml:trace contextRef="#ctx0" brushRef="#br0" timeOffset="-3881.554">5566 523,'0'4,"0"6,0 10,4 9,6 9,1 6,3 0,-1-4,-7-7,-4-11</inkml:trace>
  <inkml:trace contextRef="#ctx0" brushRef="#br0" timeOffset="-3880.554">5466 298,'0'-8,"0"-3</inkml:trace>
  <inkml:trace contextRef="#ctx0" brushRef="#br0" timeOffset="-8203.505">38 498,'0'0,"0"-1,0 1,0 0,0-1,0 1,0 0,0-1,0 1,0 0,0-1,-1 1,1 0,0-1,0 1,0 0,0-1,0 1,0 0,-1 0,1-1,0 1,0 0,-1 0,1-1,0 1,0 0,-1 0,1 0,0-1,0 1,-1 0,1 0,0 0,-1 0,1 0,0 0,-1 0,1 0,-1 0,1 0,-1 0,1 1,-1-1,1 0,-1 1,1-1,0 0,-1 1,1-1,-1 0,1 1,0-1,-1 1,1-1,0 1,-1-1,1 1,0-1,0 1,0-1,-1 1,1-1,0 1,0 0,-6 33,1 0,1 0,2 1,1 1,0 10,-2 10,4 0,1 1,0-37,1 1,0-1,2 1,0-1,1 0,1-1,2 2,-7-16,0 1,0-1,1 0,0-1,0 1,1 0,-1-1,1 0,0 0,0 0,0 0,1 0,-1-1,1 0,0 0,0 0,0-1,0 0,0 0,1 0,-1 0,1-1,-1 0,1 0,-1 0,1-1,0 0,-1 0,1 0,0-1,-1 0,1 0,-1 0,1-1,-1 0,5-2,10-5,0 0,-1-1,-1-1,1-1,-2-1,0 0,0-1,-1-1,1-3,3-5,0 0,-1-1,-2-1,0-1,-2 0,0-2,-2 1,6-23,-15 37,0 1,-1-1,-1 1,0-1,-1 0,0 0,-1 0,0 0,-1 0,-1-3,0 8,0-1,-1 1,0 0,0 0,-1 0,0 0,0 0,0 1,-1 0,-1 0,1 0,-1 0,0 1,0 0,-7-4,10 7,0 0,0 1,0-1,0 1,-1 0,1 0,-1 0,1 0,-1 1,0-1,0 1,0 0,1 0,-1 1,0-1,0 1,0 0,0 0,0 0,0 0,0 1,-1 0,-10 7</inkml:trace>
  <inkml:trace contextRef="#ctx0" brushRef="#br0" timeOffset="-7801.843">759 573,'0'4,"0"10,0 7,0 12,5 10,0 9,1 5,-2 1,4-5,-1-7,-1-8,3-9,0-15,-2-14,-1-15,-7-9,-3-1</inkml:trace>
  <inkml:trace contextRef="#ctx0" brushRef="#br0" timeOffset="-7487.01">759 797,'62'-64,"-36"34,2 1,1 2,2 0,0 2,24-14,-53 38,0 0,0 0,0 0,0 0,0 0,0 0,0 0,0 1,0-1,0 1,0-1,0 1,1 0,-1 0,0 0,0 0,0 1,0-1,1 0,-1 1,0 0,0-1,0 1,0 0,0 0,0 0,0 0,-1 0,1 1,0-1,0 0,-1 1,1 0,-1-1,0 1,1 0,-1 0,0-1,0 1,1 2,4 10,0-1,-1 1,-1 1,0-1,1 13,0-4,5 19,1 0,1-1,3-1,1 0,2-1,4 3,-7-24,-2-9</inkml:trace>
  <inkml:trace contextRef="#ctx0" brushRef="#br0" timeOffset="-7148.893">1432 697,'5'13,"0"17,4 11,6 8,3 3,-1-2,-3-10</inkml:trace>
  <inkml:trace contextRef="#ctx0" brushRef="#br0" timeOffset="-6822.787">1307 424,'9'0,"6"0,6 0,3 0,-2 0</inkml:trace>
  <inkml:trace contextRef="#ctx0" brushRef="#br0" timeOffset="-6483.582">1656 598,'9'-4,"11"-2,10-4,9 0,10-2,6 0,6-2,-3 2,-8 2,-16 4,-14 2</inkml:trace>
  <inkml:trace contextRef="#ctx0" brushRef="#br0" timeOffset="-6152.393">1880 573,'5'34,"4"19,7 14,3 0,0-4,0-8,-4-13</inkml:trace>
  <inkml:trace contextRef="#ctx0" brushRef="#br0" timeOffset="-5816.317">2229 797,'13'-5,"26"-11,34-18,-63 28,0 1,-1-1,0 0,0-1,-1 0,0-1,0 0,-1 0,5-7,-11 14,0 0,0-1,0 1,0-1,0 1,0-1,0 1,0-1,-1 0,1 1,0-1,-1 0,0 0,1 1,-1-1,0 0,0 0,0 1,0-1,0 0,-1 0,1 1,0-1,-1 0,0 0,1 1,-1-1,0 1,0-1,1 0,-1 1,0 0,-1-1,1 0,-2 0,0 0,-1 0,1 0,0 1,-1-1,1 1,0 0,-1 0,0 0,1 0,-1 0,1 1,-1 0,0 0,0 0,-2 0,-11 2,1 0,-1 2,0-1,1 2,0 0,-11 6,19-8,0 1,0 0,1 0,-1 0,1 1,0 0,1 1,-1 0,1 0,0 0,1 1,-1-1,1 1,0 2,3-6,1 0,-1 0,1 0,0 0,0 0,0 0,1 0,-1 1,1-1,-1 0,1 0,0 1,1-1,-1 0,0 0,1 1,0-1,0 0,0 0,0 2,2-1,-1 1,1-1,0 0,1 0,-1 0,0 0,1-1,0 1,0-1,0 0,0 0,2 0,9 5,0-1,0 0,1-1,-1-1,1 0,1-1,10 1,-3-3,-1-1,0 0,1-2,-1-1,0-1,0-1,0-1,0 0,-1-2,0-1,2-2,36-16</inkml:trace>
  <inkml:trace contextRef="#ctx0" brushRef="#br0" timeOffset="-5815.317">3050 523,'-41'-4,"34"3,-1 0,1 0,0 1,0-1,0 2,0-1,0 1,-4 1,-2 2,0 0,-1 1,2 1,-1 0,1 0,-1 2,2-1,-1 2,1-1,-8 10,14-14,-1 1,1 0,1 1,-1-1,1 1,0 0,0 0,1 0,-1 1,2-1,-1 1,1 0,0 0,0 0,0 0,1 0,0 0,1 0,0 0,0 0,1 7,0-10,-1-1,1 0,0 1,0-1,0 0,1 0,-1 0,1 0,0 0,0 0,0 0,0 0,0-1,1 1,-1-1,1 0,0 1,-1-1,1-1,0 1,1 0,1 0,0 0,0-1,0 1,1-1,-1 0,0-1,1 1,-1-1,1 0,-1-1,0 1,6-2,-1 0,1-1,0 0,-1 0,0-1,0 0,0-1,0 0,-1-1,0 0,0 0,0-1,-1 0,2-3,18-30,-8 1</inkml:trace>
  <inkml:trace contextRef="#ctx0" brushRef="#br0" timeOffset="-5480.217">2926 249,'4'13,"2"12,4 15,4 14,4 9,3 8,3-1,1-3,1-9,-5-10,-1-13,-4-17,0-20,-4-9</inkml:trace>
  <inkml:trace contextRef="#ctx0" brushRef="#br0" timeOffset="33282.136">1980 1395,'0'-4,"0"6,0 13,4 19,2 22,3 22,6 15,-1 8,1 5,-1-9,-3-11,0-16,-1-25,-6-28,-5-17</inkml:trace>
  <inkml:trace contextRef="#ctx0" brushRef="#br0" timeOffset="33630.378">1880 1544,'6'-8,"1"1,-1 0,1 0,1 0,-1 1,1 1,0-1,0 1,0 0,1 1,2-1,24-9,0 1,9-1,-33 11,73-22,54-7,-109 27,1 0,0 2,0 2,0 0,0 2,16 3,-43-4,1 1,-1-1,1 1,-1 0,1 0,-1 0,1 0,-1 1,0-1,0 1,1 0,-1 0,-1 0,1 0,0 1,0-1,-1 1,1-1,-1 1,0 0,0 0,0 0,0 1,-1 0,0-1,-1 1,1 0,-1-1,0 1,0 0,0-1,-1 1,1 0,-1-1,0 1,0 0,0-1,0 1,-1-1,1 0,-1 1,0-1,0 0,0 0,0 0,-2 1,-14 18,-2 0,-1-1,0-1,-1-1,-2-1,1-2,-2 0,-15 7,-1-2,0-1,-2-3,1-1,-2-2,-7-1,21-6,11-4</inkml:trace>
  <inkml:trace contextRef="#ctx0" brushRef="#br0" timeOffset="34644.842">2702 1943,'15'-1,"0"0,0-1,0-1,-1 0,1-1,-1 0,0-1,0-1,0 0,-1-1,0-1,0 0,-1 0,0-1,0-1,-1 0,0 0,-1-1,0-1,-1 0,-1 0,1-1,-2 0,0 0,0-1,-2 1,1-3,-5 12,0 1,0-1,0 0,0 1,-1-1,1 0,-1 0,0 0,-1 1,1-1,0 0,-1 0,0 1,0-1,0 0,0 1,-2-4,1 5,0-1,0 1,0-1,-1 1,1 0,0 0,-1 0,0 0,1 0,-1 1,0-1,0 1,0-1,0 1,0 0,0 1,-1-1,-6-1,0 1,-1 0,1 1,-1 0,1 0,-1 1,1 1,0 0,-1 0,1 1,0 0,-1 1,-7 5,1 0,0 1,0 1,1 0,0 1,1 1,0 0,1 2,1-1,0 1,1 1,0 1,5-7,1-1,0 1,0 0,1 0,0 1,1 0,0-1,1 2,0-1,1 0,0 0,1 1,0-1,1 1,0-1,0 1,2-1,-1 1,2-1,-1 0,3 5,-2-10,0 1,0-1,0 0,1 0,0 0,1 0,-1-1,1 1,0-1,1-1,-1 1,1-1,0 0,0 0,1 0,3 1,0 0,1-1,0-1,0 0,0 0,0-1,0 0,1-1,1 0,13-1,-1-1,0-1,0-2,0 0,0-1,-1-2,0 0,7-5,-11 4,-1-1,1-2,-2 0,0-1,0 0,-1-2,-1 0,0-1,6-7,-6 4</inkml:trace>
  <inkml:trace contextRef="#ctx0" brushRef="#br0" timeOffset="35159.786">3350 1867,'10'-1,"1"0,0-1,-1 0,1-1,-1 0,0-1,0 0,0-1,7-4,3-2,-1-2,0 0,-1-1,1-1,-12 9,0-1,-1 1,0-2,0 1,0 0,-1-1,0 0,-1 0,3-6,-7 12,1 0,0 0,-1 0,1 0,-1 0,0 0,1 0,-1 0,0 0,-1-1,1 1,0 0,0 0,-1 0,1 0,-1 0,0 0,0 0,0-1,-1 1,0 0,0 0,1 0,-1 1,0-1,-1 0,1 1,0-1,0 1,-1 0,1 0,0 0,-1 0,0 0,1 0,-1 1,0-1,-8-1,1 1,-1 0,1 1,-1 0,1 1,-1 0,1 0,-1 1,1 0,0 1,0 1,0-1,0 1,1 1,-1 0,1 0,0 1,1 0,0 1,-5 4,6-5,0 0,1 1,0-1,0 1,0 0,1 1,0-1,1 1,0 0,0 1,0-1,1 0,1 1,-1 0,2 0,-1 0,1 0,0 0,1 0,0 0,0 0,1 0,0 0,1 1,1 0,-1-1,2 1,-1-1,1 0,1 0,-1-1,2 1,-1-1,1 0,0-1,1 1,-1-1,2 0,-1-1,1 0,0 0,0 0,0-1,1-1,0 1,0-1,0-1,0 0,1 0,-1-1,1 0,0 0,0-1,-1-1,1 0,0 0,0 0,0-2,-1 1,1-1,0 0,8-4,-2 0,0 0,-1-1,1-1,-1-1,-1 0,0-1,0 0,-1-1,0 0,-1-1,10-13,2-9</inkml:trace>
  <inkml:trace contextRef="#ctx0" brushRef="#br0" timeOffset="35529.21">3872 1693,'1'12,"0"-1,1 1,1-1,0 0,4 9,5 25,30 147,-32-316,-8 92,11-92,-12 114,2 0,-1 0,1 0,0 0,1 0,0 1,1 0,0 0,0 0,2-2,-3 8,-1-1,1 1,0 0,0 0,0 0,0 0,0 1,0-1,1 1,-1 0,1 1,0-1,0 1,-1 0,1 0,5 0,8 0,1 1,0 0,15 3,-12-1,9 1</inkml:trace>
  <inkml:trace contextRef="#ctx0" brushRef="#br0" timeOffset="36400.335">5590 1171,'-5'-5,"-1"0,0 1,-1-1,1 1,-1 1,0-1,0 1,0 1,0-1,-1 1,1 0,-1 1,1 0,-1 0,0 0,1 1,-1 0,1 1,-2 0,-14 2,1 0,0 1,1 2,-1 0,-19 9,17-4,1 0,-1 2,2 1,0 0,1 2,0 0,1 2,1 0,1 1,-15 20,25-28,1-1,0 2,1-1,0 1,0 0,2 0,-1 1,2-1,-1 1,0 8,4-12,-1 1,1-1,0 1,1-1,0 1,0-1,1 1,1-1,0 0,0 0,0 0,1 0,0-1,1 0,3 4,-3-3,2-1,-1 0,1 0,0-1,1 1,0-2,0 1,0-1,1 0,0-1,0 0,4 1,2 0,0-1,0 0,0-1,1-1,-1 0,1-2,14 1,3-3,-1-1,1-1,-1-2,0-1,0-2,-1-1,21-9,-33 11,0-2,-1 0,0 0,13-11,0-5</inkml:trace>
  <inkml:trace contextRef="#ctx0" brushRef="#br0" timeOffset="37101.039">6164 1395,'-1'-1,"1"0,0-1,-1 1,1 0,-1 0,0 0,1 0,-1 0,0 0,0 0,1 0,-1 0,0 1,0-1,0 0,0 0,0 1,0-1,0 1,0-1,0 1,-1-1,1 1,0 0,0-1,0 1,-1 0,1 0,0 0,0 0,0 0,-1 0,1 0,0 0,0 1,0-1,-1 1,-49 9,31-2,1 1,0 2,1-1,0 2,0 1,2 0,-1 1,2 0,0 2,1-1,0 2,1 0,1 1,1 0,1 0,0 2,1-1,1 1,1 0,-3 15,9-29,0-1,1 1,-1 0,1 0,0 0,0 0,1 0,0-1,0 1,0 0,1 0,0-1,0 1,0-1,1 0,1 4,-1-6,0 1,0-1,0 0,0 0,0 0,1 0,-1 0,1-1,0 1,0-1,0 0,0 0,0-1,0 1,0-1,1 0,-1 0,0 0,1-1,-1 0,1 0,-1 0,9 0,0-2,0 0,0 0,0-1,0-1,-1 0,1-1,-1 0,-1-1,1 0,-1-1,9-7,-1 1,0-2,-2 0,0-2,0 1,-2-2,11-15,-20 25,-1 0,0 0,0 0,-1 0,0-1,-1 0,0 0,0 0,-1 0,0 0,0-3,-2 7,0 0,0 1,0-1,-1 0,0 1,0-1,0 1,0-1,-1 1,0 0,0-1,0 1,0 0,0 0,-1 0,0 1,0-1,0 1,0-1,-1 1,1 0,-1 0,-2-1,-7-4,0 0,0 2,-1-1,-13-3,13 5,1-1,0 1,0-2,1 0,-4-3,4-1</inkml:trace>
  <inkml:trace contextRef="#ctx0" brushRef="#br0" timeOffset="37963.786">6438 1345,'0'0,"1"0,0 1,0-1,0 0,-1 1,1-1,0 1,0-1,-1 1,1-1,0 1,-1-1,1 1,-1 0,1-1,-1 1,1 0,-1-1,1 1,-1 0,0 0,1 0,-1-1,0 1,0 1,8 25,-7-20,8 45,-2 0,-2 1,-3 33,1-13,4 19,4-45,-11-46,0 0,1 0,-1-1,0 1,0 0,1 0,-1-1,0 1,1 0,-1-1,0 1,1 0,-1-1,1 1,0-1,-1 1,1-1,-1 1,1-1,0 1,-1-1,1 0,0 1,-1-1,1 0,0 0,-1 1,1-1,0 0,0 0,0 0,-1 0,1 0,0 0,0 0,-1 0,1 0,0 0,0-1,-1 1,1 0,0 0,-1-1,1 1,0 0,-1-1,1 1,0-1,-1 1,1-1,-1 1,1-1,-1 1,1-1,-1 0,1 0,6-7,0-1,0 0,-1-1,0 0,-1 0,0 0,2-9,27-82,-26 71,9-29,18-52,-35 109,1 1,-1-1,1 1,-1-1,1 1,0 0,0-1,0 1,-1 0,1 0,0 0,0-1,1 1,-1 0,0 0,0 0,0 1,-1 0,1 1,-1-1,1 0,-1 0,1 0,-1 0,0 1,1-1,-1 0,1 0,-1 1,0-1,1 0,-1 1,0-1,0 0,1 1,-1-1,0 0,0 1,1-1,-1 1,0-1,0 0,0 1,0-1,1 1,-1-1,0 1,0-1,7 51,-6-14,0-5,1 0,1 0,2 0,3 10,-7-40,-1 0,1 1,0-1,0 0,0 1,0-1,0 0,0 0,0 0,1 0,-1 0,1 0,0 0,-1-1,1 1,0 0,0-1,0 1,0-2,-1 1,1-1,-1 0,1 1,0-1,-1 0,1 0,-1 0,1 0,0 0,-1 0,1 0,-1 0,1-1,0 1,-1-1,1 1,-1-1,1 0,0 0,4-3,1 0,-1-1,0 0,0 0,-1-1,1 0,-1 0,0 0,4-6,44-88,-38 68,2 1,12-16,-29 46,0 1,0 0,0-1,0 1,1-1,-1 1,0-1,0 1,0-1,1 1,-1 0,0-1,1 1,-1-1,0 1,1 0,-1-1,0 1,1 0,-1 0,1-1,-1 1,1 0,-1 0,0 0,1-1,-1 1,1 0,-1 0,1 0,-1 0,1 0,-1 0,1 0,-1 0,1 0,-1 0,1 0,-1 0,1 1,-1-1,1 0,-1 0,1 0,-1 1,0-1,1 0,-1 0,1 1,-1-1,0 0,1 1,-1-1,0 1,0-1,1 0,-1 1,0-1,0 1,1-1,-1 1,0-1,0 1,0-1,0 1,9 39,-7-31,6 32,2-1,1 0,3 0,11 21,-9-29</inkml:trace>
  <inkml:trace contextRef="#ctx0" brushRef="#br0" timeOffset="38968.087">7234 1519,'0'0,"0"0,0 1,1-1,-1 0,0 0,0 0,0 0,1 1,-1-1,0 0,0 0,1 0,-1 0,0 0,0 0,1 0,-1 0,0 0,1 0,-1 0,0 0,0 0,1 0,-1 0,0 0,0 0,1 0,-1 0,0 0,0 0,1-1,-1 1,0 0,0 0,1 0,-1 0,0-1,0 1,0 0,0 0,1 0,-1-1,0 1,0 0,0 0,0-1,0 1,0 0,1 0,-1-1,0 1,13 26,-3 23,-2 0,-2 0,-2 1,-3-1,-2 23,0-33,14-78,6-43,-17 77,2-13,3-18,2-1,2 1,1 0,2 1,15-27,-28 60,0 0,0 0,0 1,0-1,0 0,0 1,0-1,0 1,0 0,1-1,-1 1,1 0,-1 0,1 0,-1 0,1 0,0 0,0 0,-1 0,1 1,-1 0,0 0,0 1,0-1,0 1,0-1,0 1,0-1,0 1,-1-1,1 1,0 0,0-1,-1 1,1 0,0 0,-1 0,1-1,-1 1,1 0,-1 0,0 0,1 0,-1 0,0 0,1 1,3 14,-1 0,0 0,-1 1,0 3,-1-5,2 10,-3-16,1 0,-1 0,2-1,0 1,0 0,0 0,1-1,0 0,1 1,4 6,-8-14,1 0,0 0,-1 0,1 0,0 0,0 0,0 0,-1-1,1 1,0 0,0 0,0-1,0 1,0-1,1 1,-1-1,0 0,0 1,0-1,0 0,0 0,1 1,-1-1,0 0,0 0,0-1,0 1,1 0,0 0,0-1,1-1,-1 1,1-1,-1 1,1-1,-1 0,0 0,0 0,0 0,0 0,0-1,0 0,7-10,0 0,-1-1,-1 0,0-2,11-33,-15 38,1-1,0 1,1 0,0 0,0 0,1 1,1 0,4-5,-11 14,0 1,0 0,1 0,-1 0,0 0,0-1,1 1,-1 0,0 0,0 0,1 0,-1 0,0 0,1 0,-1 0,0 0,0-1,1 1,-1 0,0 1,1-1,-1 0,0 0,0 0,1 0,-1 0,0 0,1 0,-1 0,0 0,0 1,1-1,-1 0,0 0,0 0,1 0,-1 1,0-1,0 0,0 0,0 1,1-1,8 18,1 19,0 28,9 49,-16-101,1 0,0-1,1 1,0-1,1 0,1 0,1 2,-8-13,1 0,-1 0,1 0,-1-1,0 1,1 0,-1 0,1 0,0-1,-1 1,1 0,0-1,-1 1,1 0,0-1,0 1,-1-1,1 1,0-1,0 0,0 1,0-1,0 0,0 0,0 1,0-1,0 0,-1 0,1 0,0 0,0 0,0 0,0 0,0-1,1 1,7-10</inkml:trace>
  <inkml:trace contextRef="#ctx0" brushRef="#br0" timeOffset="39330.119">7957 1494,'-1'20,"1"10,0 1,2 0,2-1,5 28,-6-50,-1 0,1 1,0-1,0-1,1 1,1 0,-1-1,1 0,3 3,-5-6,0-1,1 1,0-1,0 0,0 0,0 0,0-1,1 1,-1-1,1 0,0-1,0 1,-1-1,1 0,0 0,4 0,3 0,1-2,-1 0,1 0,-1-1,0-1,1 0,-1 0,-1-1,1-1,0 0,-1-1,0 0,-1 0,1-1,-1-1,0 0,-1 0,0-1,0 0,-1-1,2 0,-1 0,-1-1,0 0,0-1,-1 1,-1-2,0 1,-1-1,0 1,0-2,-2 1,0 0,0-1,-1 1,-1-1,0 0,-1 1,-1-6,0 12,-1-1,0 1,-1 0,0-1,0 1,0 0,-1 1,0-1,0 1,-1 0,-3-4,-7-9</inkml:trace>
  <inkml:trace contextRef="#ctx0" brushRef="#br0" timeOffset="40062.244">8604 1445,'-1'116,"3"129,3-208,-5-37,0 1,0-1,0 1,1-1,-1 1,0-1,0 1,0-1,0 1,1-1,-1 1,0-1,1 1,-1-1,0 0,1 1,-1-1,0 1,1-1,-1 0,1 1,-1-1,0 0,1 0,-1 1,1-1,-1 0,1 0,-1 0,1 0,-1 0,1 1,-1-1,1 0,0 0,-1 0,1 0,-1 0,1-1,-1 1,1 0,-1 0,1 0,-1 0,1-1,-1 1,1 0,-1 0,0-1,1 1,-1 0,1-1,-1 1,0 0,1-1,-1 1,0-1,1 1,-1-1,0 1,0-1,1 1,-1-1,10-12,0-1,-2 1,1-2,-1 1,-1-1,2-8,33-101,-32 91,2-7,-2 5,2 0,1 1,14-26,-27 59,1 0,-1 0,0 0,0 0,1 1,-1-1,1 0,-1 1,1-1,-1 0,1 0,-1 1,1-1,-1 1,1-1,0 1,-1-1,1 1,0-1,0 1,-1-1,1 1,0 0,0 0,0-1,-1 1,1 0,0 0,0 0,0 0,1 0,-1 1,0 0,0 0,0 0,1 0,-1 0,0 1,-1-1,1 0,0 1,0-1,0 1,-1-1,1 1,-1-1,1 1,-1-1,15 74,-14-67,7 55,-3-15,3 1,2-2,9 29,-17-71,0 0,0 0,0 0,1-1,0 1,0 0,0-1,0 0,1 0,0 0,2 2,-5-5,1 0,-1 0,1 0,-1 0,1-1,-1 1,1-1,-1 1,1-1,-1 1,1-1,0 0,-1 0,1 0,0 0,-1 0,1 0,-1 0,1-1,0 1,-1 0,1-1,-1 0,1 1,-1-1,1 0,-1 0,1 0,-1 1,0-1,0-1,1 1,-1 0,0 0,0 0,0-1,0 1,0 0,0-2,39-65,-21 30</inkml:trace>
  <inkml:trace contextRef="#ctx0" brushRef="#br0" timeOffset="40402.598">9226 1469,'0'9,"0"10,4 12,2 8,4 6,0 0,-2-3,3-10,-2-9</inkml:trace>
  <inkml:trace contextRef="#ctx0" brushRef="#br0" timeOffset="40752.068">9027 1245,'8'0,"8"0,4-4,0-2</inkml:trace>
  <inkml:trace contextRef="#ctx0" brushRef="#br0" timeOffset="41078.869">9350 1419,'5'-4,"9"-1,15-1,12-2,11-5,9 0,3 2,-5 3,-8 3,-18 7,-18 7,-16 1,-16 5,-6-2</inkml:trace>
  <inkml:trace contextRef="#ctx0" brushRef="#br0" timeOffset="41079.869">9600 1395,'0'12,"4"14,6 10,1 7,3 10,3-1,8-4,3-7,1-10,1-10,-6-8</inkml:trace>
  <inkml:trace contextRef="#ctx0" brushRef="#br0" timeOffset="41417.443">9924 1469,'12'4,"14"6,5 10,3 5,3-1,0-1,2-4,-1-5,-7-5</inkml:trace>
  <inkml:trace contextRef="#ctx0" brushRef="#br0" timeOffset="41768.646">10322 1369,'-9'26,"-6"20,-6 20,2 20,-1 12,3 2,4-3,5-5,4-15,6-24,8-25,1-26,0-27,-3-8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29.577"/>
    </inkml:context>
    <inkml:brush xml:id="br0">
      <inkml:brushProperty name="width" value="0.2" units="cm"/>
      <inkml:brushProperty name="height" value="0.2" units="cm"/>
      <inkml:brushProperty name="ignorePressure" value="1"/>
    </inkml:brush>
  </inkml:definitions>
  <inkml:trace contextRef="#ctx0" brushRef="#br0">1 0,'0'4,"0"10,0 13,0 18,0 22,0 18,0 14,0 11,0 2,4-7,1-12,0-19,3-22,0-27,-1-26,-2-13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26.344"/>
    </inkml:context>
    <inkml:brush xml:id="br0">
      <inkml:brushProperty name="width" value="0.2" units="cm"/>
      <inkml:brushProperty name="height" value="0.2" units="cm"/>
      <inkml:brushProperty name="ignorePressure" value="1"/>
    </inkml:brush>
  </inkml:definitions>
  <inkml:trace contextRef="#ctx0" brushRef="#br0">301 72,'0'4,"-4"9,-1 18,-4 27,-5 32,1 27,3 30,2 21,3 9,2 3,2-15,1-18,0-28,0-29,5-34,1-27</inkml:trace>
  <inkml:trace contextRef="#ctx0" brushRef="#br0" timeOffset="469.395">47 556,'4'-3,"9"-14,14-12,22-12,23-15,18-10,14-5,8 1,6 5,-7 9,-13 15,-20 14,-27 15,-22 10</inkml:trace>
  <inkml:trace contextRef="#ctx0" brushRef="#br0" timeOffset="800.001">1 973,'12'0,"11"-4,18-10,18-13,18-14,15-13,17-4,8-4,1 1,-5 2,-5 4,-21 11</inkml:trace>
  <inkml:trace contextRef="#ctx0" brushRef="#br0" timeOffset="1371.197">1525 256,'0'4,"-4"9,-6 19,-4 22,-8 23,-8 21,-7 18,-1 8,-2 3,2-4,8-11,4-22,7-17,7-25,5-21</inkml:trace>
  <inkml:trace contextRef="#ctx0" brushRef="#br0" timeOffset="1736.465">1501 165,'7'9,"0"1,0 0,-1 0,0 1,-1 0,0 0,-1 0,0 0,-1 1,0 2,8 20,92 251,12-5,48 65,-146-313,-10-21,-1 0,0 0,-1 1,0 0,-1 0,0 0,-1 1,1 6,-8-8,-5-12</inkml:trace>
  <inkml:trace contextRef="#ctx0" brushRef="#br0" timeOffset="2067.969">1271 1134,'15'0,"18"0,14-4,12-5,6-5,6-4,1-4,-4 0,-12 2</inkml:trace>
  <inkml:trace contextRef="#ctx0" brushRef="#br0" timeOffset="2669.021">3002 349,'-3'-3,"-1"1,1 0,-1 0,1 0,-1 1,0-1,0 1,0 0,0 0,0 0,0 1,0 0,0-1,-3 1,-60 4,42 0,-1 1,0 2,1 0,1 2,-1 1,1 0,1 2,0 1,1 1,0 1,1 0,1 2,0 0,1 2,2 0,-1 1,-9 16,8-10,2 0,0 1,2 1,1 1,2 0,0 1,2 0,1 1,2-1,1 2,1-1,2 1,1 0,2 16,1-31,0 0,2-1,0 1,0-1,2 1,0-1,1-1,0 1,2-1,0 0,0 0,10 11,-10-16,1 0,0-1,0 0,1 0,0-1,0 0,1-1,0 0,1-1,0-1,-1 1,2-2,-1 1,0-2,1 0,12 2,1-3,1 0,0-2,0-1,-1-1,1-1,-1-2,1 0,-1-2,-1-1,17-7,-3-1,0-2,-2-2,0-1,-1-2,-2-1,13-12,6-11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30.216"/>
    </inkml:context>
    <inkml:brush xml:id="br0">
      <inkml:brushProperty name="width" value="0.2" units="cm"/>
      <inkml:brushProperty name="height" value="0.2" units="cm"/>
      <inkml:brushProperty name="ignorePressure" value="1"/>
    </inkml:brush>
  </inkml:definitions>
  <inkml:trace contextRef="#ctx0" brushRef="#br0">87 232,'-14'93,"-55"658,68-736,-1 2,2 0,0 0,0 0,2 0,0-1,1 4,-2-17,0 1,0-1,0 1,1-1,-1 0,1 1,0-1,0 0,0 0,0 0,1-1,-1 1,1 0,-1-1,1 1,0-1,0 0,0 0,0 0,1-1,-1 1,0-1,1 0,-1 0,1 0,-1 0,1 0,0-1,-1 1,3-1,16 0,0-1,1-1,-2-1,1 0,15-6,108-36,-120 37,-2 1,-1 0,0-2,-1 0,0-2,-1 0,0-1,0-1,-2-1,6-5,-2-6</inkml:trace>
  <inkml:trace contextRef="#ctx0" brushRef="#br0" timeOffset="628.323">988 208,'0'4,"0"5,0 13,0 15,0 20,0 20,0 17,0 16,0 9,4 0,1-9,4-15,1-19,1-20,0-22,-2-18</inkml:trace>
  <inkml:trace contextRef="#ctx0" brushRef="#br0" timeOffset="1153.318">1173 416,'4'0,"1"-4,8-1,5-4,12-4,16-4,17-3,20-2,20-5,16-6,11-1,0 1,-8 3,-15 6,-31 11,-36 11,-32 11,-18 3</inkml:trace>
  <inkml:trace contextRef="#ctx0" brushRef="#br0" timeOffset="1477.913">1727 347,'4'24,"1"23,4 19,-4 19,-2 14,-2 5,-1 2,-1-6,0-12,0-17,1-17,-1-21,5-20,1-21,4-20,0-6</inkml:trace>
  <inkml:trace contextRef="#ctx0" brushRef="#br0" timeOffset="2029.209">2697 47,'0'8,"-4"18,-5 20,-9 23,-10 22,-7 20,-2 11,-2 3,-3-3,2-11,8-16,6-24,6-21,8-22,9-21,5-10</inkml:trace>
  <inkml:trace contextRef="#ctx0" brushRef="#br0" timeOffset="2383.869">2697 70,'2'1,"-1"-1,1 0,-1 1,1 0,-1-1,1 1,-1 0,1 0,-1-1,0 1,0 0,1 1,-1-1,0 0,0 0,0 0,0 1,0-1,0 0,0 1,-1-1,1 1,0-1,-1 2,16 44,-12-33,63 185,8-4,93 169,-146-323,-12-22,0-1,-1 2,-1-1,1 7,-8-14,-6-10</inkml:trace>
  <inkml:trace contextRef="#ctx0" brushRef="#br0" timeOffset="2719.341">2419 878,'24'0,"19"-4,19-1,9-4,6-4,-3 0,-7-2,-6-2,-13 2</inkml:trace>
  <inkml:trace contextRef="#ctx0" brushRef="#br0" timeOffset="3240.048">3136 232,'8'-4,"14"-5,19-6,23-3,19-3,20-2,15-4,8-2,-2 3,-15 4,-17 4,-29 6,-24 5</inkml:trace>
  <inkml:trace contextRef="#ctx0" brushRef="#br0" timeOffset="3569.785">3690 185,'-4'48,"-1"30,0 22,5 14,2 3,1-7,4-9,1-20,3-18,3-24,0-23,0-22,3-18,-1-4</inkml:trace>
  <inkml:trace contextRef="#ctx0" brushRef="#br0" timeOffset="4184.569">4613 93,'-2'-2,"-1"0,1 1,-1-1,0 1,0 0,0-1,0 1,0 0,0 1,0-1,0 1,0-1,0 1,0 0,0 0,0 0,0 0,0 1,-1-1,0 2,-64 18,42-9,1 2,-1 1,2 0,0 2,1 1,0 1,2 1,0 0,1 2,1 0,-7 13,10-13,1 0,1 2,1 0,1 0,1 1,1 1,2-1,0 2,1-1,2 1,0 0,1 15,3-28,1 0,1 0,0 1,1-1,0 0,1 0,1-1,0 1,0-1,2 1,-1-1,1-1,1 1,0-1,1 0,0-1,6 6,-3-5,1 0,0-1,1 0,0-1,0-1,1 0,0 0,1-2,-1 1,1-2,0 0,1-1,-1-1,9 1,5-1,0-2,0-1,0-1,0-1,0-2,0-1,0-1,-1-2,0 0,-1-2,0-1,-1-2,0 0,0-1,14-13,-22 14,-1 0,0-1,-1-1,-1-1,0 0,-2-1,0 0,0-1,9-19,-15 22,0 0,-1 0,-1-1,0 0,-1 0,-1 0,-1-1,0 1,-1-1,0 1,-2-1,0 0,-2-10,-2 7,0-1,-1 1,-1 0,-1 1,0 0,-2 0,0 0,-1 2,-1-1,-1 1,0 1,-1 1,-1-1,0 2,-1 0,-1 1,0 1,0 1,-1 0,-1 1,0 1,0 1,-1 0,0 2,0 0,-18-2,27 7,0 0,0 0,0 1,1 1,-2 0,10-1,0 0,1 0,-1 0,0 0,1 0,-1 1,0-1,1 1,-1-1,0 1,1-1,-1 1,1 0,-1 0,1 0,-1 0,1 0,0 0,0 0,-1 0,1 1,0-1,0 0,0 1,0-1,0 1,1-1,-1 1,0-1,1 1,-1-1,1 1,-1 0,1 0,4 13</inkml:trace>
  <inkml:trace contextRef="#ctx0" brushRef="#br0" timeOffset="4951.991">5399 70,'-4'89,"-9"49,0 2,8 47,9 38,1 34,-10-226,0-34,0-17,2-6</inkml:trace>
  <inkml:trace contextRef="#ctx0" brushRef="#br0" timeOffset="5601.639">5353 162,'44'-16,"1"1,0 3,1 2,1 1,-1 3,1 2,0 1,41 5,-73-1,-1 0,1 1,-1 1,0 0,0 2,4 1,-15-5,-1 0,1 0,0 0,-1 0,1 0,-1 1,0-1,1 1,-1 0,0 0,0 0,0 0,0 0,0 0,-1 1,1-1,-1 0,1 1,-1-1,0 1,0 0,0-1,0 1,-1 0,1 0,-1-1,0 1,1 0,-1 0,0 0,-1-1,1 1,0 0,-2 2,-1 6,-2 0,1 0,-2 0,1-1,-2 0,1 0,-1-1,-1 0,1 0,-2 0,1-1,-3 1,-27 23,-1-2,-13 6,37-26,-86 53,-101 46,26-15,152-75,24-19,0 1,0-1,0 0,0 1,0-1,0 0,0 1,0-1,0 0,0 1,0-1,0 0,0 1,1-1,-1 0,0 0,0 1,0-1,0 0,1 1,-1-1,0 0,0 0,0 0,1 1,-1-1,0 0,0 0,1 0,-1 1,0-1,1 0,-1 0,0 0,0 0,1 0,-1 0,0 0,1 0,-1 0,0 0,1 0,6 1,0 0,0-1,0 1,0-2,0 1,5-2,43-4,1 2,-1 3,1 2,0 3,-1 2,0 3,5 3,436 116,-286-68,-201-57,-6-2,1 0,0 0,-1 0,1 0,0 0,0-1,-1 0,1 0,0 0,0 0,0 0,1-1,4-5</inkml:trace>
  <inkml:trace contextRef="#ctx0" brushRef="#br0" timeOffset="6399.141">7153 70,'-13'-6,"-1"1,0 0,-1 1,1 1,0 0,-1 1,0 0,0 1,1 1,-1 0,-11 2,-5 2,0 1,0 2,1 0,-30 13,43-14,-1 2,1 0,0 1,1 1,0 0,0 2,2-1,-1 2,-4 5,15-14,0 0,0 1,0-1,1 0,0 1,0 0,0 0,1 0,-1 0,1 0,0 1,1-1,-1 1,1-1,0 1,1-1,-1 1,1-1,0 1,1 0,-1-1,1 1,0-1,0 1,1-1,0 1,0-1,0 0,0 0,1 0,0 0,0 0,2 1,4 4,0 0,1 0,0-1,0-1,1 1,0-2,1 0,0 0,0-1,0 0,1-1,0-1,12 3,30 6,-1-2,44 3,-74-11,91 8,-29-4,8 6,-69-9,-1 2,0 0,0 2,-1 0,0 2,0 1,-17-8,-1 0,1 0,-1 0,0 1,0 0,-1 0,1 0,-1 1,0 0,0 0,0 0,0 0,0 3,-2-5,-1 1,1 0,-1 0,0 0,0 0,-1 1,1-1,-1 0,0 0,0 0,0 0,-1 0,1 1,-1-1,0 0,0 0,-1 0,1 0,-1-1,-1 2,-4 9,-2 0,0-1,-1-1,0 1,0-1,-2-1,1 0,-1-1,-1 0,0-1,-1 0,1-1,-1 0,-1-2,0 1,-7 1,-27 8,-2-1,0-3,-1-1,-19-1,17-2,3 0,0-2,0-3,-16-1,65-2,0 0,0 0,0 0,0 0,0 0,0 0,0 0,0-1,0 1,0-1,0 0,0 1,0-1,0 0,1 0,-1 0,0 0,1 0,-1-1,0 1,1-1,0 1,-1-1,0-11</inkml:trace>
  <inkml:trace contextRef="#ctx0" brushRef="#br0" timeOffset="6880.315">7870 278,'3'0,"3"4,2 5,2 5,-2 4,-3 3,-5 2,-7-3,-2-6</inkml:trace>
  <inkml:trace contextRef="#ctx0" brushRef="#br0" timeOffset="7218.804">7939 809,'7'7,"4"8,-1-4,-2-3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40.152"/>
    </inkml:context>
    <inkml:brush xml:id="br0">
      <inkml:brushProperty name="width" value="0.1" units="cm"/>
      <inkml:brushProperty name="height" value="0.1" units="cm"/>
      <inkml:brushProperty name="ignorePressure" value="1"/>
    </inkml:brush>
  </inkml:definitions>
  <inkml:trace contextRef="#ctx0" brushRef="#br0">254 1,'4'0,"1"4,4 9,0 14,-1 15,-2 19,-2 15,-2 15,-1 7,-5-1,-1-6,-1-14,2-16,-3-19,-1-24,2-15</inkml:trace>
  <inkml:trace contextRef="#ctx0" brushRef="#br0" timeOffset="667.348">0 279,'139'-39,"-61"16,0 3,1 3,0 4,40 0,-118 13,6-1,1 0,-1 1,0 0,1 0,-1 1,0 0,0 1,1-1,-1 1,0 0,5 3,-11-4,0-1,-1 1,1-1,0 1,-1-1,1 1,-1-1,1 1,-1-1,1 1,-1 0,1-1,-1 1,0 0,1-1,-1 1,0 0,0 0,1-1,-1 1,0 0,0 0,0-1,0 1,0 0,0 0,0-1,0 1,0 0,-1 0,-16 22,-32 11,49-34,-67 33,-1-3,-2-2,-22 2,-65 27,138-48,19-9,0 0,0 0,0 0,0 0,0 0,-1 1,1-1,0 0,0 0,0 0,0 0,0 0,0 0,0 0,0 0,0 0,0 0,0 0,0 1,0-1,0 0,0 0,0 0,0 0,-1 0,1 0,0 0,0 0,0 0,0 1,0-1,0 0,1 0,-1 0,0 0,0 0,0 0,0 0,0 0,0 1,0-1,0 0,0 0,0 0,0 0,0 0,0 0,0 0,0 0,0 0,0 0,1 0,-1 0,0 0,0 1,0-1,0 0,0 0,0 0,0 0,0 0,1 0,-1 0,0 0,0 0,0 0,0 0,36-1,192-30,-134 15,0 4,0 5,0 3,2 5,-81 0,-1 1,1 0,-1 1,0 0,0 2,0-1,7 5,-19-8,0 0,0 0,0 0,0 0,0 1,0-1,0 1,-1-1,1 1,-1 0,1 0,-1-1,1 1,-1 0,0 0,0 1,0-1,0 0,0 0,-1 1,0 0,0 0,0-1,0 1,-1 0,0 0,1 0,-1 0,0 0,-1-1,1 1,0-1,-1 1,1-1,-1 1,0-1,0 0,0 1,0-1,0 0,-2 1,-14 12,0-1,-1 0,0-2,-1 0,-1-1,1-1,-2-1,0-1,-55 19,-48 8,108-30,-84 22,-1-4,-95 8,152-33,34-6,11 7,0 0,0 0,1 0,-1 0,0 0,1 0,-1 1,1-1,-1 0,1 0,0 0,-1 1,1-1,0 0,-1 0,1 1,0-1,0 1,0-1,0 1,18-14</inkml:trace>
  <inkml:trace contextRef="#ctx0" brushRef="#br0" timeOffset="1135.668">1224 279,'0'3,"0"7,4 4,1 12,4 9,0 11,-1 9,-2 7,-3 5,0-2,-2-7,3-10,1-17,-1-18,0-14,-2-8</inkml:trace>
  <inkml:trace contextRef="#ctx0" brushRef="#br0" timeOffset="1603.777">1155 347,'67'-17,"1"-1,36-3,-83 18,1 0,0 2,-1 1,1 0,0 2,20 3,-38-4,1 0,0 0,0 1,-1-1,1 1,-1 0,0 0,1 1,-1-1,0 1,0 0,1 1,-3-2,-1-1,0 1,0-1,0 1,0 0,-1-1,1 1,0 0,-1 0,1-1,-1 1,1 0,-1 0,0 0,0 0,0-1,0 1,0 0,0 0,-1 0,1 0,-1-1,1 1,-1 0,1 0,-1-1,0 1,0 0,0-1,0 1,0-1,-1 2,-5 6,-1 1,0-1,0 0,-1-1,0 0,0 0,-1-1,-4 3,-89 45,77-42,-1 1,1 1,-20 16,45-31,-1 1,1 1,-1-1,1 0,-1 0,1 0,0 1,-1-1,1 1,0-1,0 1,0 0,0-1,0 1,1 0,-1-1,0 1,1 0,-1 0,1 0,0 0,0 0,0-1,0 3,0-2,1 0,0 0,0 0,1 0,-1 0,0 0,1 0,-1-1,1 1,-1 0,1-1,0 1,0-1,-1 0,1 1,0-1,2 0,13 7,0-1,0-1,0 0,15 1,-25-5,54 14,0-3,1-3,0-2,12-3,-71-5,1 0,-1 0,1 0,-1 0,1-1,-1 0,1 0,-1 0,0 0,1 0,-1 0,0-1,0 0,9-8</inkml:trace>
  <inkml:trace contextRef="#ctx0" brushRef="#br0" timeOffset="2266.585">2055 325,'4'0,"1"4,0 9,3 10,0 13,3 12,-1 10,2 7,-1-1,-2-2,-3-8,-3-10,3-15,4-22,0-11</inkml:trace>
  <inkml:trace contextRef="#ctx0" brushRef="#br0" timeOffset="2698.718">2632 232,'0'4,"-4"9,-5 10,-5 14,-8 15,-4 11,-6 11,-1 4,1-4,2-5,3-12,5-11,10-17,8-18,4-10</inkml:trace>
  <inkml:trace contextRef="#ctx0" brushRef="#br0" timeOffset="3034.007">2609 279,'8'7,"6"8,9 8,5 8,1 7,3 8,1 5,2-2,-1-3,-2-4,-3-10,-9-10,-14-12,-6-9</inkml:trace>
  <inkml:trace contextRef="#ctx0" brushRef="#br0" timeOffset="3364.954">2447 648,'36'-4,"22"-5,15-2,1 2,1-1,-9 0,-7 2,-11-1,-12 0</inkml:trace>
  <inkml:trace contextRef="#ctx0" brushRef="#br0" timeOffset="3721.602">3279 347,'0'8,"0"11,-4 13,-1 13,0 8,-3 5,0 2,1-3,2-6,2-16,1-18,1-11</inkml:trace>
  <inkml:trace contextRef="#ctx0" brushRef="#br0" timeOffset="4147.159">3209 394,'16'11,"0"1,-1 0,0 2,-1-1,-1 2,0 0,-1 0,0 1,-1 2,21 25,-20-28,21 28,2-2,4 0,-29-31,1 0,0-1,0 0,1 0,0-2,1 1,-1-2,1 1,1-2,1 1,-10-5,-1 1,1-1,-1 0,1-1,-1 1,1-1,0 0,-1 0,1 0,0-1,-1 1,1-1,-1 0,1-1,-1 1,1-1,-1 0,0 0,3-2,-2 0,0 0,0-1,0 0,-1 1,0-1,0-1,0 1,-1-1,0 1,0-1,0 0,-1 0,1-1,2-10,0-1,-2 1,0-1,0 0,-2 0,0 0,-1 0,-1 0,-3-16,0 12,-1-1,-1 1,-1 0,-1 1,-1 0,-1 0,0 0,-2 2,0-1,-2 2,0-1,-1 2,0 0,-2 1,-5-4,17 16,-15-14,20 18,-1 0,1-1,-1 1,1-1,0 1,-1-1,1 1,0-1,-1 1,1-1,0 1,0-1,-1 1,1-1,0 1,0-1,0 1,0-1,0 0,0 1,0-1,0 1,0-1,0 0,0 1,0-1,0 1,0-1,1 1,-1-1,0 1,0-1,1 0,7-5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51.791"/>
    </inkml:context>
    <inkml:brush xml:id="br0">
      <inkml:brushProperty name="width" value="0.1" units="cm"/>
      <inkml:brushProperty name="height" value="0.1" units="cm"/>
      <inkml:brushProperty name="ignorePressure" value="1"/>
    </inkml:brush>
  </inkml:definitions>
  <inkml:trace contextRef="#ctx0" brushRef="#br0">1 1,'0'3,"0"7,0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8.436"/>
    </inkml:context>
    <inkml:brush xml:id="br0">
      <inkml:brushProperty name="width" value="0.1" units="cm"/>
      <inkml:brushProperty name="height" value="0.1" units="cm"/>
      <inkml:brushProperty name="ignorePressure" value="1"/>
    </inkml:brush>
  </inkml:definitions>
  <inkml:trace contextRef="#ctx0" brushRef="#br0">85 129,'0'7,"0"8,3 13,2 10,2 14,1 10,-1 11,-2 8,-2-1,-2-4,4-4,-1-8,1-12,1-11,1-9,-2-14,-4-13,-3-14,-4-9,-1 0</inkml:trace>
  <inkml:trace contextRef="#ctx0" brushRef="#br0" timeOffset="371.2">7 622,'0'-4,"3"-1,4-2,9-4,7-1,11 0,5-2,6 1,6 3,5 2,1 4,0 6,-9 2,-7 3,-8 6,-10 4,-8 5,-8 2,-4 0,-6-2,-6 4,-8 0,-5-2,-5 0,-4-2,-8-1,-4-1,-3 0,-5 0,-1-5,-1 1,1-5,8 2,6-5,14-3,10-5</inkml:trace>
  <inkml:trace contextRef="#ctx0" brushRef="#br0" timeOffset="1081.658">695 523,'0'3,"0"5,0 4,3 7,2 7,-1 9,-1 8,0 4,-2 0,0 0,0-6,-1-6,-1-12,4-13,2-13,-1-11,0-12,-3-2,1-6,-1-1,3 0,0 0,0 3,2 3,2-1,1 4,-1-1,2 8,3 2,2 1,2 3,2 0,0 3,1 2,0 4,-3 1</inkml:trace>
  <inkml:trace contextRef="#ctx0" brushRef="#br0" timeOffset="1416.088">1089 562,'0'-3,"3"-2,2 4,-1 9,2 6,2 4,-3 7,-1 4,-1 4,-1 1,2-3,0-3,1-3,-2-9,-2-11,1-12,-1-6</inkml:trace>
  <inkml:trace contextRef="#ctx0" brushRef="#br0" timeOffset="1651.993">1069 267,'0'3,"3"2,6-1,-1 3,0 0</inkml:trace>
  <inkml:trace contextRef="#ctx0" brushRef="#br0" timeOffset="2299.633">1325 719,'3'0,"2"4,2 0,4 0,4 0,2-5,2-2,4 0,5-3,1-5,-1-3,-2-2,-2-3,-6 0,-4-1,-10-1,-7 4,-7 2,-10 2,-6 4,-7 7,0 4,-2 5,-2 4,7 4,4 3,6 5,7 1,10 5,7-1,7 2,9 0,3-2,6-4,3 0,4-6,2-6,1-4,2-5,-1-4,1-7,-1-9,-4-4,-1-5,-3-2,-7 0,-8 3,-7 0,-4 7</inkml:trace>
  <inkml:trace contextRef="#ctx0" brushRef="#br0" timeOffset="2990.203">2329 208,'3'-4,"2"-3,-1-5,-1-4,-4 2,-5-1,-9-1,-4-1,-7-1,-5 2,-4 1,-2 3,1 0,4 2,3 3,4-1,3 1,4 5,3 6,4 7,3 6,4 12,1 10,3 12,4 8,4 7,5 5,3 2,3 0,-3-4,0-4,0-8,-2-5,0-9,-3-8,-4-7,-1-4,-4-10,-4-8,-5-12,-2-7,0-1</inkml:trace>
  <inkml:trace contextRef="#ctx0" brushRef="#br0" timeOffset="3223.669">1857 562,'3'0,"4"0,9 0,7 0,7 0,5 0,3 0,2 0,0 0,2-3,-1-2,-5 1,-3-2,-9-5,-8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51.453"/>
    </inkml:context>
    <inkml:brush xml:id="br0">
      <inkml:brushProperty name="width" value="0.1" units="cm"/>
      <inkml:brushProperty name="height" value="0.1" units="cm"/>
      <inkml:brushProperty name="ignorePressure" value="1"/>
    </inkml:brush>
  </inkml:definitions>
  <inkml:trace contextRef="#ctx0" brushRef="#br0">299 32,'1'-1,"-1"1,0-1,1 1,-1 0,0-1,1 1,-1-1,0 1,1-1,-1 1,0-1,0 1,0-1,1 1,-1-1,0 1,0-1,0 0,0 1,0-1,0 1,0-1,0 1,0-1,0 1,-1-1,1 1,0-1,0 1,0-1,-1 1,1-1,0 1,-1-1,1 1,0-1,-1 1,1-1,0 1,-1 0,1-1,-1 1,1 0,-1 0,1-1,-1 1,1 0,-1 0,1-1,-1 1,1 0,-1 0,-31-8,15 7,0 1,1 1,-1 1,1 0,-1 1,1 1,0 0,0 2,1-1,-1 2,1 0,0 1,-2 3,15-10,1 0,-1 0,1 0,-1 0,1 0,0 1,0-1,-1 0,1 1,0-1,0 1,1 0,-1-1,0 1,0-1,1 1,-1 0,1 1,0-2,0 0,0 0,0 0,1 0,-1 0,0 0,1 0,-1-1,1 1,-1 0,1 0,-1 0,1 0,0-1,-1 1,1 0,0 0,0-1,-1 1,1-1,0 1,0-1,0 1,6 2,-1 0,1-1,0 0,-1 0,1 0,0-1,0 0,1 0,166 2,-199 9,-25 4,10-6,24-8,1 2,-1 0,0 1,1 0,0 1,0 1,1 0,-2 3,15-10,0 0,1 0,-1 1,0-1,1 1,-1-1,1 0,-1 1,1-1,-1 1,1-1,-1 1,1-1,0 1,-1-1,1 1,0 0,-1-1,1 1,0 0,0-1,0 1,-1 0,1-1,0 1,0 0,0-1,0 1,0 0,0-1,0 1,1 0,-1-1,0 1,0 0,1 0,1 0,-1 1,0-1,1 0,-1 0,1 0,-1 0,1 0,0-1,-1 1,1 0,0-1,1 1,56 10,20-6,47-4,-86-2</inkml:trace>
  <inkml:trace contextRef="#ctx0" brushRef="#br0" timeOffset="656.635">230 447,'0'4,"0"1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45.549"/>
    </inkml:context>
    <inkml:brush xml:id="br0">
      <inkml:brushProperty name="width" value="0.1" units="cm"/>
      <inkml:brushProperty name="height" value="0.1" units="cm"/>
      <inkml:brushProperty name="ignorePressure" value="1"/>
    </inkml:brush>
  </inkml:definitions>
  <inkml:trace contextRef="#ctx0" brushRef="#br0">1 208,'4'0,"9"0,10-3,13-3,16-2,11-2,11-1,8-4,2-3,-6-3,-8 3,-11 4,-21 5,-16 3</inkml:trace>
  <inkml:trace contextRef="#ctx0" brushRef="#br0" timeOffset="335.732">370 232,'0'12,"0"7,0 9,0 7,0 10,4 5,1-3,0 0,3-9,4-7,4-13,-1-13,-3-7</inkml:trace>
  <inkml:trace contextRef="#ctx0" brushRef="#br0" timeOffset="685.632">947 1,'-4'19,"-5"23,-9 20,-5 10,-7 10,-2 2,0-1,2-8,7-11,6-22,10-17,11-21,4-23,1-8</inkml:trace>
  <inkml:trace contextRef="#ctx0" brushRef="#br0" timeOffset="1017.37">924 23,'8'24,"6"15,2 14,0 8,3 7,-2-1,3-4,3-9,2-5,-1-12,1-8,-1-8,-8-9,-15-9,-7-6</inkml:trace>
  <inkml:trace contextRef="#ctx0" brushRef="#br0" timeOffset="1358.61">763 462,'27'-7,"21"-4,11 1,2-2,-1 1,-6-1,-6-3,-10 1</inkml:trace>
  <inkml:trace contextRef="#ctx0" brushRef="#br0" timeOffset="1721.146">1432 93,'0'4,"4"9,1 14,0 15,-1 11,-1 5,-1 4,-2 0,1-7,-1-9,0-16,-1-14</inkml:trace>
  <inkml:trace contextRef="#ctx0" brushRef="#br0" timeOffset="2151.069">1363 140,'82'-31,"4"4,-59 19,-1 2,2 1,-1 2,0 0,8 1,-32 2,1 0,-1 0,0 0,0 0,0 0,0 1,0 0,0-1,0 1,0 0,0 0,0 1,-1-1,1 0,0 1,-1 0,1 0,-1 0,1 0,-1 0,0 0,0 0,0 1,0 0,-1 0,0-1,-1 1,1 0,-1-1,0 1,0 0,0 0,0-1,0 1,0 0,-1 0,1-1,-1 1,0 0,0-1,0 1,0-1,-1 1,1-1,0 0,-1 1,0-1,1 0,-1 0,0 0,0 0,-1 0,-13 13,-1-1,0-1,-1 0,-1-1,-15 7,9-4,0 0,-17 15,40-29,0 1,1-1,-1 0,1 0,-1 1,1-1,0 1,0-1,0 1,-1-1,2 1,-1 0,0 0,0 0,0-1,1 1,-1 0,1 0,0 0,-1 0,1 0,0 0,0 0,0 0,0 0,1 1,0 0,1-1,-1 1,1 0,-1-1,1 1,0-1,0 1,0-1,0 0,0 1,0-1,1 0,1 1,14 8,-1-1,1 0,1-2,14 6,-21-10,270 115,-279-117,1 0,-1-1,1 1,0-1,-1 0,1 0,0-1,0 1,-1-1,1 0,0 0,0 0,0 0,0 0,-1-1,1 0,0 0,0 0,10-8</inkml:trace>
  <inkml:trace contextRef="#ctx0" brushRef="#br0" timeOffset="2951.767">2333 93,'-4'5,"1"0,0 0,0 0,0 1,1-1,-1 1,1-1,1 1,-1 0,1 0,-8 22,-71 144,35-78,-10 37,51-116,10-14,14-21,10-26,-2-2,-1 0,-3-2,-2-1,-3 0,-1-1,2-22,-20 72,1-1,0 0,-1 0,1 1,0-1,1 0,-1 1,0-1,1 1,-1 0,1-1,0 1,-1 0,1 0,0 0,1 0,-1 0,0 1,1-1,-1 2,0 0,0 0,0 0,0 0,-1 0,1 0,0 1,0-1,0 1,0 0,0-1,0 1,-1 0,1 0,0 0,-1 0,1 0,-1 1,1-1,-1 0,1 1,-1-1,0 1,0-1,0 1,0 0,1 0,30 46,-2 1,-2 2,-2 0,-2 2,15 53,-34-93,15 47,-19-58,-1 0,1 1,-1-1,1 0,-1 1,0-1,0 1,0-1,0 1,0-1,0 1,-1-1,1 0,-1 1,0-1,0 0,0 1,0-1,0 0,-1 1,-7 3</inkml:trace>
  <inkml:trace contextRef="#ctx0" brushRef="#br0" timeOffset="3291.857">2148 440,'4'4,"5"1,13 0,10-1,8-2,9 0,4-5,1-2,-1-3,-6-2,-3-2,-8 1</inkml:trace>
  <inkml:trace contextRef="#ctx0" brushRef="#br0" timeOffset="3775.615">2817 93,'-7'152,"2"-95,3 1,5 57,-2-109,-1 0,1-1,0 1,1 0,-1-1,1 1,0-1,0 1,1-1,0 0,0 0,0 0,0 0,1-1,1 1,-2-2,1 0,0 0,0 0,0-1,1 0,-1 0,0 0,1 0,0-1,-1 0,1 1,0-2,0 1,-1-1,1 1,0-1,0-1,2 1,23-4,-1-2,0 0,-1-2,0-1,0-1,-1-1,0-2,0-1,4-3</inkml:trace>
  <inkml:trace contextRef="#ctx0" brushRef="#br0" timeOffset="4474.721">3349 116,'-1'11,"-1"1,0-1,0 0,-4 9,-3 19,6-22,-5 27,2 1,1 9,4-42,1 0,0-1,1 1,0-1,1 1,1-1,-1 0,2 0,-1 0,2 0,0 2,-1-8,0 0,0 0,1 0,-1 0,1-1,0 0,0 0,0 0,1-1,-1 1,1-1,0-1,0 1,0-1,0 0,0 0,1-1,-1 0,0 0,1-1,-1 1,5-1,17 0,-1-2,0 0,0-2,19-5,57-19,-66 15</inkml:trace>
  <inkml:trace contextRef="#ctx0" brushRef="#br0" timeOffset="4989.874">4134 93,'-4'-2,"-1"1,0-1,0 1,0 0,1 0,-1 1,0-1,0 1,0 0,0 1,0-1,0 1,0 0,0 0,1 0,-1 1,0 0,1 0,-1 0,1 0,0 1,-1-1,1 1,1 0,-1 1,0-1,0 2,-6 4,1 0,0 1,1 0,0 1,1-1,0 2,0-1,1 1,-4 11,6-11,1-1,0 1,0 0,1 1,1-1,0 0,1 0,0 1,1-1,0 0,1 0,0 0,1 0,0 0,4 8,-4-13,1 1,0-2,0 1,0 0,1-1,0 0,0 0,1 0,0-1,0 0,0 0,0 0,1-1,0 0,0 0,0 0,0-1,1 0,-1-1,1 0,0 0,-1 0,1-1,6 0,1-1,-1 0,0 0,0-1,0-1,0-1,0 0,0-1,0 0,-1-1,0 0,0-1,0-1,-1 0,0-1,0 0,3-4,-9 7,0 0,-1 0,1-1,-1 1,0-1,-1 0,0-1,0 1,0-1,0 0,-1 0,0 0,-1 0,0 0,0-1,0 1,-1-1,0 1,-1-1,1 1,-2-1,1 0,-1 1,0-1,0 1,-1-1,0 1,-1 0,1 0,-5-7,1 2,0 1,-1 0,0 0,-1 0,-1 1,1 0,-2 1,1 0,-1 1,0 0,-3-2,-14-6,-1 0,-1 1,-29-9,49 17,7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57.479"/>
    </inkml:context>
    <inkml:brush xml:id="br0">
      <inkml:brushProperty name="width" value="0.1" units="cm"/>
      <inkml:brushProperty name="height" value="0.1" units="cm"/>
      <inkml:brushProperty name="ignorePressure" value="1"/>
    </inkml:brush>
  </inkml:definitions>
  <inkml:trace contextRef="#ctx0" brushRef="#br0">469 139,'-20'1,"0"0,0 2,0 1,0 0,1 1,0 1,0 1,0 1,1 1,0 0,0 1,1 1,-3 4,0-1,1 1,1 2,1 0,0 0,2 2,0 0,0 1,2 0,1 1,-8 18,16-31,1 0,0 0,0 0,1 0,0 1,1-1,0 1,0-1,1 1,0 0,0-1,1 1,1 1,-1-6,0 1,0-1,1 0,-1 0,1 0,0 0,1-1,-1 1,1 0,-1-1,1 0,0 1,0-1,0-1,1 1,-1 0,1-1,0 1,-1-1,1 0,0 0,0-1,1 1,-1-1,0 0,3 0,6 1,-1 0,1-2,0 1,-1-2,1 1,-1-2,1 0,-1 0,0-1,0-1,0 0,0 0,4-4,27-13,0-2,34-26,-39 24,-36 24,-1 0,1 0,-1 0,1 0,0 0,-1 0,1 1,0-1,-1 0,1 1,0 0,0-1,0 1,0 0,-1 0,1 0,0 0,0 0,0 0,0 1,-1-1,1 0,0 1,0 0,0-1,-1 1,1 0,-1 0,1 0,0 0,-1 0,0 0,2 1,2 5,1 1,-1 0,0-1,0 2,-1-1,3 8,-6-11,2 1,-1 0,1-1,0 1,0-1,0 0,1 0,-1 0,1 0,1-1,-1 1,1-1,-1 0,2 0,9 1</inkml:trace>
  <inkml:trace contextRef="#ctx0" brushRef="#br0" timeOffset="776.893">1116 93,'-15'1,"0"0,1 2,-1 0,1 0,-1 1,1 1,0 1,1 0,-1 0,1 1,1 1,-1 1,1-1,1 2,0 0,0 0,-1 2,1 0,1-1,0 1,1 1,0 0,1 0,0 1,1 0,1 0,0 0,1 1,1 0,0 0,1 0,0 1,2-1,-1 6,2-16,0 1,0-1,1 0,0 1,0-1,0 0,0 0,1 0,0 1,0-2,0 1,1 0,-1 0,1-1,0 0,1 1,-1-1,1 0,0-1,1 2,1-1,1 0,-1 0,1-1,0 1,0-2,1 1,-1-1,0 0,1-1,-1 1,1-2,0 1,1-1,12 0,1-1,-1-1,0-1,1-1,-1-1,-1-1,1-1,-1 0,14-8,-26 10,1 1,-1-1,0-1,0 0,0 0,-1 0,0-1,0 0,-1 0,0-1,0 0,0 0,0-2,-4 5,0 1,0-1,-1 0,1 0,-1 0,0 0,-1 0,1 0,-1 0,0 0,0 0,-1 0,1 0,-1 0,0 0,-1 0,1 0,-1 0,0 1,0-1,0 1,-1-1,1 1,-1 0,-3-4,-7-6,-1 0,0 0,0 2,-2 0,1 0,-2 2,1 0,-4-1,-54-36,64 37,8 4</inkml:trace>
  <inkml:trace contextRef="#ctx0" brushRef="#br0" timeOffset="1212.331">1370 230,'0'4,"0"6,4 8,1 9,4 12,0 7,-1 8,1 2,0-4,-2-7,-1-8,-3-13,-2-16,0-8</inkml:trace>
  <inkml:trace contextRef="#ctx0" brushRef="#br0" timeOffset="1663.595">1346 139,'27'-9,"0"2,0 1,0 1,0 2,10 0,-25 2,1 1,-1 0,0 1,1 0,-1 1,0 1,0 0,0 0,0 1,-1 1,0 0,11 6,-20-10,0 0,0 0,0 1,-1-1,1 0,0 1,-1-1,1 1,-1 0,1 0,-1-1,0 1,0 0,1 0,-1 0,-1 0,1 0,0 0,0 0,-1 1,1-1,-1 0,0 0,0 1,0 1,-1-1,0 0,0 0,0 0,0 0,-1 0,1 0,-1-1,0 1,0 0,0-1,0 1,0-1,0 0,-1 1,-11 8,-1 0,1 0,-2-2,1 0,-8 3,-8 2,-42 22,69-33,0-1,1 0,-1 1,1 0,-1-1,1 1,0 1,0-1,1 0,-1 1,1-1,-1 1,1 0,0 0,0 2,2-4,0 1,0 0,0 0,0 0,0 0,1-1,-1 1,1 0,0 0,0-1,0 1,0 0,0-1,1 1,-1-1,1 0,-1 1,1-1,0 0,0 0,0 0,0 0,0 0,1-1,-1 1,3 1,8 5,1 0,0 0,0-1,4 1,36 10,0-1,1-3,43 4,-74-13</inkml:trace>
  <inkml:trace contextRef="#ctx0" brushRef="#br0" timeOffset="2209.831">1970 254,'0'12,"0"11,0 14,4 9,1 4,0 1,-1-4,-1-13,-1-18,-1-10</inkml:trace>
  <inkml:trace contextRef="#ctx0" brushRef="#br0" timeOffset="2613.878">1947 208,'21'-3,"-1"1,1 0,0 2,0 1,0 0,-1 2,1 0,-1 1,1 1,13 6,-9-2,-1 1,-1 0,0 2,0 1,-1 1,-1 0,-1 2,8 8,-21-18,0 0,-1 0,0 1,-1 0,0 0,0 1,2 2,-6-8,0 0,-1 0,1 0,0 0,0 1,-1-1,0 0,1 0,-1 0,0 0,0 1,0-1,0 0,0 0,-1 0,1 0,-1 0,1 1,-1-1,0 0,0 0,1 0,-2 0,1-1,0 1,0 0,-1 0,1-1,0 1,-1-1,0 1,0 0,-10 6,1 1,-2-1,1-1,-1-1,-1 1,1-2,-2 0,-104 30,48-17,-2 4,-13 9,100-40</inkml:trace>
  <inkml:trace contextRef="#ctx0" brushRef="#br0" timeOffset="3130.609">2848 185,'-16'1,"0"0,0 1,0 1,0 0,1 1,0 1,0 0,0 1,0 1,1 0,0 1,1 1,0 0,-9 8,15-11,0 0,0 1,0-1,1 2,0-1,0 1,1 0,0 0,1 0,0 1,0 0,0 0,1 0,1 0,-1 0,2 0,-1 1,1-1,0 1,1-1,1 1,-1-1,1 1,1-1,0 1,0-3,0 1,0-1,1 0,0 0,1 0,0 0,0-1,0 1,1-1,0 0,0-1,0 1,1-1,0 0,5 4,-1-2,1-2,-1 1,1-1,0 0,0-1,0-1,1 0,-1 0,1-1,3 0,-1 0,1-1,-1-1,1 0,0 0,-1-2,1 0,-1-1,0 0,0-1,0 0,0-2,-1 1,0-2,0 1,0-2,-1 0,4-3,-12 7,1 0,-1 0,0-1,0 1,-1-1,1 0,-1 0,0 0,0 0,-1-1,0 1,0-1,0 0,0 1,-1-1,0 0,0 0,-1 0,0 0,0 0,0 0,0 0,-1 1,0-1,0 0,-1 0,0 0,0 1,0-1,-1 1,1 0,-1 0,-3-4,-2-3,-1-1,-1 1,0 1,-1-1,0 2,0-1,-1 2,-1 0,1 0,-2 1,1 1,-9-4,4 4,1 1,-1 0,-1 2,1 0,-14 0,10 2</inkml:trace>
  <inkml:trace contextRef="#ctx0" brushRef="#br0" timeOffset="3525.597">3078 230,'0'4,"4"6,1 8,4 9,4 8,1 6,0 0,-1 1,-3-3,-7-5,-8-7,-7-8,-6-12,1-7</inkml:trace>
  <inkml:trace contextRef="#ctx0" brushRef="#br0" timeOffset="3843.867">3078 208,'12'8,"7"6,10 5,2 3,1 6,2 6,0 1,-3-2,-2 2,-2-5,-2-4,3-7,0-10,0-10,-5-5</inkml:trace>
  <inkml:trace contextRef="#ctx0" brushRef="#br0" timeOffset="4164.264">3517 0,'0'12,"0"11,4 14,1 13,4 9,4 6,4 1,3 0,-2-7,0-10,-3-9,-8-15,-6-12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6:53.641"/>
    </inkml:context>
    <inkml:brush xml:id="br0">
      <inkml:brushProperty name="width" value="0.1" units="cm"/>
      <inkml:brushProperty name="height" value="0.1" units="cm"/>
      <inkml:brushProperty name="ignorePressure" value="1"/>
    </inkml:brush>
  </inkml:definitions>
  <inkml:trace contextRef="#ctx0" brushRef="#br0">115 52,'0'0,"-1"0,0 1,0-1,0 0,0 1,1-1,-1 1,0-1,0 1,1-1,-1 1,0-1,1 1,-1 0,1-1,-1 1,1 0,-1-1,1 1,-1 0,1 0,0 0,-1-1,1 1,0 0,0 0,-1 0,1 0,0 0,-4 30,4-27,-5 96,4-1,5 27,-3-116,0 0,1 0,0 0,0 0,1 0,0 0,1-1,1 3,-4-9,1 0,0 1,0-1,0 0,1 0,-1-1,1 1,0 0,-1-1,1 1,0-1,0 0,1 0,-1 0,0-1,1 1,-1-1,1 1,-1-1,1-1,0 1,0 0,2-1,8 0,0-1,0 0,0-1,0-1,-1 0,1-1,-1-1,0 0,12-6,14-9,0-2,17-12,-46 27,0 0,0-1,-1 0,0 0,6-8,-2-2</inkml:trace>
  <inkml:trace contextRef="#ctx0" brushRef="#br0" timeOffset="331.965">93 398,'11'0,"9"-4,8-5,7-1,6-3,0 1,0-2,-2 2,-8-1,-10 2</inkml:trace>
  <inkml:trace contextRef="#ctx0" brushRef="#br0" timeOffset="662.685">0 167,'32'-4,"21"-5,18-9,9-5,-2-3,-6-1,-11 4,-12 3,-15 4</inkml:trace>
  <inkml:trace contextRef="#ctx0" brushRef="#br0" timeOffset="999.485">693 144,'4'8,"5"10,1 10,-1 13,2 6,-1 3,-2 2,-3-1,-2-5,-1-14,-2-17,0-10</inkml:trace>
  <inkml:trace contextRef="#ctx0" brushRef="#br0" timeOffset="1364.507">578 190,'75'-20,"2"3,0 3,0 4,22 2,-93 8,-1 0,1 0,-1 1,1 0,-1 0,1 0,-1 0,0 1,1 0,3 3,-8-5,0 1,0-1,0 1,0-1,-1 1,1 0,0 0,0-1,-1 1,1 0,-1 0,1 0,-1 0,1-1,-1 1,1 0,-1 0,0 0,0 0,1 0,-1 0,0 0,0 1,-1 0,1 0,-1 0,1 0,-1 0,0 0,0 0,0 0,0 0,0 0,0 0,-1 0,1-1,-1 1,1-1,-2 2,-9 7,0-2,0 1,-1-1,0-1,0 0,0-1,-10 3,11-5,0 0,1 1,-1 1,2 0,-1 0,0 1,1 0,1 1,-1 0,1 1,-1 2,9-10,0 1,0-1,0 1,0-1,0 1,1 0,-1 0,0-1,1 1,0 0,-1 0,1-1,0 1,0 0,0 0,0 0,0 0,0-1,1 1,-1 0,1 0,-1 0,1-1,-1 1,1 0,0-1,0 1,0-1,0 1,0-1,0 1,1-1,-1 0,0 1,1-1,-1 0,1 0,-1 0,1 0,-1 0,1-1,1 2,10 5,0-1,0 0,1-1,13 4,-25-9,91 25,9-3,24 7,-103-23</inkml:trace>
  <inkml:trace contextRef="#ctx0" brushRef="#br0" timeOffset="1994.056">1409 75,'0'8,"0"10,0 14,0 10,0 9,4 7,1 3,0-2,-1-7,-1-8,3-12,0-15,-1-11</inkml:trace>
  <inkml:trace contextRef="#ctx0" brushRef="#br0" timeOffset="2380.911">1640 190,'0'12,"-4"11,-1 11,0 6,1 5,1-2,1-4,1-12,0-15,1-10</inkml:trace>
  <inkml:trace contextRef="#ctx0" brushRef="#br0" timeOffset="2711.346">1640 144,'0'8,"4"6,9 5,6 7,8 7,7 2,10 3,5-2,2-2,0-4,-4-2,-7-6,-6-8,-5-5,-7-8,-8-9,-9-6,-7-2</inkml:trace>
  <inkml:trace contextRef="#ctx0" brushRef="#br0" timeOffset="3036.72">1987 28,'3'4,"6"6,5 8,1 9,0 8,-1 10,-3 5,0 2,-2-4,-2-7,-2-5,1-6,1-8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7:05.058"/>
    </inkml:context>
    <inkml:brush xml:id="br0">
      <inkml:brushProperty name="width" value="0.1" units="cm"/>
      <inkml:brushProperty name="height" value="0.1" units="cm"/>
      <inkml:brushProperty name="ignorePressure" value="1"/>
    </inkml:brush>
  </inkml:definitions>
  <inkml:trace contextRef="#ctx0" brushRef="#br0">190 10,'-4'7,"-1"12,-4 9,-8 16,-5 13,-3 11,-1 7,0-2,4-5,6-11,6-19,5-19,2-13</inkml:trace>
  <inkml:trace contextRef="#ctx0" brushRef="#br0" timeOffset="355.08">144 56,'8'-8,"6"2,1 5,2 11,2 11,6 15,2 12,4 6,6 6,-1 0,2-2,-1-7,-4-8,-7-8,-12-9,-12-10,-10-7,-5-5</inkml:trace>
  <inkml:trace contextRef="#ctx0" brushRef="#br0" timeOffset="685.538">75 425,'16'0,"12"-4,10-1,11-4,4-4,4 0,2-1,-6-3,-4-3,-11 4</inkml:trace>
  <inkml:trace contextRef="#ctx0" brushRef="#br0" timeOffset="1002.559">605 56,'4'4,"2"5,-1 9,3 9,0 12,3 15,-1 10,-2 6,-2-1,-2-4,1-10,-3-14,-2-14</inkml:trace>
  <inkml:trace contextRef="#ctx0" brushRef="#br0" timeOffset="1402.081">605 56,'34'-11,"2"-2,1 2,26-4,-52 12,0 2,1 0,-1 0,1 1,-1 1,0 0,1 0,-1 1,0 0,0 1,1 1,-9-3,0-1,-1 1,1 0,0 0,-1 0,1 0,-1 1,0-1,1 1,-1 0,0-1,0 1,0 0,0 0,0 0,-1 0,1 1,-1-1,1 0,-1 1,0-1,0 1,0-1,0 1,0 0,-1-1,1 1,-1 0,1 0,-1-1,0 1,0 0,-1 0,1-1,0 1,-1 0,0-1,1 1,-1 0,0-1,-1 1,1-1,0 0,-2 3,-4 6,0 1,-1-1,-1 0,1-1,-2 0,0 0,0-1,-7 5,-37 19,40-25,0 0,1 0,-11 10,22-16,1-1,0 0,0 1,0-1,0 1,0-1,0 1,1-1,-1 1,0 0,1 0,0-1,-1 1,1 0,0 0,0-1,-1 1,2 0,-1 0,0-1,0 1,0 0,1 0,-1-1,1 1,-1 0,1-1,0 1,0 0,0-1,0 1,0-1,0 0,0 1,0-1,1 0,5 8,0-1,1 0,0 0,1-1,1 1,9 7,0-2,1 0,1-1,0-2,0 0,1-1,0-1,1 0,0-2,0-1,0-1,0-1,1-1,0-1,8-2,4-2</inkml:trace>
  <inkml:trace contextRef="#ctx0" brushRef="#br0" timeOffset="1966.687">1367 79,'0'8,"0"10,0 11,0 11,4 11,2 8,3 3,0-2,-1-7,-3-17,-1-14</inkml:trace>
  <inkml:trace contextRef="#ctx0" brushRef="#br0" timeOffset="2348.775">1345 79,'26'-5,"0"1,0 2,1 0,-1 2,1 0,-1 2,1 1,-1 1,0 2,-1 0,1 2,-1 0,0 2,4 3,-23-10,1 1,-1-1,0 1,0 1,0-1,-1 1,1 0,-1 0,0 0,0 1,-1 0,-2-4,0 1,-1 0,0 0,1 0,-1 0,0-1,-1 1,1 1,0-1,-1 0,0 0,1 0,-1 0,-1 0,1 0,0 0,-1 0,1 0,-1 0,0 0,0 0,0 0,-1 0,1 0,-1 0,-1 2,-5 6,-1 1,0-1,-1-1,-1 0,1 0,-1-1,-1 0,-8 4,-27 15,-33 15,40-23,-81 52,129-76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7:03.224"/>
    </inkml:context>
    <inkml:brush xml:id="br0">
      <inkml:brushProperty name="width" value="0.1" units="cm"/>
      <inkml:brushProperty name="height" value="0.1" units="cm"/>
      <inkml:brushProperty name="ignorePressure" value="1"/>
    </inkml:brush>
  </inkml:definitions>
  <inkml:trace contextRef="#ctx0" brushRef="#br0">12 1,'-8'464,"7"-451,0-3,0 0,1 0,0 0,0 0,1 0,0 0,1 0,0 0,1 0,0 0,3 7,-4-16,-1 1,0-1,1 1,-1-1,1 0,-1 0,1 1,0-1,-1 0,1-1,0 1,0 0,0 0,0-1,-1 1,1-1,0 0,0 0,0 1,0-1,0 0,0-1,0 1,0 0,0 0,0-1,0 1,0-1,0 0,1 0,11-4,0-1,0-1,12-6,-9 3,92-38,-79 37</inkml:trace>
  <inkml:trace contextRef="#ctx0" brushRef="#br0" timeOffset="432.843">543 1,'0'4,"0"9,0 14,0 10,0 11,0 9,4 7,1 4,4-6,1-5,1-9,1-12</inkml:trace>
  <inkml:trace contextRef="#ctx0" brushRef="#br0" timeOffset="1184.721">797 140,'8'-2,"0"1,0-1,0 0,-1-1,1 0,-1 0,5-3,12-4,35-15,-32 12,0 2,1 1,0 1,29-5,-56 14,-1 0,1-1,0 1,0 0,0-1,0 1,0 0,0 0,0 0,0 0,0 0,0 0,0 0,0 0,0 0,0 1,0-1,0 0,0 0,0 1,0-1,0 1,-1-1,1 1,0-1,0 1,0 0,-1-1,1 1,0 0,-1 0,1-1,-1 1,1 0,0 0,-1 0,0 0,1 0,-1 0,0 0,1 0,-1 0,0-1,0 1,0 0,0 0,0 0,0 0,0 0,0 0,0 0,-1 0,1 0,0 0,-1 0,1 1,-3 7,-1 0,0 0,0 0,-1 0,-2 2,6-10,-96 155,35-61,4 3,-24 61,80-156,1-1,0 1,-1 0,1 0,1 0,-1 0,0 0,1 0,-1 0,1 0,0 0,0 0,0 0,1 0,-1 0,1-1,-1 1,1 0,0 0,1 2,-1-3,1-1,0 1,-1 0,1-1,0 0,0 1,0-1,0 0,0 0,0 0,0 0,1 0,-1-1,0 1,0-1,1 1,-1-1,0 0,1 0,-1 0,0 0,0 0,1-1,-1 1,0-1,0 1,1-1,21-5,-1-1,0 0,0-2,0-1,-1 0,13-10,23-16,39-33,-57 37,-11 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7:07.991"/>
    </inkml:context>
    <inkml:brush xml:id="br0">
      <inkml:brushProperty name="width" value="0.1" units="cm"/>
      <inkml:brushProperty name="height" value="0.1" units="cm"/>
      <inkml:brushProperty name="ignorePressure" value="1"/>
    </inkml:brush>
  </inkml:definitions>
  <inkml:trace contextRef="#ctx0" brushRef="#br0">9 1,'4'7,"1"12,0 13,3 17,0 13,-1 10,-2 6,-2-3,-1-7,-1-10,-1-19,0-21,-1-13</inkml:trace>
  <inkml:trace contextRef="#ctx0" brushRef="#br0" timeOffset="584.271">9 47,'27'-4,"104"-11,-114 14,1 1,0 0,-1 2,0 0,1 1,3 1,-18-3,-1 0,1-1,0 1,-1 0,1 0,-1 0,1 1,-1-1,0 1,1-1,-1 1,0 0,0 0,0 0,0 0,-1 0,1 0,0 0,0 2,-2-2,1 0,-1 1,0-1,1 0,-1 0,0 0,0 0,-1 0,1 0,0 0,-1 0,1 0,-1 1,0-2,0 1,0 0,0 0,0 0,0 0,0 0,0-1,-1 1,1-1,-1 1,-1 0,-14 14,-2 0,0-2,0 0,-1-2,-1 0,-17 7,9-5,1 2,-22 16,50-32,0 0,1 0,-1 0,0 0,0 0,0 0,0 0,0 0,0 0,1 0,-1 0,0 0,0 0,0 0,0 0,0 0,0 0,0 0,1 0,-1 0,0 0,0 0,0 1,0-1,0 0,0 0,0 0,0 0,0 0,1 0,-1 0,0 0,0 0,0 1,0-1,0 0,0 0,0 0,0 0,0 0,0 0,0 1,0-1,0 0,0 0,0 0,0 0,0 0,0 0,0 0,0 1,0-1,0 0,0 0,0 0,0 0,0 0,-1 0,1 0,0 1,0-1,0 0,0 0,0 0,0 0,0 0,0 0,19 1,23-4,-1-3,155-18,-165 22,0 1,1 2,-1 1,0 1,5 3,-31-6,0 1,-1 1,1-1,0 0,-1 1,1 0,-1 0,1 1,-1-1,0 1,0 0,0 0,0 0,2 4,-5-5,0 0,0 0,0 0,0 0,0 0,-1 1,1-1,-1 0,0 0,0 1,1-1,-2 0,1 0,0 1,0-1,-1 0,1 0,-1 0,1 1,-1-1,0 0,0 0,0 0,0 0,-1 0,1-1,0 1,-1 0,1-1,-1 1,0 0,-1 0,-10 11,-1-1,0-1,0 0,-1 0,-1-2,0 0,0-1,-11 4,-38 13,-41 9,83-27,-6 2,-7 3,0-1,0-2,0-2,-29 2,44-11,21 2,-1 0,1 0,-1 0,1 0,-1 0,1 0,0 0,-1-1,1 1,-1 0,1 0,0-1,-1 1,1 0,0 0,-1-1,1 1,0 0,0-1,-1 1,1 0,0-1,0 1,-1-1,1 1,0 0,0-1,0 1,0-1,0 1,0-1,0 1,0 0,0-1,0 1,0-1,0 0,6-11</inkml:trace>
  <inkml:trace contextRef="#ctx0" brushRef="#br0" timeOffset="1069.545">817 93,'4'4,"1"9,1 10,-2 10,-1 10,-2 10,0 7,0 2,-1-6,0-8,-5-17,0-13</inkml:trace>
  <inkml:trace contextRef="#ctx0" brushRef="#br0" timeOffset="1505.276">678 162,'26'-14,"-1"2,2 1,-1 1,2 1,-1 1,1 1,0 2,1 1,-1 1,22 1,-43 2,1 1,-1 0,0 0,1 0,-1 1,0 0,0 1,0-1,3 3,-9-4,1 0,-1-1,1 1,-1 0,0 0,1 0,-1 0,0 1,0-1,1 0,-1 1,0-1,-1 0,1 1,0-1,0 1,0-1,-1 1,1 0,-1-1,1 1,-1 0,0-1,0 1,0 0,0-1,0 1,0 0,0-1,0 1,-1 0,1-1,-1 1,1 0,-1-1,1 1,-1-1,0 1,0-1,0 1,0-1,0 1,-8 9,0-1,-1 0,0 0,-1-1,0 0,0-1,-1 0,0 0,-12 4,-41 29,64-40,-1 0,1 0,0 0,-1 0,1 0,0 0,0 0,0 0,0 1,0-1,0 0,0 1,0-1,0 0,1 1,-1-1,1 1,-1 0,1-1,-1 1,1-1,0 1,0 0,0-1,0 1,0 0,0-1,0 1,1-1,-1 1,0 0,1-1,-1 1,1-1,0 1,0-1,-1 0,1 1,0-1,0 0,0 1,1-1,-1 0,0 0,0 0,1 0,9 8,0 0,0-1,1 0,1-1,4 2,2 1,1 2,0 0,1-2,0-1,0 0,1-2,0 0,1-1,-1-2,1 0,0-2,0 0,19-1,-7-5</inkml:trace>
  <inkml:trace contextRef="#ctx0" brushRef="#br0" timeOffset="2180">1671 70,'-3'4,"-2"9,-4 10,-9 14,-4 11,-3 10,-1 2,0 0,1-7,0-9,4-15,11-17,6-14,8-15,3-4</inkml:trace>
  <inkml:trace contextRef="#ctx0" brushRef="#br0" timeOffset="2500.649">1625 70,'4'0,"2"4,3 9,4 10,8 10,8 6,7 5,5 2,3-2,3-5,-3-5,-6-5,-16-7,-12-7</inkml:trace>
  <inkml:trace contextRef="#ctx0" brushRef="#br0" timeOffset="2819.354">1486 416,'16'0,"17"0,11 0,5-4,7-1,1-4,-5 0,-11 1</inkml:trace>
  <inkml:trace contextRef="#ctx0" brushRef="#br0" timeOffset="3151.99">2133 70,'0'16,"4"13,1 13,1 11,2 5,0 0,-2-2,-1-6,2-8,0-16,-1-11</inkml:trace>
  <inkml:trace contextRef="#ctx0" brushRef="#br0" timeOffset="3583.234">2411 47,'0'4,"0"5,0 9,0 9,0 9,0 5,-4 3,-2 3,1-3,1-5,1-13,1-15,1-10</inkml:trace>
  <inkml:trace contextRef="#ctx0" brushRef="#br0" timeOffset="3924.64">2364 1,'12'7,"8"12,8 5,3 7,5 6,3 5,0 2,0-1,-2-1,1-3,-3-5,-3-8,-3-8,-2-8,-3-9,-4-8,-7-4</inkml:trace>
  <inkml:trace contextRef="#ctx0" brushRef="#br0" timeOffset="4316.981">2803 1,'0'7,"0"8,4 8,1 12,0 9,3 3,0 3,-1 0,2-4,-1-7,3-9,3-10,3-13,3-10,-3-6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7:13.134"/>
    </inkml:context>
    <inkml:brush xml:id="br0">
      <inkml:brushProperty name="width" value="0.1" units="cm"/>
      <inkml:brushProperty name="height" value="0.1" units="cm"/>
      <inkml:brushProperty name="ignorePressure" value="1"/>
    </inkml:brush>
  </inkml:definitions>
  <inkml:trace contextRef="#ctx0" brushRef="#br0">462 70,'-32'0,"-1"1,1 1,0 2,0 1,0 2,1 1,0 2,1 0,0 3,-19 10,47-23,0 1,1 0,-1-1,1 1,0 0,-1 0,1 0,0 0,-1 0,1 0,0 1,0-1,0 0,0 1,0-1,0 0,0 1,0-1,1 1,-1-1,1 1,-1 0,1 1,0-2,1 0,-1 1,1-1,0 0,0 0,-1 0,1 0,0 0,0 0,0 0,0 0,0 0,1 0,-1 0,0-1,0 1,0-1,1 1,-1 0,0-1,2 1,13 3,0 1,0-2,1 0,2-1,-18-2,76 6,17-2,-25-3,59 10,-123-10,0 0,-1 0,1 0,0 0,0 1,-1-1,1 1,-1 1,1-1,-1 0,0 1,3 2,-6-3,0-1,0 1,0-1,0 1,0-1,-1 1,1 0,-1-1,1 1,-1 0,1-1,-1 1,0 0,0 0,0-1,0 1,0 0,0 0,-1-1,1 1,0 0,-1 0,1-1,-1 1,0-1,0 1,0 0,1-1,-1 0,-1 1,1-1,0 1,0-1,0 0,-1 0,0 1,-12 13,-1-1,-1-1,0 0,-1-1,0 0,-1-2,0 0,-1-1,0-1,-12 4,-29 8,-1-3,-50 7,88-19,-52 8,71-13,0 1,-1-1,1 0,0 0,0 0,0-1,0 0,-1 1,1-1,0-1,0 1,1-1,-1 1,-3-3,7 4,-1-1,0 0,1 1,-1-1,1 0,-1 0,1 0,-1 1,1-1,-1 0,1 0,0 0,-1 0,1 0,0 0,0 0,0 0,0 1,0-1,0 0,0 0,0 0,0 0,0 0,1 0,-1 0,0 0,0 0,1 0,-1 1,1-1,-1 0,1 0,-1 0,1 1,0-2,13-16</inkml:trace>
  <inkml:trace contextRef="#ctx0" brushRef="#br0" timeOffset="748.744">924 93,'-7'1,"1"2,0-1,0 1,1 0,-1 0,1 1,-1-1,1 1,0 0,0 1,1-1,-1 1,1 0,-1 2,-4 4,1 0,1 1,0-1,1 1,0 1,1-1,0 1,1 0,0 0,1 1,1-1,0 2,1-10,0 0,1 0,0 1,0-1,0 0,0 0,1 0,0 1,0-1,0 0,1 0,-1 0,1-1,1 1,-1 0,1-1,-1 1,1-1,1 0,-1 0,0 0,1 0,0-1,0 1,0-1,0 0,1 0,-1-1,1 1,-1-1,1 0,3 1,5-1,-1 1,0-1,1-1,0-1,-1 1,1-2,-1 0,1 0,-1-1,1-1,-1 0,0-1,0 0,0-1,1-1,0 1,-1-1,-1-1,1 0,-1 0,0-1,-1 0,0-1,0 0,-1-1,0 0,-1 0,0-1,0 0,1-5,-7 13,0-1,-1 1,0-1,1 0,-1 0,0 0,-1 0,1 0,-1 0,0 0,0 0,0 0,0 0,-1 0,1 1,-1-1,0 0,0 0,-1 0,0-1,-1-1,-1 0,0 0,0 1,0 0,-1 0,1 0,-1 0,-1 1,1 0,0 0,-6-3,-3-1,-1 0,0 1,0 1,-1 0,0 1,0 1,0 1,-1 0,-12 0,23 2,0 1,0-1,-1 2,1-1,0 1,0 0,0 0,0 0,0 1,0 0,0 0,1 1,-3 1,4 1,7-2</inkml:trace>
  <inkml:trace contextRef="#ctx0" brushRef="#br0" timeOffset="1383.492">1409 70,'-10'55,"1"-16,2 10,0-11,1 0,3 1,1 0,2 0,2 10,-2-45,1-1,-1 1,1 0,0 0,0 0,0 0,1-1,-1 1,1-1,0 1,0-1,0 0,0 1,1-1,-1 0,1-1,0 1,0 0,0-1,1 1,0-1,1 0,0 0,-1 0,1-1,0 0,0 0,0 0,0 0,0-1,0 0,0 0,0 0,0-1,1 0,20-4,-1-2,0-1,0-1,0 0,13-10,-22 12,73-36,-65 29</inkml:trace>
  <inkml:trace contextRef="#ctx0" brushRef="#br0" timeOffset="2079.783">1986 139,'-8'9,"0"1,1 0,1 1,0 0,0 0,1 0,0 0,1 1,0 0,1 0,0 0,1 0,1 1,0-1,0 0,1 1,1 5,-1-10,1-1,0 1,0 0,0-1,1 1,0-1,1 0,0 0,0 0,0 0,1 0,0 0,0-1,1 0,-1 0,2 0,-1 0,0-1,1 0,0 0,0-1,1 1,-1-1,1-1,0 1,0-1,0-1,1 1,6 0,0-1,0-1,0-1,0 1,0-2,-1 0,1-1,0 0,0-1,-1-1,1 0,-1-1,0 0,0-1,-1 0,5-4,-3 2,0 0,-1-1,0-1,-1 0,0-1,0 0,-1 0,-1-2,0 1,0-1,-1 0,-1-1,-1 0,2-4,-7 12,0 0,0 1,-1-1,1 0,-1 0,-1 0,1 0,-1 0,0 0,0 0,-1 0,0 0,0 0,0 0,-1 0,0 1,0-1,0 0,-1 1,-1-2,0 0,-1 1,0-1,0 1,-1 1,0-1,0 1,0-1,-1 2,0-1,0 1,0 0,0 1,-1-1,-5-1,-16-4</inkml:trace>
  <inkml:trace contextRef="#ctx0" brushRef="#br0" timeOffset="2615.685">2494 162,'4'0,"5"0,9-4,9-1,16-4,13-4,7 0,6-2,3 2,-7 3,-11 3,-18 3,-20 3,-16 4,-12 2,-7 1,-2-2</inkml:trace>
  <inkml:trace contextRef="#ctx0" brushRef="#br0" timeOffset="2948.205">2840 116,'0'16,"0"9,0 11,-4 9,-1 3,0 3,1-1,5 0,3-5,4-11,4-14,1-10</inkml:trace>
  <inkml:trace contextRef="#ctx0" brushRef="#br0" timeOffset="3430.801">3256 116,'0'4,"0"5,0 9,0 9,0 8,4 6,1 4,0 2,-1 1,-1-4,3-10,4-14,0-10</inkml:trace>
  <inkml:trace contextRef="#ctx0" brushRef="#br0" timeOffset="3960.521">3695 93,'-10'0,"0"2,0 0,0 0,1 0,-1 1,1 1,0 0,0 0,0 0,0 1,1 1,0 0,0 0,0 0,1 1,0 0,0 0,1 1,0 0,0 0,0 0,-2 7,2-4,0-1,1 1,0 0,1 0,0 0,1 0,0 1,1 0,0-1,1 1,0 0,1 0,0 0,1 0,0 0,1-1,0 1,4 10,-4-18,-1 1,1-1,0 0,1 1,-1-1,1 0,0-1,0 1,0 0,0-1,1 0,0 1,-1-2,1 1,0 0,0-1,1 1,2 0,-1-1,0-1,0 1,0-1,0 0,1-1,-1 1,0-1,1-1,-1 1,0-1,1 0,4-2,6-2,-1-1,1-1,-1 0,-1-1,1 0,-1-2,-1 0,0 0,8-9,-14 12,1-1,-1-1,-1 0,0 0,0 0,-1-1,0 0,0 0,-1-1,-1 1,0-1,0 0,0-6,-3 11,0 0,0 0,-1 0,0 0,0 0,-1 0,0 0,0 0,0 0,-1 0,0 1,0-1,0 0,-1 1,1 0,-1-1,-1 1,1 0,-1 1,0-1,0 0,0 1,-1 0,1 0,-1 1,-2-2,-4-2,-1 0,0 1,0 1,-1-1,0 2,0 0,0 1,0 0,-2 0,-13-3,34 8</inkml:trace>
  <inkml:trace contextRef="#ctx0" brushRef="#br0" timeOffset="4362.063">4087 93,'0'7,"0"8,0 12,0 9,0 7,0 4,0 2,0-4,-4-5,-1-14,0-15,1-9</inkml:trace>
  <inkml:trace contextRef="#ctx0" brushRef="#br0" timeOffset="4695.517">4017 139,'12'0,"8"4,8 5,7 5,6 8,4 4,1 6,-2 1,-1-1,-1-2,-2-2,-1-6,-3-7,-4-10,-3-9,-7-8,-11-11,-7 0</inkml:trace>
  <inkml:trace contextRef="#ctx0" brushRef="#br0" timeOffset="5027.456">4503 0,'4'20,"1"18,0 10,-1 9,-2 7,4 0,0-7,0-9,2-9,4-11,3-14,4-17,6-16,-1-5</inkml:trace>
  <inkml:trace contextRef="#ctx0" brushRef="#br0" timeOffset="5361.291">4964 46,'-26'11,"0"2,0 0,-4 5,21-13,0 1,1 0,0 0,0 1,1 0,0 1,0 0,0 0,1 0,-2 5,7-10,0-1,0 1,0 0,0 0,1-1,-1 1,1 0,0 0,0 0,0-1,0 1,1 0,-1 0,1 0,-1-1,1 1,0 0,0-1,0 1,1-1,-1 1,1-1,-1 1,1-1,0 0,-1 0,1 0,1 0,-1 0,0 0,1 0,10 9,2-1,-1 0,1 0,11 3,-14-6,10 5,-1 0,-1 1,0 1,-1 0,0 2,8 10,-24-23,0 1,0-1,0 1,0 0,0 0,-1 0,0 0,0 1,0-1,-1 1,1-1,-1 1,0-1,0 1,-1 0,1 0,-1-1,0 1,-1 0,1 0,-1-1,0 1,0 0,0-1,0 1,-1-1,0 0,0 1,0-1,-1 0,1 0,-1 0,0 0,0-1,0 1,-3 1,-6 7,-2 1,0-2,0 0,-1 0,0-2,-1 0,0 0,-1-2,-15 6,-17 3,-1-1,-42 6,58-17,8-4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37:54.354"/>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1059 5816,'0'-5,"0"4,0 6,4 10,2 11,3 9,5 12,0 10,2 13,2 6,2 3,-1 1,-1-1,-3-5,0-11,1-13,-1-9,-4-17,-3-17,-8-13,-3-6</inkml:trace>
  <inkml:trace contextRef="#ctx0" brushRef="#br0" timeOffset="569.805">1380 5742,'0'4,"0"6,0 5,4 8,1 9,1 8,2 9,1 4,2 7,4 1,-1 2,2 0,-2-7,1-5,-3-7,2-6,-2-6,1-9,-2-7</inkml:trace>
  <inkml:trace contextRef="#ctx0" brushRef="#br0" timeOffset="1301.658">1429 6876,'4'0,"6"0,5 0,4 0,4 0,5-4,3-6,0-1,-1-3,-1-3,-2 1,-1 0,-9 1,-8 9,-5 4</inkml:trace>
  <inkml:trace contextRef="#ctx0" brushRef="#br0" timeOffset="2619.489">1108 7246,'0'-4,"0"2,-4 7,-2 6,1 5,-3 4,-1 8,2 2,2 1,1 0,2-2,1-2,1-9,0-12,1-12,3-8,2-6,0-4,2 6,5 6,4 6,4 7,2 4,5 1,7-1,6 0,3-6,4-3,2-5,0-5,1-4,-5 1,-1-1,-1-2,-3 3,-4 0,-5-1,-3 2,-2 0,-2 2,-5 0,-2 2,-8 3,-6 8,-3 3</inkml:trace>
  <inkml:trace contextRef="#ctx0" brushRef="#br0" timeOffset="3138.812">1651 7542,'4'0,"6"0,5-4,4-2,4 1,1-4,1 1,1 0,0-1,-1 0,1-2,-1 0,-5-2,-5-3,-5 2</inkml:trace>
  <inkml:trace contextRef="#ctx0" brushRef="#br0" timeOffset="4932.521">393 6629,'-4'0,"-6"5,-5 4,-4 6,-4 5,-1 6,-1 9,-1 1,0 3,5 4,1 3,4 1,6-2,7-1,10-3,6-10,11-5,9-7,3-6,4-11,4-5,-2-6,-4-6,-4-4,-3 0,-8 0,-7-1,-2 2,-8 10,-1 5,-1 7,-1 8,-1 5,-1 5,-1 2,4 6,1 2,5 3,3 1,1 2,2 4,2 2,2 2,2-2,-2 0,-1-4,0 0,-2-3,0-3,-4 1,1-2,-2-1,-3-3,1-2,-1-1,-2-1,1-1,1 1,1-5,1-2,1-3,0 0,1-3,3-4,-2 2,2-1,2-3,2-1,2-7,1-2,1-1,1 0,0 2,0 1,0 0,0-3,0 0,0-1,-1 2,1 1,0 2,-5 0</inkml:trace>
  <inkml:trace contextRef="#ctx0" brushRef="#br0" timeOffset="5720.826">1971 6309,'5'-4,"4"-2,6-3,5-1,2 1,7 3,2 2,0 2,-1 1,2 5,1 6,-6 5,-3 1,-5 1,-3 2,-3 3,-4 0,-8 2,-4 1,-5 0,-7-4,1-2,-3 1,-2 0,-2 2,3 1,8-8,6-10,4-6</inkml:trace>
  <inkml:trace contextRef="#ctx0" brushRef="#br0" timeOffset="8318.914">368 6580,'5'0,"0"-4,1-6,-6-5,-3-4,0-8,-1-7,2-11,-4-9,-5-10,-1-5,-2-4,-3 2,-3 1,-2 3,-2 5,4 5,0 8,0 8,4 2,3 4,5 4,4 3,2 1,-3 2,0 1,1 0,0 0,2 0,1 0,4 4,7 5,5 5,5 1,2 1,3 3,0-3,1 0,0 2,-5-3,-1 1,-4-3,-1-4,-3-3,-4-3,-2-2,-3-1,-2-1,-1-1,0 1,-1 0,0-5,1 0,-1 0,-3 1,-2 1,1 1,5 6,2 1,6 5,5 5,5 4,3 2,-1 8,-1 1,1 6,2 4,0 4,2-2,0 2,-4 0,-1 3,1-4,-4 0,1-3,-8-5,-1-3,-6-3,-3-7,-1-6,3-3,-2-3,-2-2,5 0,2 0,0-2,-1-6,3-7,6-6,8-10,10-5,3-5,9-7,6 1,3-3,1 3,1 3,-6 8,-5 9,-7 8,-4 9,-4 11,-6 11,-3 6,-4 8,-8 6,-7 6,-5 6,-8 8,-4 6,0 4,-1 4,3 1,4-4,4-1,0-4,0-4,2-6,3-2,0-3,2-1,5-2,2-7,-1-12,0-10,3-5,-1-4,0-3,2-4,0-2,2-1,4 0,7-1,9-3,7-2,6 0,3 2,3 1,1 2,0 4,-5 3,-5 4,-6 4,-9 9,-4 5,-2 1,-5 5,-4 0</inkml:trace>
  <inkml:trace contextRef="#ctx0" brushRef="#br0" timeOffset="8725.111">1429 4928,'-4'0,"2"0,3-4,4-2,10-3,7-1,8-3,2 1,6-1,3 1,0 2,1 4,-3 2,-3 2,-4 2,-3 0,-3 0,-9 1,-8-1</inkml:trace>
  <inkml:trace contextRef="#ctx0" brushRef="#br0" timeOffset="9037.964">1601 5150,'5'0,"4"0,6 0,5-4,2-2,3 1,0 5,1 2,-1 2,1 3,-1 1,-4-1</inkml:trace>
  <inkml:trace contextRef="#ctx0" brushRef="#br0" timeOffset="9621.62">1749 5273,'5'4,"0"10,0 11,0 10,2 11,0 10,4 9,-1 5,3 0,3-4,-2-5,2-4,-2-8,0-8,-1-7,-4-13,-3-10</inkml:trace>
  <inkml:trace contextRef="#ctx0" brushRef="#br0" timeOffset="11102.901">2243 6605,'0'-4,"4"-2,1 5,1 6,-2 12,-1 6,3 8,1 7,-2 9,4 6,-1 6,-1 1,3-1,-2-2,0-2,1-3,-1-5,-1-3,3-4,-2-1,-1-3,-2-3,-2-3,-1-3,-2-1,0-1,0-1,0 0,-1 0,1 0,4-4,1-1,1 0,-6-2,-3-1,-4-3,-2 1,-3-3,-4-2,1 1,-2-1,-1 2,-3-1,-1-2,3 2,0-1,4 2,0 0,-2-3,2 2,0-1,2 3,3-6,4-8,2-3</inkml:trace>
  <inkml:trace contextRef="#ctx0" brushRef="#br0" timeOffset="12952.398">1577 8060,'-4'0,"-2"-4,-3-2,-6-4,-3 1,1 4,4 9,7 7,6 10,6 10,3 9,-1 5,3 3,0-2,-3 0,2-4,-1-5,3-9,-2-5,-1-2,-3 0,1-4,1-1,2 1,4-2,-1 1,-1-7,0-5,2-3,4-2,2 0,3-1,1 1,1-5,0 0,0 0,0-2,0-1,0-2,0 0,-4-2,-2 1,0 3,-3-1,0 0,-2-1,-1 0,3 3,3-2,1 1,-1-2,-1 0,-3-1,-8-4,-6-2,-2-4,-2-1,1-1,-1-5,-3-2,-1-4,1 0,-2 2,-1 2,2 2,2 2,1 1,2 5</inkml:trace>
  <inkml:trace contextRef="#ctx0" brushRef="#br0" timeOffset="15571.596">1577 8504,'4'4,"-3"1,-1 5,-5 0,-2 2,-4 4,1 3,-8 3,-4 6,-6 6,-12 10,-8 11,-11 12,-9 7,-10 9,-4 6,-4 0,-1-1,2-4,3-8,7-3,8-7,6-6,7-4,2-4,3-2,5-2,2 0,4 1,4-1,3 0,4-3,1-1,1-5,1 1,5-4,1-2,-1-4,3-2,4-2,1-6,1-1,3 0,2 0,7 3,6 0,7 1,5 6,7 5,8 2,10 2,14 4,10 3,10 2,8 2,6 0,5-3,-3-1,-4-1,-6-3,-4 0,-8 2,-3-3,-6 0,-5-2,-4 1,-3-3,-2 2,-6-2,-1-3,-4-6,-9-5,-5-5,-3-2,-4-7,-11-6,-1-2,-3 2,-1 6,-5 1,-2 3,-1 4,-3 3,0 7,-2 8,-5 6,-2 9,-4 8,-5 8,-3 5,-5 3,0 2,-3 1,1-1,3 1,2-5,3-11,7-6,6-8,2-13,8-11,4-6,8-5,6-5,6-3,3-2,3 3,6 0,1 1,1-2,2-1,0 0,-2-1,-1-1,-3 0,-1 0,-2-1,0-3,-1-2,-4-3,-1-5,-4-5,-1-6,2-4,3-5,1-10,3-9,0-9,2-6,4 0,2-1,-1 2,-1 10,-5 9,-7 9,-2 11,-8 10,-5 5,-3-1,-1-1,0 1</inkml:trace>
  <inkml:trace contextRef="#ctx0" brushRef="#br0" timeOffset="17592.917">2686 7690,'-4'0,"-1"4,4 2,6-1,7-1,10-1,13-1,10-1,9 0,13-1,7-1,3 1,-2 0,-2 0,-5 4,-5 1,-5 5,-5 0,-6 2,-8 0,-5 1,-5 0,-4-4,-5 2,-2-2,0-2,-3 2,-4-4,-4-8,-7-8,-4-1</inkml:trace>
  <inkml:trace contextRef="#ctx0" brushRef="#br0" timeOffset="19173.782">2736 7714,'-4'0,"-2"-4,5 3,2 5,1 7,1 5,-1 5,-5 2,-1 2,-1 1,1 0,1 0,5-5,7-5,5-7,6-3,2-4,3-1,0-2,5 0,6 0,0 0,4 0,-2-4,1 0,-1-1,-4 2,-3 1,-6-3,-9 3,-2 3,-3 6,-4 5,-3 5,-2 5,3 6,0 4,-1 4,0 0,-2 4,4-2,0-2,4-4,0-2,-2-2,2-6,0-2,1 0,0 1,2-3,-2 0,2-4,3 2,3-3,2-4,6-2,3-3,0-1,0-2,-2 0,-1-1,-1 1,0-1,-6 5,-1 1,0 0,1 0,2-2,0-1,2-1,0-1,1 0,-5-4,0-6,-1-6,-2-3,-5-4,-4-1,-4-2,-2 1,-2-5,0-6,-1 0,0 2,-4-3,-1 2,0-2,-2 1,-1 3,2 2,-3 3,-3 1,0 2,-1 5,-4 1,-1 4,-3 1,-2 2,0 4,3-2,1 2,1 1,-2 3,3-3,1 0,2-3,5 1</inkml:trace>
  <inkml:trace contextRef="#ctx0" brushRef="#br0" timeOffset="20511.128">2243 8380,'0'-4,"4"-1,6 3,5 4,4 4,3 6,7 5,6 4,6 3,4 5,3 2,6 4,2 5,0 4,-2 2,-4 3,-4 0,-5 1,-1-4,-3-1,0-5,-1-4,-4-5,-2-3,-2-2,-2-5,-5-3,-2 1,-5 0,0 2,-2 1,1 2,-2 0,1-4,-1-1,2-7,-2-11,-2-14,1-8,-1-14,-2-9,-2-10,-2-8,-2-6,0-4,-1 2,-1 0,1 3,-1 6,1 8,0 9,0 8,0 6,-5 8,0 3,-5 5,0 6</inkml:trace>
  <inkml:trace contextRef="#ctx0" brushRef="#br0" timeOffset="22205.942">2588 9367,'4'4,"2"6,3 5,5 8,4 10,8 2,3 8,5 5,5 4,9 4,5 2,5 3,2 0,-2 2,3 3,-5-2,-4 2,-3-3,-4-3,-7-4,-5-3,0-6,-5-3,-4-4,-1-6,-1-3,0-4,-3-1,-1-6,0-2,2 0,2-2,1-5,-4-8,0-9,-4-7,0-6,-2-8,-4-8,0-7,4-8,0-12,-4-17,2-16,-1-13,-2-9,-3-10,-2-3,-1-6,-2 3,0 5,-1 6,5 7,1 11,0 11,-1 8,-1 10,-1 10,-1 7,-1 9,-4 10,-1 6,-1 5,2 3,-4 6,1 10,0 7</inkml:trace>
  <inkml:trace contextRef="#ctx0" brushRef="#br0" timeOffset="23324.118">2613 9046,'-5'0,"-4"0,-2 4,1 6,7 9,4 6,5 11,7 13,5 9,3 13,3 10,1 9,1 9,0 10,-1 6,1 2,-1-4,0-3,-4-5,-2-6,0-4,-3-6,0-4,2-1,-3-2,0-2,-1-3,-5-5,2-3,-2-4,2-5,-1-9,3-4,-2-7,2-5,-2-4,-2-4,-3-2,-2-10,-2-11,-6-11,-2-8,1-1</inkml:trace>
  <inkml:trace contextRef="#ctx0" brushRef="#br0" timeOffset="24576.005">2095 11611,'0'4,"4"2,6-1,5 3,4 1,3-2,7-1,6-3,10-1,10-6,8-5,2-11,2-5,3-7,-3-3,-4 1,-4 2,-8 2,-9 3,-7 4,-5 8,-4 5,-6 1,-3 2,-3-3,-1 1,-2-2,-3-4,1-3,0-3,-7 2,-3 5</inkml:trace>
  <inkml:trace contextRef="#ctx0" brushRef="#br0" timeOffset="25524.108">1503 9490,'0'-4,"0"2,0 7,4 6,2 5,3 9,1 12,3 13,2 14,5 14,1 13,7 14,2 13,0 8,0 3,3 1,-1-1,4-6,-1-6,-2-11,-2-11,-3-9,-1-11,-1-5,-6-7,-1-9,-5-6,-3-6,-5-7,1-5,0-3,-2-3,-2 0,4-5,-1-1,4-4,0-8,-2-10,-6-12,-8-8,-7-8,-1 2</inkml:trace>
  <inkml:trace contextRef="#ctx0" brushRef="#br0" timeOffset="26763.814">1503 9638,'0'-4,"0"-6,-4-5,-2 4,1 8,-4 9,1 7,-4 6,-3 9,-3 6,-8 8,-3 8,-5 8,-5 7,-4 5,-4 0,3-1,-1-3,5-8,-1-7,3-11,4-8,8-6,4-7,5-2,2-5,4 0,7-1,13 0,9 0,10 1,9 3,10 3,6 3,6 2,2-3,3 0,-1-1,-3-2,-3 0,-3-4,-7 2,-2-4,-6-2,-4 1,-4-1,-4 2,-1 3,-2 4,0-2,-5 2,-9-8,-11-4,-5-5</inkml:trace>
  <inkml:trace contextRef="#ctx0" brushRef="#br0" timeOffset="27546.192">1478 11389,'0'4,"4"2,6-1,5-1,5-1,2-1,2-1,2-5,4-10,1-11,4-9,0-13,-1-9,1-5,-5-4,-3 5,-7 4,-6 7,-6 13</inkml:trace>
  <inkml:trace contextRef="#ctx0" brushRef="#br0" timeOffset="30796.307">2119 11685,'0'-4,"-4"-2,3 1,1 5,1 11,4 16,2 20,4 24,3 19,1 21,0 17,-1 6,-3 7,0 0,-1-4,-2-7,-4-10,-1-8,-1-10,2-7,1-10,0-7,-1-13,-1-9,2-10,2-17,-2-17,-5-20,-2-12,-6-11,-1-1</inkml:trace>
  <inkml:trace contextRef="#ctx0" brushRef="#br0" timeOffset="31715.193">3106 11389,'-4'0,"-2"-4,1-6,-4-1,1 6,0 7,7 8,8 11,6 14,9 18,6 16,6 19,6 18,0 21,2 14,2 12,-3 6,1 1,-3-3,1-5,-3-13,-3-13,-8-16,-4-17,-5-17,-2-13,-3-12,-4-20,-7-23,-4-22,-6-16,-1-3</inkml:trace>
  <inkml:trace contextRef="#ctx0" brushRef="#br0" timeOffset="40412.549">9098 1697,'4'0,"2"-4,-1-6,0-5,-2-4,3-3,0-7,0-6,-2-10,-5-10,-3-8,-5-6,-5-4,0-2,-2 4,-2 0,2 5,-1 5,2 0,1 6,1 5,4 6,3 6,-1 6,-1 4,7 7,7 2,7 5,5 1,4 2,6-1,3-3,5-3,4-2,0-3,1 3,-2 1,1-1,-3 4,-2 3,-4 1,-3 2,-2 2,-1 4,-5 5,-5 8,-2 6,-3 9,1 4,-1 7,2 5,-1 4,-3-1,2-4,-1 0,-2-2,2-4,-5-7,-3-4,-5-5,-7-6,-6-1,-4-2,-6 2,-4 0,-4 1,-5 4,0 3,-1 3,2-2,3 0,4 0,3-2,2-4,6-1,2-2,9-2,6-8,7-7,4-3</inkml:trace>
  <inkml:trace contextRef="#ctx0" brushRef="#br0" timeOffset="42064.967">9690 662,'4'0,"6"0,5 0,4 0,8 0,3 0,5 4,0 1,4 1,-2-2,-2-1,-4-1,-2-1,-2-1,-6 5,-10 0,-12 0,-9 3,-8 1,-4-2,-3 2,-2 4,0 4,-4-1,-1 1,-3 2,0 2,2 1,2 2,2-4,2-1,2-3,4-1,2-3,4 1,1-1,2 0,0-1,1-6,-2-9,-2-8,-3-2,1-2,4-3,9 1,4 1,2 2</inkml:trace>
  <inkml:trace contextRef="#ctx0" brushRef="#br0" timeOffset="42479.106">9591 785,'5'0,"0"4,0 6,-4 1,-4 3,0 3,-1 3,2 2,0 2,-4-4,4-4,-2-6,0-4</inkml:trace>
  <inkml:trace contextRef="#ctx0" brushRef="#br1" timeOffset="46551.344">8309 242,'-4'0,"-2"-4,-3-1,-5-5,-4 0,-8-2,-7 0,-7-2,-5 2,-7-1,-3 1,-1-2,1 3,9 2</inkml:trace>
  <inkml:trace contextRef="#ctx0" brushRef="#br1" timeOffset="47184.397">8334 686,'-5'0,"-4"0,-6 0,-5 0,-6 0,-4 5,-5 0,-1 0,-2 0,-3 2,-4 0,-2 0,7-3</inkml:trace>
  <inkml:trace contextRef="#ctx0" brushRef="#br1" timeOffset="47932.172">8408 1130,'-5'0,"-4"0,-6 0,-5 4,-2 2,-7 3,-2 6,-4 3,-5 3,1-2,-2-4,6-5</inkml:trace>
  <inkml:trace contextRef="#ctx0" brushRef="#br1" timeOffset="48632.485">10183 168,'4'0,"6"0,1-4,7-5,5-2,6-3,3-3,5-3,-1-3,-1 0,-7-2,-9 4</inkml:trace>
  <inkml:trace contextRef="#ctx0" brushRef="#br1" timeOffset="49049.774">10479 637,'4'0,"6"0,5 0,5 0,2 0,2 0,2 0,-1 0,1 0,0 0,-5 0</inkml:trace>
  <inkml:trace contextRef="#ctx0" brushRef="#br0" timeOffset="-60910.059">3909 7371,'0'-4,"4"-2,1-3,5-5,3-8,9-12,5-10,5-12,10-14,6-8,7-10,7-8,5 2,4-1,1 3,-3 6,-4 5,-6 3,-4 8,-4 6,-6 7,-7 9,-5 8,-5 3,-2 7,-6 5,-3 3,1 5,-3 1,-1 3,-1 1,0 1,-2-1,2-3,2-3,3-2,2 2,-1 0,-1 3,-3 0,0 2,-3 0,-3 6,-3 0,-3 5,3 4,-1 4,4 2,0 4,3 0,-1 1,2-1,-1 2,1-2,-2 1,3-1,-3-7,2-9,-2-7,2-11,3-5,2-6,7-10,7-7,6-5,6-8,2-4,3-3,0-7,5-2,2 0,-2 1,4 1,-1 2,3 1,-1-3,2-1,3 0,-1-3,1 1,1 0,-1 7,1 2,-3 2,-4 4,-3 5,-3 4,-2 4,-1 2,-1 2,0 4,-1 2,-3 4,-2 4,-3 4,-4 3,-5 2,-7 1,-3 4,-5 2,-5 8,0 6,-2 8,2 6,3 3,4 2,3 4,2 2,1-3,2 1,-1-4,1-9,-4-12,-2-11,1-9,4-14,3-12,0-9,5-7,0-4,-1-3,-1 4,-3 6,0 9,-6 11,-6 8,-2 11,2 10,1 11,-1 11,1 9,-3 5,1 4,2 2,3 1,1-1,-1 0,-1-5,1-1,1-5,-2-8,-5-10,0-9,1-10,3-6,3-6,2-5,5-5,2-7,5-7,4-2,5-3,2-3,-1 1,-1-1,1 3,-3 4,0 4,1 3,1-2,2-1,6 2,2 1,1 2,-6 0,-1 5,-6 6,-9 6,-7 4,-6 3,-4 5,-3 4,-4-1,0 3,-1 0,3 3,4 7,-1 9,1 3,3 5,3 5,5 3,4 2,0 2,0 5,-2 2,0-1,3 3,0 1,4 1,-1 0,4 2,-2-1,-2-3,-2-2,1-3,0-7,-6-1,-3-1,-2-4,-3 0,-2-2,-3 0,-4-6,-3 0,1-1,-1 2,-1-4,3-3,4-1,4-5,3-6,3-1,6-3,2-2,0 1,0-1,-3 3,0 0,-1 1,-6 0,-1 2,0 2,1-1,1 2,-3-3,-1 1,2-2,1 1,-3 6,0 9,-3 7,0 6,2 9,3 3,1 6,2 4,2 5,4 6,2 8,4 6,4 4,1 3,0 6,8 3,2 3,3 5,-1 3,5 3,0 6,3 3,4-1,-1 0,-2-1,-3-2,0-1,0 0,-3-6,-1-1,-2-3,-1-1,-2-3,1-3,-1-8,0-3,0-5,-4-6,-6-9,-4-9,-9-6,-8-7,-3-2,0-11,2-7,-2-10,1-8,2-7,2-4,2-3,2 2,0 2,2-1,-1 0,1 3,-1 0,1 4,-5 0,-1 2,-4 7,-5 9,1 4,-2 4,1 5,4 3,3 2,3 2,2 5,6 1,2 5,0 4,3 7,0 5,3 2,3 3,0 2,0-2,3 3,2-1,2-2,1 1,-3 0,-1-1,1 1,0 0,2-2,1-6,-4-3,0-1,-4-5,-4-4,-4-5,-8-3,-3-2,-1-2,-3 0,-1-5,-3-1,1-4,-6-4,0-4,-6-3,2-2,0 3,-1 1</inkml:trace>
  <inkml:trace contextRef="#ctx0" brushRef="#br0" timeOffset="-55155.466">9134 1783,'4'-4,"6"-2,4 1,1 5,2 7,-3 5,1 7,-2 2,1 7,-2 7,-3 9,-4 10,-1 4,-3 4,0 5,-2 2,5 2,1-2,0-5,-2-2,0-2,-1-3,-1-8,-1-4,0-4,4-7,1-4,0-3,4-6,-1-3,3-4,4-9,3-5,3-7,6-2,2-3,5-5,5 2,3-2,4 3,-2-1,-5 2,-5 4,-4 3,-2 3,-7-3,-3 0,0 1,1 2,-2-4,-1 0,-3 6,1 2,-2 5,1 7,-2 4,1 7,-1 5,2 5,-2 5,2 4,2 7,4 3,1 6,3 0,5 3,6 2,5 0,1 1,1 1,2 2,2 3,-2 0,-1 1,1 5,-3 1,1 4,-4 1,1 2,-2 0,-3 0,-3 0,-3-3,-1-3,-2-3,0-2,0 0,-1-6,-3-6,-2-4,1-5,1-3,1-2,-3 0,0-5,-4-5,1-6,-3-3,-3-3,1-6,-2-2,-1 0,1-3,4-4,0-8,2-5,3-2,2-4,7-1,2-3,6 1,0-2,3 1,-1-2,-2 2,-7-1,-4 1,-2 4,0 2,0 2,-3 7,-5 6,-1 6,-2 4,-2 4,-4 1,-1 6,-2 5,-1 1,-1 2,1 4,3-2,2 1,0-3,3-3,1-4,-2-11,2-13,4-8,0-8,1-2,3-4,2 1,3 3,1-1,1 2,0 2,1 3,0-2,-1 0,1 2,-1-4,1 1,-1 2,0 1,0-2,0 0,1 1,-1 2,0 1,-4 6,-1 6,-4 5,-5 5,0 8,-1 7,-2 5,-3 10,2 8,1 7,-2 4,3 8,0 8,-1 5,-2 8,-2 4,-2 2,0-1,-1 4,4-1,1-1,0-6,-1-4,-1-4,-1-7,-2-3,1-5,3-10,1-8,0-5,-1-8,-1-7,3-10,0-5,0-2,-2-9,-1-11,-2-9,0-2</inkml:trace>
  <inkml:trace contextRef="#ctx0" brushRef="#br0" timeOffset="-53310.419">9497 2001,'0'4,"-4"1,-2 4,-3 5,-5 4,-4 7,-3 3,2 2,1-1,-2-1,3-1,5-1,8-5,5-6</inkml:trace>
  <inkml:trace contextRef="#ctx0" brushRef="#br0" timeOffset="-53024.324">9593 2122,'0'4,"-4"1,-1 4,-4 5,-5 4,0 3,-5 2,-1 5,1 3,-2-1,-1-1,-1-1,3-2,6 0,5-6</inkml:trace>
  <inkml:trace contextRef="#ctx0" brushRef="#br0" timeOffset="-52784.951">9714 2291,'-4'4,"-5"6,-10 4,-6 5,-6 7,-3 4,-3 4,1 1,1 2,4 0,6-3,4-3,9-7,11-7,10-11,7-10,1-5</inkml:trace>
  <inkml:trace contextRef="#ctx0" brushRef="#br0" timeOffset="-52553.801">9811 2388,'-4'4,"-5"1,-6 5,-8 3,-5 9,-5 5,-6 5,0 6,3 0,3-1,3-4,6-3,8-2,11-7,9-6,5-6</inkml:trace>
  <inkml:trace contextRef="#ctx0" brushRef="#br0" timeOffset="-52271.252">10101 2339,'-4'0,"-5"4,-6 2,-4 3,-3 5,-2 4,-5 7,-6 7,-1 3,-2 4,0-2,4 3,2-3,12-7,12-9,9-7</inkml:trace>
  <inkml:trace contextRef="#ctx0" brushRef="#br0" timeOffset="-51957.176">10343 2267,'0'4,"-4"5,-9 6,-8 4,-7 7,-8 8,-5 5,-5 6,-2 2,2-2,6-5,9-5,10-5,13-10,11-10,6-6</inkml:trace>
  <inkml:trace contextRef="#ctx0" brushRef="#br0" timeOffset="-51659.059">10440 2388,'0'4,"-4"5,-6 2,-4 7,-5 4,-7 3,-4 5,-4 6,-1 1,2 2,2-1,2 1,-2-2,4-3,3-4,1-2,0-2,5-1,4-5</inkml:trace>
  <inkml:trace contextRef="#ctx0" brushRef="#br0" timeOffset="-51235.52">10464 2678,'4'0,"2"-4,-1 2,-5 3,-6 4,-3 6,-8 9,-5 5,-7 7,-2 2,-5 3,0 4,2-1,2-3,3-4,7-4,2-2,5-6</inkml:trace>
  <inkml:trace contextRef="#ctx0" brushRef="#br0" timeOffset="-50825.879">10634 2823,'4'0,"-3"4,-5 2,-7 3,-5 9,-8 9,-9 9,-6 6,-1 4,-2 3,2 1,4 0,4-4,7-6,8-5,7-5,5-12,4-8</inkml:trace>
  <inkml:trace contextRef="#ctx0" brushRef="#br0" timeOffset="-50403.868">10779 3089,'4'-4,"6"-1,-4-1,-2 6,-6 3,-7 4,-6 6,-4 9,-4 4,-6 6,-1 7,-5 3,0 5,1 1,-1 1,5-4,4-1,6-4,6-4,6-9</inkml:trace>
  <inkml:trace contextRef="#ctx0" brushRef="#br0" timeOffset="-49940.823">10997 3283,'-5'4,"-4"5,-6 6,-4 4,-7 7,-3 8,-6 5,-4 6,-4 6,-3 3,3 1,-1-1,4-1,5-6,8-6,8-7,12-9,11-8,5-8</inkml:trace>
  <inkml:trace contextRef="#ctx0" brushRef="#br0" timeOffset="-49409.24">11142 3525,'-4'0,"-2"4,-3 1,-9 9,-5 9,-8 10,-5 6,-11 11,0 3,0 6,-2 1,5-1,9-3,7-7,8-7,11-12,8-9</inkml:trace>
  <inkml:trace contextRef="#ctx0" brushRef="#br0" timeOffset="-48975.355">11238 3863,'5'0,"-4"0,-5 4,-7 6,-5 5,-4 4,-3 7,-6 7,-5 11,-7 6,-3 6,1 3,0-1,7-2,10-7,9-7,12-11,6-10</inkml:trace>
  <inkml:trace contextRef="#ctx0" brushRef="#br0" timeOffset="-48541.169">11456 4081,'4'0,"-2"0,-7 4,-1 6,-9 9,-5 9,-8 9,-12 6,-6 8,-5 7,-1 3,0 3,4-1,7-3,10-8,10-9,9-6,11-11,9-10,12-6,2-6</inkml:trace>
  <inkml:trace contextRef="#ctx0" brushRef="#br0" timeOffset="-48191.406">11577 4323,'-4'4,"-6"6,-4 4,-10 9,-3 9,-6 7,-6 5,0 7,-1 8,-3 1,-2 0,3 1,-1-1,4-7,9-4,4-7,8-5,6-6,5-8</inkml:trace>
  <inkml:trace contextRef="#ctx0" brushRef="#br0" timeOffset="-47636.265">11867 4758,'0'-4,"0"-5,-4-2,-1-3,0-2,-4 4,-3 9,-5 10,-3 6,-6 11,-12 12,-7 14,-8 5,-4 7,0 4,1 4,7-2,7-4,10-10,11-8,14-14,11-11,10-9,2-12,-2-5</inkml:trace>
  <inkml:trace contextRef="#ctx0" brushRef="#br0" timeOffset="-47023.989">12351 4879,'0'-4,"-4"3,-5 1,-6 5,-8 10,-9 11,-11 8,-10 12,-9 10,-2 7,1 2,4 2,8-2,8-8,11-10,12-8,8-11</inkml:trace>
  <inkml:trace contextRef="#ctx0" brushRef="#br0" timeOffset="-46604.208">12593 5049,'4'0,"-2"0,-3 4,-8 5,-7 10,-9 10,-13 12,-12 7,-10 8,-3 7,1 5,3-1,7-8,13-5,12-12</inkml:trace>
  <inkml:trace contextRef="#ctx0" brushRef="#br0" timeOffset="-46105.175">13029 5508,'4'-4,"-3"3,-5 5,-11 11,-11 10,-9 14,-11 13,-10 13,-7 9,-7 3,2 2,3-5,5-3,5-4,7-7,7-4,12-8,10-12</inkml:trace>
  <inkml:trace contextRef="#ctx0" brushRef="#br0" timeOffset="-45720.963">13391 6065,'0'4,"-4"5,-9 6,-12 8,-9 9,-7 11,-4 10,-8 13,-7 12,-9 13,-6 11,-6 10,-2 9,1 6,6-3,8-10,15-24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36:25.700"/>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28 315,'0'0,"0"1,-1-1,1 0,0 0,0 0,0 0,0 0,0 0,-1 0,1 0,0 0,0 0,0 0,0-1,0 1,-1 0,1 0,0 0,0 0,0 0,0 0,0 0,0 0,-1 0,1 0,0 0,0-1,0 1,0 0,0 0,0 0,0 0,0 0,0-1,-1 1,1 0,0 0,0 0,0 0,0 0,0-1,0 1,0 0,0 0,0 0,0 0,0 0,0-1,0 1,0 0,1 0,-1 0,0 0,0 0,0-1,0 1,0 0,0 0,0 0,0 0,10-13,15-8,13-5,-3 2,0 2,27-12,-49 28,0 1,1 0,-1 1,1 0,0 1,0 1,0 0,0 1,13 0,9 6,-36-5,0 0,1 0,-1 0,0 0,0 0,0 0,0 0,1 0,-1 0,0 0,0 0,0 0,0 0,0 0,1 0,-1 1,0-1,0 0,0 0,0 0,0 0,0 0,0 0,1 0,-1 1,0-1,0 0,0 0,0 0,0 0,0 0,0 1,0-1,0 0,0 0,0 0,0 0,0 1,0-1,0 0,0 0,0 0,0 0,0 0,0 1,0-1,0 0,0 0,0 0,0 0,0 0,-1 1,-18 7,-5 1,0 1,1 0,0 2,1 1,0 1,1 0,0 2,2 0,0 1,1 2,0-1,2 2,-1 1,102-75,-53 30,52-34,-75 52,0 1,1 0,0 1,0 0,0 1,0 0,0 0,3 1,-12 1,1 1,0-1,0 1,0 0,-1 0,1 0,0 0,0 0,0 0,0 0,-1 0,1 1,0-1,0 1,0-1,-1 1,1 0,0 0,-1 0,1 0,-1 0,1 0,-1 0,1 0,-1 0,0 1,0-1,0 1,1-1,-1 1,-1 0,0 0,0 0,0 1,0-1,0 0,0 0,0 0,-1 0,1 0,-1 0,0 0,1 0,-1 0,0 0,0 0,-1 0,1 0,0 0,0-1,-1 1,1-1,-1 1,1-1,-1 1,0-1,0 0,-19 15,-1-1,-1-1,0-1,-1-1,-1 0,-1 0,0 1,1 1,1 1,-7 7,12 0,19-14,16-9,0-4,0-2,-1 0,0 0,8-7,-7 5,1 0,0 1,16-5,84-18,-115 31,-1-1,0 1,0-1,0 0,0 0,0 0,0 0,0 0,0 0,0 0,0 0,-1 0,1 0,0 0,-1 0,1-1,-1 1,1 0,-1-1,1 1,-1 0,0 0,0-1,0 1,0-1,0 1,0 0,0-1,0 1,0 0,-1-2,-11-46,9 40,-4-26,1 1,2-1,1 1,1-1,3 0,0 0,23 165,-23-102,2 1,1-1,1 0,2 0,0 0,2-1,6 12,-15-38,0-1,0 1,0-1,0 0,0 1,0-1,0 1,0-1,0 0,0 1,0-1,0 0,-1 1,1-1,0 0,0 1,0-1,-1 0,1 1,0-1,0 0,-1 0,1 1,0-1,-1 0,1 0,0 0,-1 1,1-1,0 0,-1 0,1 0,-1 0,1 0,0 0,-1 0,1 0,-1 0,1 0,0 0,-1 0,1 0,0 0,-1 0,1 0,-1 0,1 0,0 0,-1-1,1 1,0 0,-37-3,18 1,-6 3,0 1,0 1,0 2,0 0,1 2,0 0,0 2,1 0,0 2,1 1,0 0,1 2,-5 4,14-8,7-5,0-1,0 0,-1 0,1-1,-1 1,1-1,-7 2,11-5,1 0,-1 1,0-1,0 0,0 0,0 0,0 0,0 0,0 0,0 0,1 0,-1-1,0 1,0 0,0 0,0-1,0 1,1-1,-1 1,0-1,0 1,0-1,-1-1,1 0,0 1,0-1,-1 0,1 0,0 0,0 0,1-1,-1 1,0 0,1 0,-1 0,1-3,-1 0,0-1,1 1,0-1,0 1,0-1,0 1,1-1,0 1,0-1,1 1,0 0,-1-1,2 1,-1 0,1 0,-1 1,1-1,1 0,-1 1,2-2,9-7,0 0,1 0,0 1,1 1,6-2,-2 0,0-1,-1-1,0-1,-11 8,-1 1,0 0,0 1,0 0,1 0,0 0,0 1,0 0,1 1,3-2,3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12.670"/>
    </inkml:context>
    <inkml:brush xml:id="br0">
      <inkml:brushProperty name="width" value="0.1" units="cm"/>
      <inkml:brushProperty name="height" value="0.1" units="cm"/>
      <inkml:brushProperty name="ignorePressure" value="1"/>
    </inkml:brush>
  </inkml:definitions>
  <inkml:trace contextRef="#ctx0" brushRef="#br0">267 99,'0'-3,"-3"-2,-5 1,-5 1,-2 1,-3 3,-5 3,-1 0,0 3,-1 3,2 0,5 2,1 2,5 2,7 2,8 1,6-3,9 0,8-3,6-5,8-2,7-3,2-2,3-1,-1 0,-5-1,-5 0,-5 4,-5 1,-9 4,-7 2,-10 2,-6 0,-10 3,-5 1,-8 5,-5 3,-6-1,-2-2,-3-4,0-3,-2-1,-2-3,0-6,0-4,4-6,2 0,5-5,7-2,9 0</inkml:trace>
  <inkml:trace contextRef="#ctx0" brushRef="#br0" timeOffset="567.991">601 178,'4'0,"4"0,4 0,7 0,9-3,9-2,6 1,7-2,4-2,0-1,-2 0,-4 0,-7-1,-12 3,-19 2,-12 1</inkml:trace>
  <inkml:trace contextRef="#ctx0" brushRef="#br0" timeOffset="804.161">837 119,'-3'0,"-1"3,3 9,2 4,1 11,0 6,3 9,1 6,2 2,0 0,-1-6,-2-7,2-7,-2-10,0-11</inkml:trace>
  <inkml:trace contextRef="#ctx0" brushRef="#br0" timeOffset="1620.96">1094 257,'0'-4,"3"0,5-3,3-1,8-2,4-3,4-3,5 3,-1-1,2 2,-1-1,-4 6,-5 8,-8 6,-2 5,-4 9,0 2,-1 6,0 3,4 0,3-2,-2-3,0-6,-2-3,-2-8,-7-6,-3-7,-5-2,-9-5,-3-3,-8 0,-4 3,-5 2,-2 4,-3 1,0 5,0 3,2 3,6 7,4 4,3 3,8 0,4 1,9-1,8-1,11-4,9-1,7-3,8-5,5-6,4-7,5-7,-1-3,-1-4,-4-1,-6 3,-10 0,-8 4,-6 3</inkml:trace>
  <inkml:trace contextRef="#ctx0" brushRef="#br0" timeOffset="2006.889">1507 178,'3'0,"5"0,4 0,3 0,6 0,7-3,8-2,4 1,3 1,3-3,1 0,-3 1,-5 2,-6-4,-8 1,-9 5,-13 2,-6 1</inkml:trace>
  <inkml:trace contextRef="#ctx0" brushRef="#br0" timeOffset="2255.177">1802 99,'0'4,"0"4,0 3,0 6,4 4,0 6,1 5,1 4,1 2,-2 2,3 1,0-5,-3-2,0-7,0-6,1-10,-1-11,-2-5</inkml:trace>
  <inkml:trace contextRef="#ctx0" brushRef="#br0" timeOffset="2988.283">2117 335,'4'0,"3"0,5 0,4 0,1-3,6-4,6-5,0-4,-1-2,2-1,-5-5,-6-1,-4 1,-7 3,-4 2,-8 6,-5 0,-9 3,-8 3,-5 6,-5 6,-2 7,-3 3,3 7,5 6,8 5,5 3,5 3,9 1,9 1,7-4,6-4,2-6,7-2,0-3,8-5,3-6,4-8,4-7,5-7,1-9,2-2,-1-7,-6 0,-8-2,-6 1,-8 1,-13 7,-6 7</inkml:trace>
  <inkml:trace contextRef="#ctx0" brushRef="#br0" timeOffset="4134.6">2728 139,'3'-4,"4"0,2 3,-2 5,0 6,0 7,0 9,-2 4,-1 9,-2 5,-1 0,0-3,-1-6,0-5,-1-10,4-11,1-8,0-8,0-7,-2-4,0-5,2-3,1-3,-1 0,2 1,1 2,2 3,3 1,-1 2,1 0,6 0,3 1,1 0,0-1,0 4,0 8,-5 8,-4 8,-6 9,-2 8,-4 8,-1 3,0 4,-1 0,3-2,2-5,0-4,2-7,4-12,0-9,2-12,-2-12,3-7,0-7,-1-3,1 3,-3 3,2 4,1 8,2 7,-2 10,1 8,-2 12,-4 5,-3 7,-1 5,-3 0,3 2,0-1,0-4,1-3,2-2,2-6,-1-8,-1-11,-2-4</inkml:trace>
  <inkml:trace contextRef="#ctx0" brushRef="#br0" timeOffset="4703.261">3436 277,'3'0,"5"0,4 0,3 0,3 0,2 0,3-3,3-6,1 0,2-1,-2-4,-6-2,-2-1,-5-3,-5 1,-6-2,-12 1,-8 0,-5 3,-9 5,-4 5,0 5,0 9,-1 4,2 5,7 6,7 3,9 3,4 5,9 3,5 1,7 2,7-3,2-4,9-6,4-10,4-6,1-5,5-7,-1-6,-3-9,-2-4,-5-3,-9 0,-4 1,-7 0,-9 5,-6 5</inkml:trace>
  <inkml:trace contextRef="#ctx0" brushRef="#br0" timeOffset="5039.159">3967 80,'0'-3,"0"1,4 3,0 3,0 5,0 3,2 8,-1 2,0 9,-1 5,-1 4,-2-3,-1 0,1-3,-2-4,1-4,0-9,0-12,0-13,-4-8,-1-2</inkml:trace>
  <inkml:trace contextRef="#ctx0" brushRef="#br0" timeOffset="5351.122">3987 237,'0'-3,"3"-1,5-5,4-1,3-5,3-2,5-2,2 0,3-1,0 3,-1 0,-2 5,-4 6,-4 9,-4 6,-4 5,-4 4,-3 6,-2 4,0 6,-1 2,4-1,1 1,-1-3,0-4,-1-3,3-6,-3-7,-2-9,-1-8,0-3</inkml:trace>
  <inkml:trace contextRef="#ctx0" brushRef="#br0" timeOffset="5870.742">4381 119,'3'0,"4"-3,9-1,7-4,8 0,4 1,5-1,8 0,2-1,-1 1,-3-3,-5 2,-3 2,-8-1,-13 0,-12 3,-13 0,-7 3</inkml:trace>
  <inkml:trace contextRef="#ctx0" brushRef="#br0" timeOffset="6105.182">4676 1,'0'3,"0"5,3 5,1 5,1 8,-1 5,1 5,1 2,-1 5,-1 3,-2-5,3-5,0-5,-1-5,3-3,-1-9,0-11,-2-9,-2-9,0-3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36:26.828"/>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0 67,'1'-2,"0"1,-1-1,1 1,0-1,0 1,0-1,0 1,0 0,0-1,1 1,-1 0,0 0,1 0,-1 0,1 0,-1 0,1 0,1 0,30-15,-12 9,-12 3,0 1,0 0,0 0,0 1,0 0,1 1,-1 0,4 0,-13 1,0 0,0 0,0 0,0 0,1 0,-1 0,0 0,0 0,0 0,0 0,0 0,0 1,0-1,0 0,1 0,-1 0,0 0,0 0,0 0,0 0,0 0,0 0,0 0,0 0,0 0,0 1,0-1,0 0,1 0,-1 0,0 0,0 0,0 0,0 0,0 0,0 1,0-1,0 0,0 0,0 0,0 0,0 0,0 0,0 0,0 1,0-1,0 0,-1 0,1 0,0 0,0 0,0 0,0 0,0 0,0 0,0 1,0-1,0 0,0 0,0 0,0 0,-1 0,1 0,0 0,0 0,0 0,0 0,0 0,-12 10,-17 5,-39 0,52-15,44-13,-12 9,0 0,-1 0,1 2,0 0,0 1,1 1,5-2,-3-1,-3-1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36:39.119"/>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126 16,'8'-9,"0"2,-2 27,15 99,45 234,-56-296,-10-57,0 0,0 0,0 0,0 0,0 0,0 0,0 0,-1 0,1 0,0 0,0 0,0 1,0-1,0 0,0 0,0 0,0 0,0 0,0 0,0 0,0 0,-1 0,1 0,0 0,0 0,0 0,0 1,0-1,0 0,-10-32,-95-368,105 397,-1 0,1 0,-1 1,0-1,0 0,0 1,-1-1,1 1,-1 0,1-1,-1 1,-1-2,2 4,1 0,0 0,0 0,0-1,0 1,-1 0,1 0,0 0,0 0,0 0,-1 0,1 0,0 0,0 0,0 0,0 0,-1 0,1 0,0 0,0 0,0 1,0-1,-1 0,1 0,0 0,0 0,0 0,0 0,0 0,-1 0,1 1,0-1,0 0,0 0,0 0,0 0,0 0,0 1,0-1,-1 0,1 0,0 0,0 0,0 1,0-1,0 0,0 0,0 0,0 1,0 23,11 61,13 41,-33-171,6 21,-2 0,0 0,-1 1,-2 0,0 0,-1 1,-11-19,19 40,1 0,-1 0,0 0,0 0,1 0,-1 0,0 0,0 0,0 0,0 0,0 0,0 0,0 1,0-1,-1 0,1 1,0-1,0 1,-1-1,1 1,0 0,-1 0,2 0,-1 0,0 1,0-1,1 1,-1-1,0 1,1-1,-1 1,0-1,1 1,-1 0,1-1,-1 1,1 0,-1-1,1 1,-1 0,1 0,0 0,0-1,-1 1,1 0,0 1,-2 5,1-1,0 1,0 0,1 0,0 0,0 0,1 3,1-2,0 1,0-1,1 0,0 0,1-1,-1 1,1-1,1 1,0-1,0 0,0-1,1 1,-1-1,2-1,5 6,12 6,0 0,2-2,26 12,42 26,-91-51,23 14,-18-16,-10-13,-16-30,-27-57,40 90,0 0,-1 0,-1 0,0 1,0 0,-1 1,-7-7,6 11,11 12,13 17,14 10,2-1,0-1,3-2,0-2,2-1,1-1,1-3,26 13,-45-29,-22-14,-29-18,23 19,-26-14,34 19,0-1,0 1,0-1,0 1,0-1,0 0,0 1,0-1,0 0,1 0,-1 0,0 1,1-1,-1 0,0 0,1 0,-1 0,1 0,0 0,-1 0,1 0,0 0,0 0,-1 0,1 0,0-1,3 0,0 1,-1-1,1 0,0 1,0 0,0 0,1 0,-1 0,0 0,0 0,0 1,1 0,-1 0,3 0,4-2,82-11,-43 8,-1-3,27-9,-51 8,-20 3,-29-4,22 9,0 0,0 1,0-1,0 0,0 0,1-1,-1 1,0-1,0 1,1-1,-1 0,1 0,4 0,1 1,0-1,0 1,0 0,0-1,0 2,0-1,0 0,0 0,1 1,-2-1,52-9,-13 2,-32 5,-11 3,-28 2,0 2,1 2,-1 0,1 2,0 2,-13 6,-19 5,-59 20,3 5,2 5,3 5,0 6,105-58,-33 21,39-25,-1 1,1 0,0 0,-1 0,1 0,0 1,0-1,0 0,0 0,0 1,0-1,0 1,0-1,0 1,0-1,1 1,-1-1,1 1,-1 0,1-1,0 2,0-2,0-1,1 1,-1-1,1 1,-1 0,1-1,-1 1,1-1,-1 1,1-1,0 0,-1 1,1-1,-1 1,1-1,0 0,0 0,-1 1,1-1,0 0,-1 0,1 0,0 0,0 0,-1 0,1 0,0 0,0 0,-1 0,1 0,0 0,-1-1,1 1,30-7,-26 6,172-47,174-41,-291 78,1 2,0 3,1 3,53 4,-133 1,0 0,0 2,1 0,-9 3,-27 6,-64 12,1 5,2 4,-33 19,192-62,377-143,-365 131,1 3,0 3,26-3,-83 17,0 1,0 0,0-1,1 1,-1 0,0 0,0 0,0 0,1 0,-1 0,0 0,0 0,1 0,-1 1,0-1,0 1,0-1,0 1,1-1,-1 1,0-1,0 1,0 0,0 0,0-1,0 1,-1 0,1 0,0 1,0 0,0 0,-1 1,0-1,1 0,-1 0,0 1,0-1,-1 0,1 1,0-1,-1 0,1 0,-1 1,0-1,0 1,-6 14,-1 1,-1-2,-10 16,15-25,-47 71,28-45,1 2,2 0,-11 27,27-40,4-22,1 1,-1-1,0 0,0 0,1 0,-1 1,0-1,1 0,-1 0,0 0,1 0,-1 1,0-1,1 0,-1 0,0 0,1 0,-1 0,0 0,1 0,-1 0,0 0,1 0,-1 0,0 0,1-1,-1 1,0 0,1 0,-1 0,0 0,1 0,-1-1,0 1,1 0,36-28,86-94,-61 58,29-20,-75 74,-26 28,-34 40,38-51,-15 18,2 1,1 1,1 0,1 1,2 1,0 0,1 4,12-31,1 0,-1 0,1 0,-1 0,1-1,0 1,0 0,-1 0,1 0,1 0,-1 0,0 0,0 0,1 0,-1 0,1 0,-1-1,1 1,0 1,0-3,0 1,0-1,0 0,0 1,0-1,0 0,0 1,0-1,0 0,0 0,0 0,0 0,0 0,0 0,0 0,0 0,0-1,0 1,0 0,0-1,-1 1,1 0,0-1,0 1,0-1,0 1,-1-1,1 0,0 1,0-1,-1 0,1 0,0 1,-1-1,1 0,-1 0,1 0,36-43,-3-1,-1-1,9-21,-32 51,-43 67,-3-1,3 2,1 1,4 2,1 1,-2 14,27-62,-1 0,1 1,1-1,-1 1,1-1,1 1,0-1,0 7,1-13,-1 0,0 0,0 0,1 0,-1-1,1 1,0 0,-1 0,1 0,0-1,0 1,0 0,0-1,1 1,-1-1,0 1,1-1,-1 0,1 1,-1-1,1 0,-1 0,1 0,0 0,0 0,-1-1,1 1,0 0,0-1,0 0,0 1,0-1,0 0,0 0,0 0,0 0,0 0,1-1,5 0,0-1,1 0,-1-1,0 0,0 0,0 0,0-1,-1-1,0 1,0-1,0 0,0-1,-1 0,0 0,0 0,5-7,2-4,0 0,-1-1,-1-1,-1 0,0 0,0-6,-7 19,0 0,-1 0,0 0,-1 0,1 0,-1 0,0-1,-1 1,1-4,-1 10,0-1,0 1,0 0,0-1,0 1,-1 0,1-1,0 1,0 0,0-1,0 1,0 0,0-1,0 1,-1 0,1 0,0-1,0 1,0 0,-1-1,1 1,0 0,0 0,-1 0,1-1,0 1,-1 0,1 0,0 0,0 0,-1 0,1-1,0 1,-1 0,1 0,0 0,-1 0,1 0,-1 0,1 0,-16 9,-13 21,13-8,0 0,1 1,2 0,-4 9,11-19,0 0,1 0,1 1,0-1,1 1,0 0,1 0,1 0,0 4,1-16,-1 1,1-1,0 1,1 0,-1-1,0 1,1-1,-1 1,1-1,0 1,0-1,0 1,0-1,0 0,1 0,-1 1,1-1,-1 0,1 0,0 0,0-1,0 1,0 0,0-1,0 1,0-1,1 0,-1 0,0 0,1 0,-1 0,1 0,-1-1,1 1,-1-1,1 1,0-1,-1 0,1 0,-1 0,1-1,0 1,4-1,1 0,-1-1,1 0,-1 0,0-1,0 0,0 0,0 0,0-1,-1 0,0-1,0 1,0-1,1-1,-1 0,0-1,0 0,0 0,-1-1,0 1,-1-1,1 0,-1 0,-1-1,0 1,0-1,-1 0,0 0,0 0,0-6,-2 14,0 1,0-1,0 1,0-1,1 0,-1 1,0-1,0 1,-1-1,1 0,0 1,0-1,0 1,0-1,0 1,-1-1,1 1,0-1,-1 0,1 1,0-1,-1 1,1 0,0-1,-1 1,1-1,-1 1,1 0,-1-1,1 1,-1 0,1-1,-1 1,1 0,-1 0,1-1,-1 1,-19 14,-13 33,24-30,0 1,2 0,-5 17,10-28,0 1,0-1,1 1,0-1,0 1,1 0,0-1,0 1,1-1,0 1,1 3,-1-9,0 0,0 1,0-1,0 0,0 0,1 0,-1 0,1 0,-1-1,1 1,0 0,-1-1,1 1,0-1,0 0,0 1,0-1,0 0,1 0,-1 0,0-1,0 1,1 0,-1-1,0 0,1 1,-1-1,1 0,-1 0,0 0,1-1,-1 1,0 0,1-1,-1 0,0 1,2-2,5-1,1 0,-1 0,0-1,-1 0,1-1,-1 0,1 0,5-5,-5 1,-1 0,1 0,-1-1,-1 0,0-1,0 1,-1-1,0-1,-1 1,0-1,-1 0,0 0,-1 0,-1 0,0-1,0 1,-1-6,-1 17,0 1,0-1,1 1,-1-1,0 0,0 1,0-1,0 1,0-1,0 0,-1 1,1-1,0 1,0-1,0 1,0-1,-1 1,1-1,0 1,-1-1,1 1,0-1,-1 1,1-1,0 1,-1-1,1 1,-1 0,1-1,-1 1,1 0,-1 0,1-1,-1 1,1 0,-1 0,1 0,-1-1,0 1,1 0,-1 0,1 0,-1 0,1 0,-1 0,0 0,1 0,-1 1,1-1,-1 0,1 0,-1 0,1 0,-1 1,1-1,-1 0,1 1,-1-1,1 0,-1 1,1-1,-1 1,1-1,0 1,-1-1,-30 32,6 2,1 2,2 0,2 1,1 1,2 0,1 2,3 0,-3 15,14-47,0 1,1 0,-1 0,2 0,-1 1,2-1,-1 0,1 2,-1-9,1 0,-1-1,0 1,1-1,-1 1,1 0,0-1,-1 1,1-1,0 1,0-1,0 0,0 1,0-1,0 0,0 0,1 0,-1 1,0-1,1-1,-1 1,1 0,-1 0,1 0,-1-1,1 1,0-1,-1 1,1-1,-1 0,1 1,0-1,0 0,-1 0,1 0,0-1,-1 1,1 0,0-1,-1 1,1-1,-1 1,1-1,-1 0,1 1,7-4,0-1,0 1,0-2,-1 1,0-1,0 0,0-1,-1 0,0 0,0 0,-1-1,0 0,0 0,-1-1,0 0,1-2,9-18,-2-1,-1-1,-2 0,3-12,-10 31,0 1,0-1,-1 0,-1 0,0 0,0-3,-1 15,0 0,0-1,0 1,0 0,0 0,0-1,0 1,0 0,0-1,0 1,0 0,0-1,0 1,0 0,-1-1,1 1,0 0,0-1,0 1,0 0,-1 0,1-1,0 1,0 0,0 0,-1-1,1 1,0 0,0 0,-1 0,1-1,0 1,-1 0,1 0,0 0,-1 0,1 0,0 0,0 0,-1 0,1 0,0 0,-1 0,1 0,0 0,-1 0,1 0,-17 13,-13 26,6 0,2 0,2 1,1 1,2 0,3 2,1 0,1 0,-2 32,13-65,0-1,0 1,1-1,0 1,1-1,1 4,-2-11,0 0,1 0,-1 0,1 0,-1 0,1 0,0 0,0 0,0-1,0 1,0 0,1 0,-1-1,0 1,1-1,-1 1,1-1,-1 0,1 1,0-1,0 0,-1 0,1 0,0 0,0-1,0 1,0 0,0-1,0 1,2-1,4 0,-1-1,0 1,1-2,-1 1,0-1,0 0,0 0,0-1,0 0,0 0,-1-1,1 0,-1 0,0 0,3-4,9-6,-1-2,-1 0,0-1,6-10,-2 2,-2-1,-1-1,-1-1,-1-1,-1 0,-2 0,-1-1,-1-4,-3-5,-7 39,0-1,0 1,0 0,0 0,0-1,1 1,-1 0,0-1,0 1,0 0,0-1,0 1,0 0,0-1,0 1,0 0,0 0,0-1,0 1,-1 0,1-1,0 1,0 0,0-1,0 1,0 0,-1 0,1-1,0 1,0 0,0 0,-1-1,1 1,0 0,0 0,-1 0,1 0,0-1,-1 1,1 0,0 0,0 0,-1 0,1 0,0 0,-1 0,1 0,0 0,-1 0,1 0,0 0,-1 0,1 0,0 0,-1 0,1 0,0 0,0 0,-1 0,1 1,0-1,-1 0,1 0,0 0,-1 1,-16 18,-16 30,3 1,2 1,1 1,4 2,1 0,3 1,3 1,-8 47,22-91,0 1,1 0,0-1,1 1,1 0,0-1,1 7,-1-16,-1 0,0-1,1 1,0-1,0 1,0-1,0 1,0-1,0 0,1 1,-1-1,1 0,-1 0,1 0,0 0,0 0,0-1,0 1,0 0,0-1,1 0,-1 1,0-1,1 0,-1 0,1 0,-1-1,1 1,-1-1,1 1,0-1,-1 0,1 0,-1 0,1 0,0 0,1-1,5-1,1-1,-1 0,1 0,-1-1,0 0,-1-1,1 0,-1 0,0-1,0 0,-1 0,1-1,-1 1,-1-2,3-2,7-11,0 0,-2 0,0-1,-1-1,2-7,-12 22,6-10,0-1,-1 0,-2 0,0-1,0 0,0-10,-8 21,-3 11,-9 18,-31 57,4 2,3 1,4 2,3 1,4 2,2 7,21-74,1 0,1 0,1 0,0 1,3 13,-2-28,0 1,1-1,0 0,0 1,1-1,-1 0,1 0,0 0,0 0,0 0,3 3,-4-5,1 0,-1-1,1 1,0-1,0 0,0 1,-1-1,1 0,0 0,1 0,-1-1,0 1,0 0,0-1,0 1,0-1,1 0,-1 0,0 0,0 0,1 0,-1 0,2-1,5-2,0 1,-1-2,1 1,-1-1,0-1,0 0,0 0,0 0,-1-1,0 0,0 0,-1-1,0 0,2-2,19-25,-1 0,8-17,-34 50,23-35,-1-1,-2-1,-1-1,-3-1,-1-1,4-20,-16 35,-3 26,0 0,-1 0,1 0,0-1,0 1,0 0,0 0,0 0,0 0,0-1,-1 1,1 0,0 0,0 0,0 0,0 0,-1 0,1-1,0 1,0 0,0 0,-1 0,1 0,0 0,0 0,0 0,-1 0,1 0,0 0,0 0,0 0,-1 0,1 0,0 0,0 0,0 0,-1 0,1 0,0 0,0 1,0-1,0 0,-1 0,1 0,0 0,0 0,0 0,0 1,0-1,-1 0,-28 37,-25 55,5 2,4 2,5 2,-10 42,48-132,-7 19,1 0,-3 27,10-48,0 0,0 1,1-1,0 0,0 0,1 1,-1-1,1 0,1 0,-1 0,1 0,0 0,0 0,1 0,2 4,-4-9,0 1,0-1,1 1,-1 0,0-1,1 0,-1 1,1-1,0 0,-1 0,1 0,0 0,-1 0,1 0,0 0,0-1,0 1,0-1,0 1,0-1,0 0,0 0,0 0,0 0,3-1,-1 1,1-1,-1-1,0 1,0-1,0 0,0 0,0 0,0 0,0 0,0-2,11-8,-1 0,0-1,-1-1,11-14,9-18,-3-1,-1-1,-3-1,-2-1,-2-2,-2 0,5-29,-11 24,-13 33,-2 24,0 0,1 0,-1 0,0 1,0-1,1 0,-1 0,0 1,1-1,-1 1,0-1,1 0,-1 1,1-1,-1 1,0 0,1-1,-1 1,1-1,0 1,-1 0,1-1,-1 1,1 0,0-1,0 1,-1 0,1 0,0-1,-42 76,3 0,3 3,-22 73,55-142,-10 23,-13 37,-14 59,35-111,1 0,1 0,0 0,2 0,0 0,1 1,1-1,0 0,4 17,-4-32,-1-1,1 1,-1-1,1 1,0 0,0-1,0 1,0-1,0 0,1 1,-1-1,1 0,-1 0,1 0,0 0,0 0,0 0,0 0,0-1,0 1,0-1,1 1,-1-1,1 0,-1 0,1 0,-1 0,1-1,-1 1,1-1,0 1,-1-1,1 0,0 0,0 0,-1 0,1-1,2 0,4-1,0-1,0-1,-1 0,1 0,-1 0,0-1,0-1,-1 1,1-1,5-6,11-13,0-1,-2-1,-1-1,-1-1,-1-1,-2-1,3-8,2-9,-2-2,-2 0,-3-1,4-22,-11 19,-9 38,-4 13,-11 23,-28 67,3 2,5 1,-2 18,29-82,-33 103,38-113,1 0,0 1,1-1,1 1,1 0,1 14,-1-28,0 0,1 0,-1 0,1 0,0 0,0 0,0 0,0 0,0 0,1 0,-1 0,1-1,0 1,-1-1,1 1,2 1,-2-3,0 0,0 0,0 0,0 0,0 0,0 0,0 0,0 0,0-1,1 1,-1-1,0 0,0 0,1 0,-1 0,0 0,3 0,3-2,1-1,-1 1,0-1,0-1,0 1,0-1,0-1,-1 1,0-2,5-3,12-13,-1 0,-1-2,-1 0,-1-1,-1-2,-2 0,11-22,-3 2,-3-1,-2-1,-2-1,2-16,-10 16,-10 35,-5 14,-10 22,-23 45,4 2,2 1,4 1,2 2,-2 24,24-83,2 0,0 0,0 0,1 0,1 0,0 0,1 0,0 0,2 7,-2-18,0 1,-1 0,1 0,1-1,-1 1,0-1,0 1,1-1,-1 0,1 1,0-1,0 0,0 0,0 0,0 0,0-1,1 1,-1-1,1 1,0-1,1 0,-1 0,1 0,0-1,0 1,-1-1,1 0,0 0,0-1,-1 1,1-1,0 0,-1 0,1 0,-1 0,1 0,-1-1,2-1,12-6,-1 0,0-2,0 0,-2 0,1-2,-2 1,1-2,-2 0,0-1,2-3,4-7,0-1,-2-1,-1-1,-1 0,6-22,-17 31,-19 32,-12 27,1 1,2 1,2 1,2 1,2 1,2 1,-2 12,16-46,0-1,1 1,0 0,0 0,2-1,-1 7,1-16,0-1,0 1,1 0,-1 0,0-1,1 1,-1 0,1-1,0 1,-1 0,1-1,0 1,0-1,0 1,0-1,0 0,0 1,1-1,-1 0,1 0,-1 0,1-1,0 1,-1-1,1 1,0-1,0 0,0 0,-1 0,1 0,0 0,0 0,0-1,-1 1,1 0,0-1,-1 1,1-1,0 0,-1 0,1 1,-1-1,1 0,11-7,0 0,-1-1,0 0,-1 0,0-2,0 1,-1-1,5-7,10-15,-1-1,9-19,14-35,-44 80,1 0,-1-1,0 1,-1-1,0 0,0 0,-1 0,0 0,-1-5,0 14,0-1,0 1,0 0,0-1,0 1,0-1,0 1,0 0,0-1,0 1,-1 0,1-1,0 1,0 0,0-1,-1 1,1 0,0-1,0 1,-1 0,1-1,0 1,-1 0,1 0,0 0,-1-1,1 1,0 0,-1 0,1 0,0 0,-1 0,1-1,-1 1,1 0,0 0,-1 0,1 0,-1 0,1 0,0 1,-1-1,1 0,-1 0,1 0,0 0,-1 0,1 0,0 1,-1-1,1 0,0 0,-1 1,1-1,0 0,-1 0,1 1,0-1,0 0,-1 1,1-1,0 0,-23 21,-6 15,1 2,2 0,2 1,1 2,2 0,2 2,2 0,-7 31,22-67,0 0,0 0,1 0,0 1,1-1,-1 1,2-1,-1 0,1 1,1 5,-2-11,1-1,-1 1,1-1,0 1,-1-1,1 0,0 1,0-1,0 0,0 0,0 1,0-1,0 0,0 0,0 0,1 0,-1 0,0-1,1 1,0 0,0 0,1-1,0 1,-1-1,1 0,-1 0,1 0,0 0,-1 0,1-1,-1 1,1-1,-1 0,1 0,-1 0,1 0,1-1,10-6,0 0,-1-1,1-1,-2 0,1-1,-2 0,1-1,-1 0,-1-1,6-10,19-30,-2-1,-1-7,-30 59,19-39,16-41,-33 59,-5 24,0-1,-1 0,1 1,0-1,0 1,0-1,0 1,0 0,0-1,0 1,0 0,0 0,1-1,-1 1,0 0,0 0,1 0,-1 1,-47 58,4 2,2 2,3 1,-3 15,31-59,-42 85,49-95,0 0,1-1,0 1,1 0,0 1,0-1,1 0,1 0,0 1,0-10,0-1,0 1,0-1,0 0,0 1,0-1,0 1,1-1,-1 1,0-1,1 1,0-1,-1 0,1 1,0-1,-1 0,1 0,0 1,0-1,0 0,0 0,0 0,0 0,1 0,-1 0,0-1,0 1,1 0,-1-1,0 1,1 0,-1-1,1 0,-1 1,0-1,1 0,-1 0,1 0,-1 0,1 0,-1 0,2 0,4-2,0 1,0-2,0 1,0-1,-1 0,1 0,-1-1,3-1,25-18,-2-2,0 0,-2-3,-1 0,24-31,11-22,42-68,-91 126,10-14,-1 0,-2-2,-1 0,10-32,-30 69,0 0,0 1,-1-1,1 0,-1 1,1-1,-1 0,0 0,0 0,0 1,0-1,0 0,0 0,0 0,-1 0,1 1,0 1,-1 0,1 0,-1-1,1 1,-1 0,1 0,0 0,-1-1,1 1,-1 0,1 0,-1 0,1 0,-1 0,1 0,-1 0,1 0,-1 0,1 0,-1 1,1-1,-1 0,1 0,0 0,-1 0,1 1,-1-1,1 0,0 0,-1 1,1-1,-1 1,-7 4,1 1,0 0,-1 0,2 1,-2 1,-29 36,2 2,1 1,3 2,2 1,3 1,1 1,3 1,-9 35,26-72,1 0,1 0,0 1,2-1,-1 1,2 1,0-15,0 1,1-1,-1 1,1 0,0-1,0 1,0-1,0 0,0 1,1-1,0 0,0 0,1 2,-2-3,1-1,0 1,0-1,0 1,0-1,0 0,0 0,0 0,0 0,0 0,0 0,1 0,-1-1,0 1,0-1,1 0,-1 0,0 0,1 0,-1 0,0 0,2-1,8-1,1-2,-1 1,1-2,-1 1,0-2,-1 0,1 0,-1-1,-1 0,1-1,-1 0,-1-1,1 0,0-3,27-27,-2-2,21-35,-34 45,-1 0,-1-1,-2-2,12-30,-26 44,-15 27,-20 33,-108 174,115-172,1 1,3 1,1 1,-2 13,19-51,0 1,0 0,0-1,1 1,1 0,-1-1,1 1,1 7,-1-13,1 0,-1 0,1 0,-1 0,1 0,0 0,0 0,0 0,0 0,0 0,0-1,0 1,1 0,-1-1,1 1,-1-1,1 1,-1-1,1 0,0 0,0 0,0 0,0 0,0 0,0 0,0-1,0 1,0-1,0 1,0-1,0 0,2 0,5 0,0 0,0-1,0-1,0 0,-1 0,1 0,0-1,-1 0,0-1,0 0,0 0,0-1,-1 0,1 0,0-2,13-10,-1-1,0-1,-1 0,8-13,8-15,-1-3,-3 0,-1-2,-4-1,4-14,-15 26,-16 38,-6 9,-11 18,-42 75,5 3,4 3,-28 83,75-177,-4 11,1 0,0 0,1 6,5-24,0 0,0 1,1-1,0 1,0-1,0 1,0 0,0-1,1 0,0 1,0-1,0 1,1-1,-1 0,1 0,0 0,0 0,3 4,-3-7,-1 1,1-1,0 1,0-1,0 0,0 0,1 0,-1 0,0 0,0 0,1 0,-1-1,0 1,1-1,-1 0,0 1,1-1,-1 0,1-1,-1 1,0 0,1-1,-1 1,0-1,1 0,-1 0,0 1,2-2,7-3,0-1,-1 0,0 0,0-1,3-3,17-16,0-2,-2-1,-1-1,-1-1,-2-1,0-4,42-69,13-34,-66 111,-13 28,0 0,0 0,0 0,0 0,0 0,0 0,0 0,0 0,-1 0,1 0,0 0,0 0,0 0,0 0,0 0,0 0,0 0,0 0,0 0,-1 0,1 0,0 0,0 0,0 0,0 0,0 0,0 0,0 0,0 0,0 0,0 0,-1 0,1 0,0-1,0 1,0 0,0 0,0 0,0 0,0 0,0 0,0 0,0 0,0 0,0 0,0-1,0 1,0 0,0 0,-33 43,-59 100,6 4,7 4,-8 37,76-162,-4 9,1 1,-5 23,16-50,1 0,0 0,1 0,0 0,0 0,1 1,0-1,1 0,0 1,0-1,1 0,1 0,-1 0,0-5,-1-1,1 1,0-1,0 0,0 0,0 0,1 0,-1 0,1 0,0-1,0 1,0-1,0 0,0 0,0 0,1 0,-1-1,1 1,-1-1,1 0,0 0,-1 0,1 0,0-1,0 1,-1-1,1 0,0 0,0-1,-1 1,1-1,1 0,10-2,-1 0,0-1,0-1,0 0,0-1,-1 0,12-8,9-9,-1-1,-2-1,0-2,-2-2,-1 0,17-24,-4 0,-3-1,-2-2,19-42,-36 52,-19 46,0 0,0 0,0 0,1-1,-1 1,0 0,0 0,0-1,0 1,0 0,0-1,1 1,-1 0,0-1,0 1,0 0,0 0,0-1,0 1,0 0,0-1,0 1,-1 0,1-1,0 1,0 0,0 0,0-1,0 1,0 0,-1 0,1-1,0 1,0 0,0 0,-1-1,1 1,0 0,0 0,-1 0,1 0,0-1,0 1,-1 0,1 0,0 0,-1 0,1 0,0 0,0 0,-1 0,1 0,0 0,-1 0,1 0,0 0,-1 0,1 0,0 0,0 0,-1 0,1 0,-8 6,0-1,0 1,1 0,0 1,0-1,1 2,0-1,0 0,1 1,-2 3,-8 9,-93 133,6 4,7 5,8 3,-3 27,87-187,-5 11,0 1,1 0,1 1,0-1,2 1,0 1,1-1,-1 14,4-30,0 0,0 0,0 0,0 0,0 0,1-1,-1 1,1 0,-1 0,1 0,0-1,-1 1,1 0,0-1,0 1,0-1,0 1,0-1,1 1,-1-1,0 0,1 1,-1-1,1 0,-1 0,1 0,0 0,-1-1,1 1,0 0,0-1,-1 1,1-1,0 1,0-1,0 0,0 0,-1 0,1 0,0 0,0 0,0-1,1 1,8-2,0-1,0 0,-1-1,1 0,-1-1,9-4,39-25,-1-2,-3-3,0-2,-3-2,6-11,232-249,-270 282,46-50,-3-2,-4-3,9-20,-65 93,0 1,0-1,-1 0,1 0,-1 1,0-1,0 0,0-1,0 1,0 0,0-3,-10 6,-15 16,-39 41,3 3,3 2,-45 65,52-65,-232 310,203-252,4 2,-11 38,28-33,52-110,0 0,1 0,1 0,1 1,0-1,1 5,1-18,1 0,0-1,-1 1,1-1,1 1,-1-1,0 1,1-1,0 1,0-1,0 1,0-1,0 0,1 1,-1-1,1 0,0 0,0 0,0 0,0 0,1-1,-1 1,1-1,0 1,0-1,0 0,0 0,0-1,0 1,0 0,0-1,1 0,-1 0,1 0,-1 0,1 0,-1-1,1 1,-1-1,1 0,-1 0,1-1,2 0,15-1,0-1,-1-2,1 0,-1-1,0 0,-1-2,2-2,55-28,-2-3,-2-3,-1-4,-3-2,-2-4,-3-2,-2-3,-3-3,-2-2,-3-2,-5-8,-46 73,-1-1,0 1,0-1,0 0,0 0,-1 1,1-1,0 0,-1 0,0 0,1 0,-1 0,0 0,0 0,0 0,0 0,0 0,-1 2,0-1,-1 1,1 0,0 0,0 0,0 0,-1 0,1 0,0 0,0 0,0 0,-1 1,1-1,0 1,0-1,0 0,0 1,0 0,0-1,0 1,0 0,0-1,0 1,0 0,0 0,0 0,0 0,-46 37,2 2,1 1,2 3,-33 46,46-56,-188 236,170-204,3 1,3 3,-7 21,15-10,32-76,-1 1,1 0,0-1,0 1,0 0,1 0,0 0,0 0,0-1,1 1,0 0,1 3,-1-7,0 0,0 0,0 0,0 1,0-1,1 0,-1-1,1 1,-1 0,1 0,0-1,0 1,0-1,0 1,0-1,0 0,0 0,0 1,0-2,1 1,-1 0,0 0,1-1,-1 1,0-1,1 0,-1 0,1 0,-1 0,0 0,1 0,-1-1,0 1,1-1,10-2,-1 0,1 0,-1-2,0 1,10-7,13-8,-1-2,-1-1,-1-1,-2-2,0-1,-1-1,-2-2,-1-1,-1-1,-2-1,0-2,-7-1,-16 35,0 1,0-1,0 0,0 0,0 0,0 0,-1 0,1 1,0-1,0 0,0 0,0 0,-1 0,1 0,0 0,0 0,0 0,-1 0,1 0,0 0,0 0,0 0,-1 0,1 0,0 0,0 0,0 0,-1 0,1 0,0 0,0 0,0 0,0 0,-1 0,1 0,0 0,0 0,0 0,0-1,-1 1,1 0,0 0,0 0,0 0,0 0,0-1,-1 1,1 0,0 0,0 0,0-1,0 1,0 0,0 0,0 0,0 0,0-1,0 1,0 0,0 0,0 0,0-1,0 1,-16 16,0 0,1 1,1 0,1 2,1-1,0 2,1-1,0 4,2-7,-14 27,1 1,-14 42,31-73,1 0,0 1,1-1,0 1,1-1,1 1,0 0,1 0,0-1,1 1,1 0,2 9,-4-19,1-1,0 1,1-1,-1 1,1-1,-1 1,1-1,0 0,0 0,1 0,-1 0,1 0,-1 0,1-1,0 1,0-1,0 0,0 0,0 0,1 0,-1-1,0 1,1-1,0 0,-1 0,1 0,0 0,-1-1,1 1,0-1,0 0,-1 0,1-1,0 1,0-1,10-1,-1-1,1-1,-1-1,0 0,0 0,-1-1,1-1,9-7,51-37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36:57.25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61 1749,'-1'0,"-1"1,0-1,1 1,-1-1,1 1,-1 0,1-1,-1 1,1 0,0 0,-1 0,1 0,0 1,0-1,-1 1,0 1,11-13,658-856,-413 523,-229 308,-15 20,0 0,1 0,1 1,0 1,0 0,2 0,0 1,0 1,3-1,-16 11,0 1,0-1,0 1,0-1,0 1,0-1,0 1,0 0,1-1,-1 1,0 0,0 0,0 0,0 0,0 0,1 0,-1 0,0 0,1 1,-2-1,1 0,-1 1,1-1,-1 1,0-1,1 1,-1-1,0 1,1-1,-1 1,0 0,0-1,0 1,0-1,1 1,-1 0,0-1,0 1,0-1,0 1,0 0,0-1,0 1,-1-1,1 1,-1 6,-1-1,0 0,0 0,-1 0,1 0,-3 3,-99 159,-7-4,-75 80,125-164,-525 619,561-674,29-36,39-48,928-1058,-944 1090,-27 27,0 1,0-1,0 0,0 0,0 0,0 0,0 0,0 0,0 0,0 1,0-1,0 0,0 0,0 0,1 0,-1 0,0 0,0 0,0 0,0 0,0 0,0 1,0-1,0 0,1 0,-1 0,0 0,0 0,0 0,0 0,0 0,0 0,1 0,-1 0,0 0,0 0,0 0,0 0,0 0,0 0,1 0,-1 0,0 0,0 0,0-1,0 1,0 0,0 0,0 0,0 0,1 0,-1 0,0 0,0 0,0 0,0 0,0-1,0 1,0 0,0 0,0 0,-6 17,-17 25,-329 442,204-289,118-155,-414 543,431-567,17-21,23-30,210-249,12 11,233-194,-469 455,14-13,1 2,1 1,17-10,-45 31,1 0,-1 0,1 0,0 0,-1 0,1 0,0 1,0-1,0 1,-1-1,1 1,0 0,0 0,0-1,0 1,0 1,-2-1,1 0,-1 1,1-1,-1 0,0 1,1-1,-1 1,0-1,1 0,-1 1,0-1,1 1,-1-1,0 1,0-1,0 1,0 0,1-1,-1 1,0-1,0 1,0-1,0 1,0-1,0 1,0 0,0-1,-1 1,1-1,0 1,0-1,0 1,-3 7,0 1,0-1,-1 1,0-1,-4 6,-96 141,-6-5,-27 20,9-11,71-88,23-31,2 1,1 2,3 1,-1 4,27-41,4-6,13-12,19-25,13-22,41-50,53-88,-199 295,25-40,-3-1,-27 33,55-83,0 1,-1-1,0 0,0-1,-1 0,0 0,0-1,0-1,-1 0,0 0,0-1,0 0,-1-1,-10 2,-22 2,1-2,-1-2,-20-2,-6 1,64-1,-21 0,1 1,-1 1,0 1,1 2,-7 3,27-8,0 1,1 1,0-1,-1 1,1 0,0 0,0 1,1-1,-1 1,1 0,0 1,-2 0,4-1,0-1,1 0,-1 1,0-1,1 1,0-1,0 1,0-1,0 1,0 0,1 0,0-1,0 1,0 0,0 0,0 0,1-1,0 1,0 0,0 1,6 10,0-1,0 0,1-1,1 1,1-2,0 1,0-1,1-1,0 0,12 8,-21-17,-1-1,1 1,0-1,0 0,0 1,0-1,0 0,0 0,0 0,0-1,1 1,-1 0,0-1,0 0,1 1,1-1,-4 0,1 0,-1 0,0 0,1 0,-1-1,0 1,1 0,-1 0,0 0,1 0,-1-1,0 1,0 0,1 0,-1-1,0 1,0 0,0 0,1-1,-1 1,0 0,0-1,0 1,0 0,0-1,1 1,-1 0,0-1,0 1,0 0,0-1,0 1,0 0,0-1,-10-22,5 16,0-1,-1 1,0 1,0-1,-1 1,0 0,0 1,0-1,-1 1,1 1,-1-1,0 1,-1 1,1 0,-1 0,-5-1,13 4,1-1,-1 1,0 0,-1 0,1-1,0 1,0 0,0 0,0 0,0 0,0 0,0 0,0 1,0-1,0 0,0 0,0 1,0-1,0 1,0-1,0 1,1-1,-1 1,0 0,0-1,0 1,1 0,-1-1,0 1,1 0,-1 0,0 0,1 1,0 0,0 0,0 0,0 0,0 0,1 0,-1 0,1 0,-1 0,1 0,0 0,-1-1,1 1,0 0,1 1,5 8,0 1,1-2,1 1,5 6,-10-14,0 1,0 0,0-1,0 0,0 0,1 0,-1-1,1 1,4 1,-8-4,0 0,0 0,0 1,0-1,0 0,0 0,1 0,-1 0,0 0,0 0,0-1,0 1,0 0,0 0,0-1,0 1,0-1,0 1,0-1,0 0,0 0,1 0,-1-1,0 1,0-1,0 0,0 1,0-1,0 0,0 0,0 0,-1 1,1-1,-1 0,1 0,-1-1,1-9,-1 0,0 1,0-1,-2 0,1 1,-1-1,-1 1,0 0,-1-1,0 1,0 1,-5-7,23 43,1-1,1-1,1 0,17 18,-24-30,0 0,2 0,-1-1,1-1,1 0,0-1,0 0,1-1,0-1,0 0,3 0,-16-6,1 0,-1-1,1 1,-1-1,1 1,-1-1,1 0,-1 1,1-1,0 0,-1 0,1 0,-1-1,1 1,-1 0,1 0,-1-1,1 1,-1-1,1 1,-1-1,1 0,-1 0,1 0,-1-1,0 1,0-1,-1 1,1-1,-1 1,1-1,-1 1,0-1,1 0,-1 1,0-1,0 1,0-1,0 0,0 1,-1-1,1 1,0-1,-1 0,-2-10,-1 1,-1 0,0 0,0 0,-5-6,-27-35,96 131,68 49,-104-107,1-1,1-1,0-2,23 12,-35-25,-15-13,-18-18,19 26,-64-80,-4 3,-59-50,111 117,19 20,23 27,50 49,3-4,4-3,4-4,2-3,70 39,-133-92,4 2,0 0,2-2,0-2,0-1,2 0,-24-16,-13-8,-18-16,18 21,-485-485,434 444,55 45,0 0,0 1,0-1,0 0,0 0,0 0,0 0,0 0,0 0,0 0,0 0,-1 1,1-1,0 0,0 0,0 0,0 0,0 0,0 0,0 0,0 0,0 0,0 0,-1 0,1 0,0 0,0 0,0 0,0 1,0-1,0 0,0 0,-1 0,1 0,28 30,109 100,62 41,160 109,-338-264,-6-5,-1 1,1-1,1-1,8 5,-6-11,-14-11,-20-23,-33-30,-2 2,-3 3,-2 2,-3 3,-39-26,78 61,0 0,-1 1,-1 1,0 1,-1 1,-1 1,-3 0,73 40,452 234,-442-233,-38-21,2 2,1-1,0-1,1-1,0 0,23 4,-33-14,-18-10,-22-13,27 24,-47-33,-2 3,-1 1,-1 3,-34-10,0-3,85 39,1 0,-1 0,1 0,-1 0,0 0,1-1,-1 1,1 0,-1 0,1 0,-1-1,1 1,-1 0,1 0,0-1,-1 1,1-1,-1 1,1 0,0-1,-1 1,1-1,0 1,-1-1,1 1,0-1,0 1,0-1,-1 1,1-1,0 1,0-1,0 1,0-1,0 1,0-1,0 0,0 1,0-1,0 1,0-1,0 1,1-1,-1 1,0-1,28-15,43-2,-64 17,20-4,0 2,1 1,19 1,-42 1,0-1,0 2,1-1,-1 1,0 0,0 0,0 0,0 1,0 0,0 0,0 0,-1 0,1 1,0 0,-1 0,0 0,0 0,0 1,0-1,-1 1,1 0,0 2,-2-2,-1-1,1 0,-1 1,0-1,0 1,-1-1,1 1,-1 0,0-1,0 1,0-1,0 1,0 0,-1-1,0 1,1-1,-2 1,1-1,-1 2,-4 9,0-1,-2 1,0-1,-2 1,-15 29,26-45,0-1,0 0,0 1,-1-1,1 0,-1 0,1 0,-1 0,0 0,0 0,0 1,0-1,-1 0,1 0,-1 0,0 0,0 1,0-1,0 0,0 1,0-1,-1 1,0-1,1 1,-2-1,-6-9,-2 1,1 0,-1 1,-1 0,0 1,-1 1,1-1,-1 2,-8-4,-17-6,0 2,-36-11,-48-5,65 18,-50-19,88 25,1-1,1 0,-1-2,1 0,1-1,0 0,-10-10,-19-23,3-2,-28-39,-5-6,71 86,0 0,0 0,0 0,1-1,-1 0,1 1,1-1,-1 0,1 0,0-1,0 1,1 0,0-1,0 1,0-1,1 1,0-1,0 1,2-6,1-4,1 1,1-1,1 1,0 0,1 0,1 0,5-6,72-113,5 4,17-9,51-71,245-375,-388 556,-15 29,0 0,0-1,0 1,0 0,0-1,0 1,0 0,0 0,0-1,0 1,0 0,0-1,0 1,0 0,0 0,0-1,-1 1,1 0,0 0,0-1,0 1,0 0,-1 0,1 0,0-1,0 1,-1 0,1 0,0 0,0 0,-1-1,1 1,0 0,0 0,-1 0,1 0,0 0,0 0,-1 0,1 0,0 0,-1 0,1 0,0 0,0 0,-1 0,-6 1,0 1,0 0,0 1,0-1,1 1,-5 3,-444 203,421-194,24-15,18-10,23-15,94-57,4 5,20-2,-70 37,-28 14,-13 6,0 2,1 1,0 2,40-10,-65 25,-21 8,-23 9,-2-6,-1-1,0-1,-1-2,-28 0,24-2,0 2,1 1,-27 8,-15 16,67-24,53-22,403-148,-69 28,-369 134,22-8,0-2,-1 0,-1-1,0-2,11-8,-38 23,1 0,-1 0,1 0,0 0,-1 0,1 0,0 0,-1 0,1 0,0 0,-1 0,1 0,0-1,-1 1,1 0,0 0,-1 0,1 0,0-1,-1 1,1 0,0 0,0-1,-1 1,1 0,0 0,0-1,0 1,-1 0,1-1,0 1,0 0,0-1,0 1,0 0,0-1,-1 1,1 0,0-1,0 1,0 0,0-1,0 1,0 0,1-1,-1 1,0-1,0 1,0 0,0-1,0 1,0 0,1 0,-1-1,0 1,0 0,0-1,1 1,-1 0,0 0,0-1,1 1,-1 0,0 0,1 0,-1-1,1 1,-35-1,31 1,-18 0,0 2,0 0,1 1,-1 1,1 1,0 1,0 1,1 1,0 0,0 1,1 1,0 1,1 1,0 0,1 1,-2 4,-115 103,-8 21,15-15,-18 5,122-111,22-20,1 0,-1 0,0 0,0 0,0 0,0 0,0 0,0 0,0 0,0 0,0 0,1 0,-1 0,0 0,0 1,0-1,0 0,0 0,0 0,0 0,0 0,0 0,0 0,0 0,0 0,0 0,0 0,1 0,-1 1,0-1,0 0,0 0,0 0,0 0,0 0,0 0,0 0,0 0,0 0,0 1,0-1,0 0,0 0,0 0,0 0,0 0,0 0,-1 0,1 0,0 0,45-22,595-366,-628 380,-9 6,0-1,1 1,-1 0,1 0,0 0,0 0,0 0,-1 1,1 0,1 0,-1 0,0 0,0 1,4-1,-8 1,1 1,-1-1,0 0,0 1,1-1,-1 1,0-1,0 0,0 1,0-1,0 1,0-1,0 1,0-1,0 1,0-1,0 0,0 1,0-1,0 1,0-1,0 1,0-1,0 0,-1 1,1-1,0 1,0-1,0 0,-1 1,1-1,0 0,-1 1,1-1,0 0,-1 0,1 1,0-1,-20 26,0-2,-2 0,0-2,-2 0,-23 24,-127 121,74-74,4 4,-5 15,86-91,24-23,30-29,309-299,-122 110,-219 213,6-5,0-1,1 2,0 0,1 0,2 1,-17 10,0 0,0 0,0 0,0 1,0-1,0 0,0 0,0 0,-1 1,1-1,0 0,0 0,0 1,0-1,0 0,0 0,0 1,1-1,-1 0,0 0,0 0,0 1,0-1,0 0,0 0,0 0,0 1,1-1,-1 0,0 0,0 0,0 1,0-1,0 0,1 0,-1 0,0 0,0 0,0 0,1 1,-1-1,0 0,0 0,1 0,-1 0,0 0,0 0,1 0,-1 0,0 0,0 0,0 0,1 0,-1 0,0 0,0 0,1 0,-16 24,-128 153,-107 98,-70 84,298-328,22-31,0 0,0 0,0 0,0 0,0 0,1 0,-1 0,0 0,0 0,0 0,0 0,0 0,1 0,-1 0,0 0,0 0,0 0,0 0,0 0,0 0,1 0,-1 0,0 0,0 0,0 0,0 0,0 0,0 0,0 1,1-1,-1 0,0 0,0 0,0 0,0 0,0 0,0 0,0 1,0-1,0 0,0 0,0 0,0 0,0 0,0 0,0 1,0-1,0 0,0 0,0 0,0 0,0 0,0 1,0-1,0 0,0 0,0 0,0 0,49-38,254-268,9-8,-280 286,-29 30,-7 8,-10 16,-83 108,-66 64,-59 79,195-234,27-36,9-11,14-13,138-132,-4-10,85-82,-226 225,-13 12,1 0,-1 0,1 0,0 1,0-1,0 1,0 0,1 1,-1-1,1 1,0 0,0-1,-5 4,1-1,-1 1,0-1,0 1,0-1,0 1,0-1,0 1,0-1,0 1,0-1,0 1,0-1,0 1,0-1,0 1,0-1,0 0,-1 1,1-1,0 1,0-1,-1 1,1-1,0 0,-1 1,1-1,0 0,-1 1,1-1,0 0,-1 1,0-1,-54 79,-3-3,-24 21,27-33,-29 35,-164 205,217-259,27-35,10-12,15-17,221-249,-13 13,-227 254,-5 5,-13 19,-28 35,35-47,-173 214,-71 125,242-327,31-39,200-224,-117 123,113-99,-186 196,-29 20,-1-1,0 1,0 0,1 0,-1 0,0 0,0 0,1 0,-1 0,0 0,0 0,1 0,-1 0,0 1,0-1,1 0,-1 0,0 0,0 0,0 0,1 0,-1 0,0 1,0-1,0 0,1 0,-1 0,0 0,0 1,0-1,0 0,1 0,-1 1,0-1,0 0,0 0,0 1,0-1,0 0,0 0,0 1,0-1,0 0,0 0,0 1,0-1,0 0,0 0,0 1,0-1,0 0,0 0,0 1,-2 6,-1 1,0-1,0 1,0-1,-1 0,-3 5,-247 365,0 1,242-351,25-33,33-40,178-237,-114 139,50-46,-149 180,-10 12,-15 22,-215 311,41-62,142-198,33-41,18-30,12-14,19-21,-3-2,0-1,13-20,12-13,50-56,78-83,-164 188,-21 17,-1 1,0 0,0 0,0 0,0 0,1 0,-1 0,0 0,0 0,0 0,0 0,1 0,-1 0,0 0,0 0,0 0,0 0,1 0,-1 0,0 0,0 0,0 0,0 0,1 0,-1 0,0 0,0 0,0 1,0-1,1 0,-1 0,0 0,0 0,0 0,0 0,0 0,0 1,0-1,1 0,-1 0,0 0,0 0,0 1,0-1,0 0,0 0,0 0,0 0,0 1,0-1,0 0,0 0,0 0,0 1,0-1,0 0,0 0,0 0,0 0,-19 47,-101 162,-66 76,-67 113,239-368,14-30,0 0,0 0,0 0,0 0,0 0,0-1,0 1,0 0,0 0,1 0,-1 0,0 0,0 0,0 0,0 0,0 0,0 0,1 0,-1 0,0 0,0 0,0-1,0 1,0 0,1 0,-1 0,0 1,0-1,0 0,0 0,0 0,1 0,-1 0,0 0,0 0,0 0,0 0,0 0,0 0,1 0,-1 0,0 0,0 1,0-1,0 0,0 0,0 0,0 0,0 0,0 0,1 0,-1 1,0-1,0 0,0 0,0 0,0 0,0 0,0 1,0-1,0 0,0 0,0 0,0 0,0 0,0 1,0-1,0 0,41-39,229-295,-128 153,14-2,-129 159,-27 24,0 0,0-1,0 1,0 0,0 0,0 0,1 0,-1-1,0 1,0 0,0 0,0 0,1 0,-1 0,0 0,0 0,0 0,1 0,-1-1,0 1,0 0,0 0,1 0,-1 0,0 0,0 0,0 0,1 0,-1 0,0 1,0-1,0 0,1 0,-1 0,0 0,0 0,0 0,0 0,1 0,-1 0,0 1,0-1,0 0,0 0,1 0,-1 0,0 1,0-1,0 0,0 0,0 0,0 0,0 1,0-1,0 0,0 0,0 0,-1 6,0 0,-1 0,0-1,0 1,0-1,-1 1,0-1,-1 2,-259 408,138-228,-36 82,134-209,27-45,12-18,18-21,92-105,-6-5,24-45,-61 78,-29 34,-31 40,1 0,1 2,1 0,1 2,10-8,-33 32,0-1,0 0,0 0,0 1,0-1,0 0,0 0,0 0,0 1,0-1,0 0,0 0,0 0,0 1,0-1,1 0,-1 0,0 0,0 0,0 1,0-1,0 0,1 0,-1 0,0 0,0 0,0 0,1 1,-1-1,0 0,0 0,0 0,1 0,-1 0,0 0,0 0,0 0,1 0,-1 0,0 0,0 0,0 0,1 0,-1 0,0 0,0 0,0 0,1 0,-1-1,0 1,0 0,0 0,1 0,-1 0,0 0,0 0,-5 15,-2 1,0-1,0 1,-1-2,-7 9,-4 8,-192 301,89-147,-27 67,125-196,23-44,9-11,1-7,0 0,0-1,0 0,-1 0,0-1,0 0,-1-1,0 1,1-5,12-10,191-247,-2 4,-172 226,-31 36,-8 13,-19 36,-3 0,-1-1,-15 17,-2 4,-51 80,-106 182,175-276,25-51,-1 0,0 0,0 0,1 0,-1 0,0 0,0 0,0 0,1 0,-1 0,0 0,0 0,1 0,-1 0,0 0,0 0,1 0,-1 0,0 0,0 0,0 0,1 0,-1 0,0 1,0-1,0 0,1 0,-1 0,0 0,0 1,0-1,0 0,1 0,-1 0,0 1,0-1,0 0,0 0,0 0,0 1,0-1,0 0,0 0,0 1,0-1,0 0,0 0,0 1,0-1,0 0,0 0,0 0,0 1,0-1,0 0,0 0,0 1,0-1,0 0,13-11,1-1,-1 0,-1-1,0-1,7-11,3-2,262-344,-106 133,-168 227,-10 14,-16 24,-175 266,-55 89,204-307,33-44,15-31,9-12,38-46,-3-3,-3-1,4-13,43-56,-63 95,-31 36,0 0,0 0,0 1,0-1,0 0,0 0,1 0,-1 0,0 1,0-1,0 0,0 0,0 0,0 0,0 0,0 1,1-1,-1 0,0 0,0 0,0 0,0 0,0 0,1 0,-1 0,0 1,0-1,0 0,0 0,1 0,-1 0,0 0,0 0,0 0,1 0,-1 0,0 0,0 0,0 0,0 0,1 0,-1 0,0-1,0 1,0 0,0 0,1 0,-1 0,0 0,0 0,0 0,-9 24,-1 0,0 0,-2-1,-14 20,-8 16,14-21,-28 50,5 1,-6 28,43-92,6-25,0 0,0 1,0-1,0 0,0 0,0 0,0 1,0-1,0 0,1 0,-1 1,0-1,0 0,0 0,0 0,0 1,0-1,0 0,1 0,-1 0,0 0,0 1,0-1,0 0,1 0,-1 0,0 0,0 0,0 0,1 0,-1 0,0 1,0-1,1 0,-1 0,0 0,0 0,0 0,1 0,-1 0,0 0,0 0,1 0,-1-1,4 0,-1-1,0 0,1 0,-1-1,0 1,0 0,0-1,0 0,0-1,23-25,-2-2,6-9,-14 16,2 0,1 2,1 0,16-13,-21 28,-12 17,-11 24,-11 19,11-36,2 0,0 1,1-1,0 1,2 0,-1 11,4-28,-1 0,1 0,0-1,0 1,0 0,0 0,0 0,0-1,0 1,1 0,-1 0,0 0,0-1,1 1,-1 0,0 0,1-1,-1 1,0 0,1-1,-1 1,1 0,0-1,-1 1,1-1,-1 1,1-1,0 1,0-1,0 1,0-1,1 0,-1 0,0 0,1 0,-1-1,1 1,-1 0,0-1,0 1,1 0,-1-1,0 0,0 1,1-1,-1 0,48-37,-45 35,43-47,-35 37,0 0,1 1,0 0,1 1,12-8,-26 19,1-1,-1 1,0 0,1-1,-1 1,1 0,-1-1,1 1,-1 0,0 0,1 0,-1-1,1 1,-1 0,1 0,-1 0,1 0,-1 0,1 0,-1 0,1 0,0 0,-1 0,1 0,-1 0,1 0,-1 1,0-1,1 0,-1 0,1 1,-1-1,0 16,-18 24,17-38,-13 23,10-20,0 1,1-1,0 1,0 0,0 0,1 0,0 1,0-1,0 0,1 2,20-20,41-58,-46 52,0 0,2 1,-1 1,12-8,-27 24,0-1,0 1,0 0,1 0,-1 0,0-1,0 1,0 0,0 0,0 0,1-1,-1 1,0 0,0 0,0 0,1 0,-1 0,0-1,0 1,0 0,1 0,-1 0,0 0,0 0,1 0,-1 0,0 0,0 0,1 0,-1 0,0 0,0 0,1 0,-1 0,0 0,0 0,1 0,-1 0,0 1,0-1,0 0,1 0,-1 0,0 0,0 0,0 1,1-1,-1 0,0 0,0 0,-3 17,-12 20,-11 11,16-31,0 0,2 0,0 0,1 1,0 1,2-1,-2 9,7-26,0-1,0 0,0 1,0-1,0 0,-1 1,1-1,0 0,0 1,0-1,0 1,0-1,0 0,0 1,0-1,0 0,0 1,1-1,-1 0,0 1,0-1,0 0,0 1,0-1,1 0,-1 1,0-1,0 0,1 1,-1-1,0 0,0 0,1 1,-1-1,0 0,1 0,-1 0,0 1,1-1,-1 0,0 0,1 0,-1 0,17-10,15-22,-25 25,0 0,0-1,-1 0,-1 0,1 0,-1-1,-1 0,1 0,-1 0,-1 0,0-1,0 1,-1-1,0 0,-1 0,0 0,0 0,-1 0,-1 0,0-3,-17-101,-23-76,15 78,-84-316,74 317,-6 0,-42-78,72 166,6 14,1-1,0 0,1 0,0 0,0 0,1-1,1 1,-1-4,5 11,3 8,6 14,31 84,-5 1,-4 2,16 98,-36-149,108 604,-118-638,-3-15,1 0,0 0,0 0,0 0,1-1,0 1,0 0,0-1,2 3,-3-10,0-1,0 1,0-1,-1 0,1 1,-1-1,0 0,0 1,0-1,0 0,0 0,0 0,-16-117,-4 1,-17-42,-76-230,109 377,-11-35,-3 2,-13-28,18 57,6 19,1 33,8 18,2 0,2-1,8 26,40 156,-50-218,53 191,-44-168,1 0,2-1,2 0,4 3,-5-19,-17-21,0 1,1-1,-1 0,0 0,1 1,-1-1,0 0,1 0,-1 0,1 0,-1 1,0-1,1 0,-1 0,1 0,-1 0,0 0,1 0,-1 0,1 0,-1 0,0 0,1 0,-1-1,1 1,-1 0,0 0,1 0,-1 0,1-1,0-1,1-1,-1 1,0 0,1-1,-1 0,0 1,-1-1,1 0,0 1,-1-1,0 0,1 0,-1 1,0-2,1-67,-3-1,-3 0,-4 1,-9-39,10 65,-39-233,-13 2,-78-215,138 490,-9-26,0 0,-2 1,-1 0,-10-14,22 39,-1 0,1 0,0 0,-1 0,0 0,1 0,-1 1,0-1,1 0,-1 0,0 1,0-1,0 0,1 1,-1-1,0 1,0-1,0 1,0-1,0 1,-1 0,2 0,-1 0,1 1,-1-1,1 1,0-1,-1 1,1-1,-1 1,1-1,0 1,-1 0,1-1,0 1,0-1,0 1,-1 0,1-1,0 1,0 0,0-1,0 1,0 0,0 0,4 49,26 81,47 123,1 0,-121-477,19 85,-79-409,101 535,-1 2,1-1,1 1,0-1,0-10,1 20,0-1,0 0,0 0,1 0,-1 1,0-1,1 0,0 1,-1-1,1 0,0 1,-1-1,1 1,0-1,0 1,1-1,-1 1,0 0,0-1,1 1,-1 0,0 0,1 0,-1 0,1 0,-1 0,1 0,0 1,-1-1,2 1,2-2,1 1,-1-1,0 0,0 0,0-1,0 0,0 0,-1 0,1 0,-1 0,1-1,-1 0,-1 0,1 0,0-1,-1 1,0-1,0 0,0 0,-1 0,0 0,0 0,0 0,1-5,-3 8,1 0,0 0,0 0,0 0,0 0,0 0,0 0,1 0,-1 0,0 1,1-1,0 0,-1 1,2-1,-2 1,0 1,0 0,-1 0,1-1,0 1,0 0,0 0,-1 0,1 0,0 0,0 0,0 0,0 0,-1 0,1 1,0-1,0 0,0 0,-1 1,1-1,0 0,0 1,-1-1,1 1,0 0,5 4,-1 1,0 0,0 0,0 0,0 1,-1 0,0 0,7 11,36 42,-35-48,-1 1,-1 1,0-1,-1 2,0-1,-1 1,-1 0,6 15,-13-27,1 0,-1-1,1 1,-1 0,0 0,0 0,0-1,-1 1,1 0,-1 0,1 0,-1-1,0 1,0 0,-1 1,-8 11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6:37:02.513"/>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24 626,'-9'-13,"15"9,25 15,26 28,-3 2,-1 3,-3 2,33 39,-38-40,171 185,-167-173,-3 3,-2 1,3 13,-31-39,-14-24,-13-20,-26-38,2-3,2 0,-2-10,-17-26,-6-7,-34-55,-6 3,-47-45,133 176,8 7,-1 0,-1 1,1 0,-1 0,0 1,0-1,-1 1,0 1,0-1,-4-1,8 8,7 9,12 15,2 0,1 0,1-2,1 0,16 13,-1-1,167 174,27 28,-2 18,-193-207,-23-31,-11-15,-4-6,-67-80,5-3,-30-53,1 1,-123-154,146 206,-4 3,-25-17,78 71,22 17,18 7,-12 5,0 1,0 0,1 0,-1 1,0 0,-1 0,1 0,0 1,-1 0,1 0,-1 0,0 1,2 0,64 60,-60-53,271 285,-37-37,-233-247,-18-17,-21-22,-93-109,6-5,-7-23,-6-8,-49-42,170 207,-26-27,30 32,0 0,1 1,-1-1,0 1,1 0,-1-1,0 1,0 0,0 0,0 0,0 1,-1-1,1 0,0 1,0-1,-1 1,34 41,8-5,1-2,2-1,1-3,28 15,-4-3,31 30,-31-18,-3 3,17 24,-59-57,-1 0,-1 2,-1 0,-2 1,0 1,-2 1,9 22,-23-49,0 0,-1-1,1 1,0 0,-1 0,1 0,-1 0,1 0,-1 0,0 0,0 0,0 0,0 0,0 0,0 0,0 0,-1 1,0-3,1 0,-1 0,0 1,0-1,1 0,-1 0,0 0,0 0,1 0,-1 0,0 0,0 0,1 0,-1 0,0 0,1-1,-1 1,0 0,0 0,1-1,-1 1,0 0,1-1,-1 1,1-1,-1 1,1-1,-1 0,-56-48,-38-46,-38-39,-5 6,-58-35,-106-78,282 228,24 25,25 30,95 105,11-1,-72-79,-33-27,-29-31,-22-21,-17-20,2-1,1-2,2-1,1-2,-22-36,37 46,39 42,16 22,187 226,152 236,-183-213,-182-273,-10-18,-12-30,6 25,-3-14,-131-397,113 364,24 57,1 0,0 0,-1 0,1 0,0 0,-1 0,0 0,1 0,-1 0,1 0,-1 1,0-1,0 0,0 0,1 0,-1 1,0-1,0 1,0-1,-1 0,1 25,13 50,3-1,19 51,55 143,-77-233,9 27,3 0,2-2,12 17,-35-71,0 0,0 0,0-1,1 1,-1-1,1 0,0 0,4 2,-8-6,1 1,0-1,-1 1,1-1,0 0,-1 1,1-1,0 0,0 0,0 1,-1-1,1 0,0 0,0 0,0 0,-1 0,1 0,0 0,0-1,0 1,-1 0,1 0,0-1,0 1,0-1,1 0,-1 0,0-1,0 1,0 0,0 0,0-1,-1 1,1 0,0-1,-1 1,1 0,0-1,-1 1,0-1,1 0,2-14,0 0,-1 0,-1 0,0 0,-1 0,-1 0,-1 0,-2-12,-9-38,-11-31,15 63,-33-120,-54-125,75 233,21 46,0 1,0-1,0 0,0 0,0 1,0-1,-1 0,1 0,0 1,0-1,0 0,0 0,0 0,-1 1,1-1,0 0,0 0,0 0,0 0,-1 1,1-1,0 0,0 0,-1 0,1 0,0 0,0 0,-1 0,1 1,0-1,0 0,-1 0,1 0,0 0,0 0,-1 0,1 0,0-1,0 1,-1 0,1 0,0 0,0 0,0 0,-1 0,1 0,0 0,0-1,-1 1,1 0,0 0,0 0,0 0,0-1,-1 1,1 0,0 31,21 99,5 0,5-2,21 43,-43-143,0-1,2 0,1 0,13 20,-24-45,0 0,1 0,-1 0,1 0,0 0,-1-1,1 1,0 0,0-1,0 1,0-1,1 0,-2 0,-1-1,1 0,0 0,0 1,-1-1,1 0,0 0,0 0,-1 0,1 0,0 0,0 0,-1 0,1-1,0 1,0 0,-1 0,1-1,0 1,-1 0,1-1,0 1,-1-1,1 1,0-1,1-2,1 0,-1-1,0 1,0-1,0 0,0 1,0-1,-1 0,0 0,0 0,0 0,0-4,4-28,-1-1,-3 1,0-1,-3 0,-1 0,-2 0,-42-222,44 247,-2-13,-1-6,0 0,-2 1,-2-1,0 2,-2 0,-9-15,20 43,0-1,0 0,0 0,-1 0,1 1,0-1,-1 1,1-1,-1 1,0-1,0 1,-1-1,3 2,-1 0,1-1,-1 1,1 0,-1 0,1 0,-1 0,0 0,1 0,-1 0,1 0,-1 0,1 0,-1 1,1-1,-1 0,1 0,-1 0,1 1,0-1,-1 0,1 0,-1 1,1-1,-1 0,1 1,0-1,-1 1,1-1,0 1,-3 3,1 1,0-1,0 1,0 0,1 0,0-1,0 1,0 0,0 3,-7 73,4 1,3 0,3 0,6 11,-2-49,-6-43,0-1,0 0,0 0,0 0,0 1,0-1,0 0,0 0,0 0,-1 1,1-1,0 0,0 0,0 1,0-1,0 0,1 0,-1 0,0 1,0-1,0 0,0 0,0 0,0 1,0-1,0 0,0 0,1 0,-1 1,0-1,0 0,0 0,0 0,0 0,1 0,-1 1,0-1,0 0,0 0,1 0,-1 0,0 0,0 0,0 0,1 0,-1 0,0 0,0 0,1 0,-1 0,0 0,0 0,1 0,-1 0,5-16,-1-31,2-154,-9 0,-19-113,18 411,6-7,4 0,4 0,6 13,-1-54,-15-49,0 1,0-1,0 1,0-1,0 1,0-1,0 0,0 1,1-1,-1 1,0-1,0 1,0-1,1 0,-1 1,0-1,1 1,-1-1,0 0,1 0,-1 1,0-1,1 0,-1 1,0-1,1 0,-1 0,1 0,-1 1,1-1,-1 0,1 0,-1 0,0 0,1 0,-1 0,1 0,-1 0,1 0,-1 0,1 0,-1 0,1 0,-1 0,1-1,-1 1,0 0,1 0,-1 0,1-1,-1 1,1-1,10-24,-5-5,-1 1,-1-1,-2 0,-1 0,-1 0,-3-15,-8-66,-8-10,11 69,5 32,-15-92,-15-45,24 130,4 23,4 46,2-30,5 96,4-1,5-1,24 81,-36-174,1 0,0 0,1 0,0-1,1 0,1 0,0 0,8 10,-14-21,0 0,-1 0,1 0,0-1,0 1,-1 0,1 0,0-1,0 1,0-1,0 1,0-1,0 1,0-1,0 1,0-1,0 0,0 1,0-1,0 0,0 0,0 0,0 0,1 0,-1 0,0 0,0 0,0-1,0 1,0 0,0-1,0 1,0-1,0 1,0-1,0 1,0-1,0 0,-1 1,1-1,0 0,0 0,-1 1,1-1,0 0,-1 0,1 0,-1 0,4-6,0 1,-1-1,0 0,0 0,-1 0,1-5,7-31,-3-1,-1 0,-2 0,-3-41,-3 9,-4-1,-8-31,1 57,5 32,8 19,0-1,0 1,-1 0,1 0,0 0,0 0,0 0,0 0,-1 0,1 0,0 0,0 0,0 0,-1 0,1 0,0 0,0 0,0 0,-1 0,1 0,0 0,0 0,0 0,-1 0,1 0,0 0,0 0,0 0,0 0,-1 1,1-1,0 0,0 0,0 0,0 0,0 0,-1 1,1-1,0 0,0 0,0 0,0 0,0 1,0-1,0 0,0 0,0 0,0 1,0-1,0 0,0 0,0 0,0 1,0-1,0 0,0 0,0 0,0 0,0 1,0-1,0 0,0 0,0 0,0 1,0-1,1 0,-8 49,3 0,2 0,4 40,-1-12,-1-32,-1-17,1 1,1 0,1 0,2-1,6 26,4-30,-14-24,0 1,1-1,-1 0,1 1,-1-1,1 0,-1 0,1 0,-1 1,1-1,-1 0,1 0,-1 0,1 0,-1 0,1 0,-1 0,1 0,-1 0,1 0,-1 0,1-1,-1 1,1 0,-1 0,1 0,-1-1,1 1,-1 0,3-3,-1 1,1 0,-1-1,0 0,0 1,0-1,0 0,-1 0,1 0,-1-1,0 1,1-3,10-34,-3 0,-1-1,-2 0,-1 0,-2-21,-2-40,-10-65,9 158,-1-10,-1 1,0 0,-1 1,-1-1,-2-3,-1 9,1 14,-2 21,1 24,1 1,3-1,2 34,13 146,-12-215,4 52,3 0,2-1,16 55,-25-116,0-1,1 1,-1-1,0 0,1 1,-1-1,1 1,0-1,-1 0,1 1,0-1,0 0,0 0,0 0,0 0,0 0,0 1,6-18,-3-47,-4 59,0-434,-1 297,-13 766,-5-362,-31 140,47-388,-15 115,17-114,0 1,1-1,1 1,1-1,0 0,4 11,-6-25,1 1,-1-1,1 0,0 0,0 0,0 0,0 0,0 0,0 0,1 0,-1 0,1-1,-1 1,1 0,0-1,-1 1,0-2,-1 0,1 0,-1 0,0 0,1 0,-1 0,0 1,1-1,-1 0,1 0,-1 0,0 0,1 0,-1-1,0 1,1 0,-1 0,1 0,-1 0,0 0,1 0,-1-1,0 1,1 0,-1 0,0 0,0-1,1 1,-1 0,0-1,1 1,7-23,0-48,-4-1,-3 0,-4-31,0-16,2-1061,1 1175,0 1,0 0,0 0,-1 0,1-1,-1 1,0 0,0 0,-1 0,1 0,-1 0,0 0,0 1,0-1,-3-3,-1 2,1 0,-1 0,-1 1,1-1,0 1,-1 1,0-1,-4 0,-8-5,-71-38,82 43,2-1,-1 0,0 0,1 0,0-1,0 0,1 0,0-1,0 1,-2-6,6 12,0-1,1 0,-1 1,1-1,-1 0,1 0,0 1,-1-1,1 0,0 0,0 0,-1 0,1 1,0-1,0 0,0 0,0 0,0 0,0 0,0 0,0 1,1-1,-1 0,0 0,0 0,1 0,-1 1,0-1,1-1,1 2,-1-1,0 0,0 1,1-1,-1 1,0 0,1-1,-1 1,1 0,-1 0,0 0,1 0,-1 0,1 0,-1 0,1 1,54 15,52 34,-108-50,0 0,1 0,-1 0,1 0,-1 0,0 0,1 0,-1 0,1-1,-1 1,0 0,1 0,-1 0,0 0,1-1,-1 1,0 0,1 0,-1-1,0 1,1 0,-1-1,0 1,0 0,0-1,1 1,-1 0,0-1,0 1,0 0,0-1,0 1,0-1,1 1,-1 0,0-1,0 1,0-1,0 1,0 0,-1-1,1 1,0-1,0 1,0 0,0-1,0 1,0-1,-1 1,1 0,0-1,0 1,-1 0,1-1,0-1,-2-12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2:36.156"/>
    </inkml:context>
    <inkml:brush xml:id="br0">
      <inkml:brushProperty name="width" value="0.1" units="cm"/>
      <inkml:brushProperty name="height" value="0.1" units="cm"/>
      <inkml:brushProperty name="color" value="#F6630D"/>
      <inkml:brushProperty name="ignorePressure" value="1"/>
    </inkml:brush>
  </inkml:definitions>
  <inkml:trace contextRef="#ctx0" brushRef="#br0">0 459,'10'24,"-1"0,-1 0,-1 1,-1 0,2 25,-6-28,2 0,0-1,2 1,0-1,2-1,0 1,1-1,2 2,-10-20,1 0,-1 0,1 1,-1-1,1 0,-1-1,1 1,0 0,0 0,0-1,0 1,0-1,1 0,-1 0,0 0,1 0,-1 0,0 0,1 0,-1-1,1 1,-1-1,1 0,-1 0,1 0,0 0,-1 0,1 0,-1-1,1 0,-1 1,0-1,1 0,-1 0,0 0,1 0,-1 0,0-1,0 1,0-1,0 0,12-8,0-1,-2-1,1 0,-2-1,7-9,-17 22,116-153,89-156,-45 62,-139 217,-5 10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2:39.890"/>
    </inkml:context>
    <inkml:brush xml:id="br0">
      <inkml:brushProperty name="width" value="0.1" units="cm"/>
      <inkml:brushProperty name="height" value="0.1" units="cm"/>
      <inkml:brushProperty name="color" value="#F6630D"/>
      <inkml:brushProperty name="ignorePressure" value="1"/>
    </inkml:brush>
  </inkml:definitions>
  <inkml:trace contextRef="#ctx0" brushRef="#br0">102 489,'6'8,"0"1,-1-1,0 2,0-1,-1 0,0 1,-1 0,0 0,-1 0,1 6,7 19,-1-3,15 48,-22-75,0 0,0-1,0 0,0 1,1-1,0 0,0 0,0-1,0 1,0 0,1-1,0 0,0 0,0 0,-1-2,-1 0,1 0,0-1,0 1,-1-1,1 0,0 0,0 0,-1 0,1-1,0 1,0-1,-1 1,1-1,0 0,-1 0,1 0,-1 0,1-1,-1 1,0-1,1 1,-1-1,0 0,2-2,10-8,-1-2,0 1,6-9,-12 13,126-162,37-72,-17 22,-120 175,-10 11</inkml:trace>
  <inkml:trace contextRef="#ctx0" brushRef="#br0" timeOffset="2435.951">1 1606,'12'29,"-1"0,0 1,1 14,-8-24,1-1,2 0,-1 0,2 0,1-1,0 0,1-1,1 0,2 1,-11-15,0-1,0 0,0 0,0-1,1 1,-1 0,1-1,0 0,-1 1,1-1,0 0,-1 0,1-1,0 1,0-1,0 1,0-1,0 0,0 0,0 0,0 0,0-1,-1 1,1-1,0 0,0 0,0 0,-1 0,1 0,0 0,-1-1,1 1,-1-1,0 0,1 0,-1 0,14-11,0 0,-1-2,-1 1,12-17,-18 22,93-123,-5-4,60-118,-83 132,83-142,-142 239</inkml:trace>
  <inkml:trace contextRef="#ctx0" brushRef="#br0" timeOffset="5314.19">153 2648,'2'15,"0"1,1-1,1 0,0 0,1 0,1 0,3 4,5 17,-10-23,1 0,0 0,1-1,1 0,0 0,0 0,1-1,-6-9,0 0,0 0,0 0,0 0,0-1,0 1,1-1,-1 1,0-1,1 0,-1 0,1 0,-1 0,1 0,0-1,-1 1,1-1,0 0,0 1,-1-1,1 0,0-1,-1 1,1-1,0 1,-1-1,1 0,-1 0,1 0,-1 0,1 0,-1 0,1-1,-1 1,0-1,0 0,0 1,1-2,28-25,-2-1,0-1,-2-2,-1-1,19-32,-16 25,18-26,252-366,-274 390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2:48.222"/>
    </inkml:context>
    <inkml:brush xml:id="br0">
      <inkml:brushProperty name="width" value="0.1" units="cm"/>
      <inkml:brushProperty name="height" value="0.1" units="cm"/>
      <inkml:brushProperty name="color" value="#F6630D"/>
      <inkml:brushProperty name="ignorePressure" value="1"/>
    </inkml:brush>
  </inkml:definitions>
  <inkml:trace contextRef="#ctx0" brushRef="#br0">14 431,'-2'3,"0"-1,1 1,-1 0,1-1,0 1,0 0,0 0,0 0,1 0,-1 0,1 0,0 0,0 0,0 0,0 0,0 0,0 0,1 0,0 0,0 0,18 69,-12-50,0 4,-4-13,0 1,1-1,1 0,0 0,0-1,2 1,-1-1,3 2,-8-13,0 0,1 1,-1-1,0 0,1 0,-1 0,1 0,-1 0,1 0,-1-1,1 1,-1 0,1-1,0 1,0-1,-1 0,1 1,0-1,0 0,-1 0,1 0,0 0,0 0,-1-1,1 1,0-1,-1 1,1-1,0 1,-1-1,1 0,-1 0,1 0,-1 0,1 0,-1 0,1-1,8-6,0-1,-1 0,-1 0,1-1,-1-1,-5 7,299-419,-212 290,-47 70,-9 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2:50.139"/>
    </inkml:context>
    <inkml:brush xml:id="br0">
      <inkml:brushProperty name="width" value="0.1" units="cm"/>
      <inkml:brushProperty name="height" value="0.1" units="cm"/>
      <inkml:brushProperty name="color" value="#F6630D"/>
      <inkml:brushProperty name="ignorePressure" value="1"/>
    </inkml:brush>
  </inkml:definitions>
  <inkml:trace contextRef="#ctx0" brushRef="#br0">0 533,'9'20,"-1"0,-2 1,0 0,3 21,-5-22,1 0,1 0,0 0,2-1,2 4,-10-22,0 1,1-1,-1 0,1 0,0 0,-1 0,1 0,0 0,0 0,0 0,0 0,0 0,0 0,0 0,0-1,0 1,0 0,0-1,0 1,1-1,-1 1,0-1,0 1,1-1,-1 0,0 0,0 0,1 0,-1 0,0 0,1 0,-1 0,0 0,0-1,1 1,-1 0,0-1,0 1,1-1,-1 0,0 1,0-1,0 0,0 0,0 1,0-1,0-1,8-6,0 0,-1-1,0 0,-1-1,1-2,0 2,164-215,66-55,-190 226,-3-1,3-10,-18 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2:55.977"/>
    </inkml:context>
    <inkml:brush xml:id="br0">
      <inkml:brushProperty name="width" value="0.1" units="cm"/>
      <inkml:brushProperty name="height" value="0.1" units="cm"/>
      <inkml:brushProperty name="color" value="#F6630D"/>
      <inkml:brushProperty name="ignorePressure" value="1"/>
    </inkml:brush>
  </inkml:definitions>
  <inkml:trace contextRef="#ctx0" brushRef="#br0">0 418,'2'22,"2"-1,0 1,1-1,0 0,2 0,7 13,1 7,-11-26,0-2,0 0,0-1,2 0,2 6,-7-16,0-1,-1 1,1-1,0 0,0 1,0-1,0 0,0 1,0-1,0 0,0 0,0 0,1 0,-1 0,0 0,1 0,-1-1,1 1,-1 0,1-1,-1 1,1-1,0 1,-1-1,1 0,-1 0,1 0,0 0,-1 0,1 0,-1 0,1 0,0-1,-1 1,1-1,-1 1,1-1,12-8,-1 0,0-1,-1-1,0 0,-1 0,0-2,-1 1,4-7,6-6,129-164,-77 93,4 2,5 4,33-25,-100 103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01.250"/>
    </inkml:context>
    <inkml:brush xml:id="br0">
      <inkml:brushProperty name="width" value="0.1" units="cm"/>
      <inkml:brushProperty name="height" value="0.1" units="cm"/>
      <inkml:brushProperty name="color" value="#F6630D"/>
      <inkml:brushProperty name="ignorePressure" value="1"/>
    </inkml:brush>
  </inkml:definitions>
  <inkml:trace contextRef="#ctx0" brushRef="#br0">0 357,'2'23,"1"0,1 0,1-1,6 19,-2-9,-4-13,-4-10,1 1,0-1,1 0,0 0,0 0,1 0,0-1,1 1,0-1,0 0,6 6,-9-13,0 0,0 0,0 0,0 0,0 0,0 0,0-1,0 1,0-1,0 0,0 1,1-1,-1 0,0 0,0-1,0 1,0 0,1-1,-1 1,0-1,0 0,0 1,0-1,0 0,0 0,0 0,-1-1,1 1,0-1,10-6,-1-1,-1 0,0-1,2-2,-7 8,75-85,-5-4,20-35,-7 9,20-13,-78 99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19.474"/>
    </inkml:context>
    <inkml:brush xml:id="br0">
      <inkml:brushProperty name="width" value="0.1" units="cm"/>
      <inkml:brushProperty name="height" value="0.1" units="cm"/>
      <inkml:brushProperty name="ignorePressure" value="1"/>
    </inkml:brush>
  </inkml:definitions>
  <inkml:trace contextRef="#ctx0" brushRef="#br0">272 658,'0'-3,"-3"-2,-5 1,-4 1,-3 1,-6 0,-3 4,-1 2,-2 8,-1 3,2 4,2 5,1 6,5 3,5 4,9-2,8 0,7-2,7-5,8-5,10-7,6-11,1-8,1-7,0-10,-5-4,-6-1,-4-3,-8 0,-7 0,-10 4,-12 0,-7 3,-5 4,-7 2,0 2,-1 5,6 0,3 2,1 0,3 0,9 0,4 1</inkml:trace>
  <inkml:trace contextRef="#ctx0" brushRef="#br0" timeOffset="752.678">882 226,'0'-4,"0"-4,0-4,-3-3,-4-3,-6-2,-2 1,-6-3,-4 2,-2 0,-2-1,-1 5,0 4,2 1,3 6,2 3,1 6,5 8,3 10,1 11,5 9,4 12,2 13,4 7,3 7,3 1,4 1,0-1,1-7,-2-7,1-7,-1-8,0-10,-2-8,-1-8,-4-11,-1-11,-5-11,-2-7,-4-5,-1 1</inkml:trace>
  <inkml:trace contextRef="#ctx0" brushRef="#br0" timeOffset="1002.229">449 639,'-3'0,"2"0,5 0,1 3,7 1,5 1,5-5,7-2,4-1,4 1,-1-4,0 0,-4-3,-3 1,-3 1,-5-1,-8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10.415"/>
    </inkml:context>
    <inkml:brush xml:id="br0">
      <inkml:brushProperty name="width" value="0.1" units="cm"/>
      <inkml:brushProperty name="height" value="0.1" units="cm"/>
      <inkml:brushProperty name="color" value="#F6630D"/>
      <inkml:brushProperty name="ignorePressure" value="1"/>
    </inkml:brush>
  </inkml:definitions>
  <inkml:trace contextRef="#ctx0" brushRef="#br0">2 527,'-2'-6,"4"24,3-2,0 1,1-2,1 1,0-1,1 0,2 1,-8-12,0-1,1 0,0 1,-1-1,1 0,0 0,1 0,-1-1,1 1,-1-1,1 0,-1 0,1 0,0 0,0-1,0 0,0 0,0 0,1 0,-1 0,0-1,0 0,1 0,-1 0,0 0,0-1,1 1,6-3,0-1,1 0,-2 0,1-1,0 0,-1-1,0 0,0-1,-1 0,0 0,3-4,20-20,-2-1,9-13,-39 45,150-195,-82 103,68-71,-95 123,-7 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4T00:09:28.399"/>
    </inkml:context>
    <inkml:brush xml:id="br0">
      <inkml:brushProperty name="width" value="0.05" units="cm"/>
      <inkml:brushProperty name="height" value="0.05" units="cm"/>
      <inkml:brushProperty name="ignorePressure" value="1"/>
    </inkml:brush>
  </inkml:definitions>
  <inkml:trace contextRef="#ctx0" brushRef="#br0">12682 12192,'-4'0,"2"0,7 0,9 4,12 1,17 0,18 0,23-2,23-2,25 0,23-4,27-7,19-5,17-8,16-5,10-5,4-6,6-4,-4-3,-8-2,-11-1,-12 3,-19 2,-19 4,-15 5,-20 0,-18 2,-14 2,-19 3,-12-3,-17 0,-16 2,-11-3,-13 0,-15-3,-14 0,-13-1,-18-4,-15 1,-11 0,-8-3,-5 2,-2 4,-1 4,1-1,0 1,0 1,-2 3,-6 6,-5 2,-3 1,1 3,7 5,10 0,13 1,17 8,20 3,18 1,9 6,9-4,2-2</inkml:trace>
  <inkml:trace contextRef="#ctx0" brushRef="#br0" timeOffset="1">22724 3668,'0'-2,"3"-2,-2 3,-4 2,-4 3,-3 7,-4 6,-4 7,-1 6,-4 4,-3 5,0 3,2 0,2-1,5-5,6-4,1-4,3-4,2-9,3-7</inkml:trace>
  <inkml:trace contextRef="#ctx0" brushRef="#br0" timeOffset="2">22900 3684,'-3'3,"0"3,-3 1,-3 5,-3 3,-2 4,-1 4,-4 5,-1 1,0 3,1 0,0-2,2 0,3-4,1-2,3-4,3-1,1-3,0 0,2 0,-1-3,0-7,0-4</inkml:trace>
  <inkml:trace contextRef="#ctx0" brushRef="#br0" timeOffset="3">22405 4196,'0'-3,"3"-1,0 3,1 5,1 1,3 3,3 0,3 1,0-1,2-2,0-1,1-3,0 0,-1-2,0 0,0 0,1-1,-1 1,-3 3,-3 0</inkml:trace>
  <inkml:trace contextRef="#ctx0" brushRef="#br0" timeOffset="4">21958 4196,'2'0,"5"-3,2-4,-1 0,-7 4,-4 5,-6 4,-3 5,-3 2,-2 3,1 0,-2 1,4 0,1-3,3-1,5-2,7-4,3-3</inkml:trace>
  <inkml:trace contextRef="#ctx0" brushRef="#br0" timeOffset="5">21958 4227,'-3'0,"2"0,1 3,4 4,3 0,6 2,6 2,6 2,6-2,4 1,4 1,3 0,3 2,2 0,0 0,5 1,0-2,0-2,-1-2,0-3,-5-2,-3-3,-7-1,-7-1,-6-1,-3 1,-4-1,0 1,-7-1,-4-2,-6 0,-6 2,-1 2</inkml:trace>
  <inkml:trace contextRef="#ctx0" brushRef="#br0" timeOffset="6">21782 3684,'3'0,"0"-2,1-5,-4 0,-2-2,-3 1,-3 1,-4 3,-2 1,-4 1,-1 2,-4 2,0 2,1 3,1 2,2 3,2 2,3 2,4 0,4 0,3 1,2-1,1 1,3-1,4-3,4 0,2-3,2-1,1-1,0-2,1-3,0 2,-1-1,1 2,-4 1</inkml:trace>
  <inkml:trace contextRef="#ctx0" brushRef="#br0" timeOffset="7">21766 3924,'0'-3,"3"0,-2-1,-2-1,1 2,-4 2,0 4,-3 1,0 3,2 2,-2 6,-2 3,-2 4,0 3,0 3,-1 3,1 3,0 2,0 0,1-1,-1-3,0-2,1-3,-1-1,2-2,3-3,2-1,1-2,2-2,1 0,0 0,1-1,-1 1,1-1,2 1,3 0,4-3,0-1,1 1,1-2,2-1,0-1,2-1,2 3,2-2,0 1,-1-2,-1 1,2 2,1-2,-2 2,3 0,-1-1,2-2,0 0,1-2,3 2,-2-1,1-2,-1-1,-2 1,-3-1,-1 0,-2 1,-1 1,0 1,-3-1</inkml:trace>
  <inkml:trace contextRef="#ctx0" brushRef="#br0" timeOffset="8">21830 3636,'0'-2,"0"-5,0-2,3-4,0-1,3-5,3-4,3-3,2-3,4-5,4-5,4 0,3-3,2-2,2 1,2 0,1 2,1 2,-2-1,-1 5,-3 2,-2 4,-3 5,-3 3,-3 2,-2 5,-1 2,-1 3,-1 3,-2 6,-4 4,-4 6,-1 2,-3 4,-1 3,-1 1,1 1,-1-2,1 0,-1-1,4-4,3-4,4-4,2-2,3-3,0-4,2-4,2-3,2-4,1-1,1-4,1-1,0 0,1 0,2 2,1 0,2 1,-2 1,0 0,1 3,-2 1,-3 2,-3 3,-2 0,-2 2,-3 3,-2 6,-6 1,-3 4,-3 1,-3 6,-2 3,-3 0,1 3,-2 0,1-1,-2-1,2-2,2 0,2-2,2 0,1 0,0 0,-1-3,-2-1,1 1,4-3,1-5,3-4,3-4,4-2,4-3,6-3,4-2,6-1,8-2,6 2,5 4,3 3,0 4,-1 1,-4 4,-5 2,-4 3,-7 0,-6 1,-5 1,-3 0,-2 1,-5 3,-3-2</inkml:trace>
  <inkml:trace contextRef="#ctx0" brushRef="#br0" timeOffset="9">23092 3253,'3'0,"3"0,4 0,5 0,8 0,9 0,7 0,7 0,8 0,4 3,2 0,-3 1,-1-1,-6-1,-6-1,-4 2,-7 1,-6-1,-5 3,-7 2,-5 0</inkml:trace>
  <inkml:trace contextRef="#ctx0" brushRef="#br0" timeOffset="10">23284 3525,'2'0,"7"0,5 0,7 0,6 0,7 0,5 0,5 2,0 2,-3-1,-1 3,-6-1,-6 3,-5-1,-3 1,-6 3,-5-2</inkml:trace>
  <inkml:trace contextRef="#ctx0" brushRef="#br0" timeOffset="11">22069 4787,'3'0,"-2"0,-1 2,-4 2,0 2,-3 3,0 6,-1 2,0 2,-1 2,1 1,2-1,2-1,1-1,2-1,3-5,2 0,3-3,-1-1,3-1,-1 0,1-1,-1 1,1 2,1 1,2 3,2-2,1-3,1 0,0-1,0-3,0-2,1-1,-1-1,0-1,0 0,0-1,0 1,-3-3,0-1,-1 0,-1-1,-1-4,1-2,-1-2,0 1,-1 0,0-1,-1-1,-3 0,-1-1,-2-1,2 0,0 0,-1 0,2 2,1 5</inkml:trace>
  <inkml:trace contextRef="#ctx0" brushRef="#br0" timeOffset="12">23331 3588,'0'3,"-2"1,-2 2,-2 3,0 3,-3 2,-1 4,-2 4,-2 4,1 3,1 2,-1 1,-1 1,0-3,2-1,0-2,2-4,0-5,2-4,3 0,-2-4,1 0,2 1,1 1,-1-2,-1 1,2 1,3-2,4-2,5-3,3-2,3 1,1 0,0 0,1 1,0 2,0 1,-4 2,0 1,-3 1,-3 3,-3 0,-2 1,-4 0,-1 3,-4 1,-3 0,-2-1,-2-1,-2 2,0 0,0 0,-1-1,3-2,2-2,1-2,2-4,-2-2,-1-3,-1-2,-2-1,0-1,-1-1,0 1,0-1,0 1,2-3,4-1</inkml:trace>
  <inkml:trace contextRef="#ctx0" brushRef="#br0" timeOffset="13">22980 4467,'3'0,"-2"0,-2 3,-2 0,-1 4,-3 2,0 2,-2 3,-4 4,0 2,-4 2,-1 1,-1 2,1-1,0-2,4-1,1-3,0 0,-1-2,3 0,0 0,-1 0,0-1,0 1,1-3,2-1,2 1,0-3,1 0,-1-1,-2-3,0 1,-1-1,-1-2,-2-1,2-4,-1-2,0 0,-1 0,1-2,1 0,-2-2,0 0,2-1,-1 0,6 2,5-1,7-1,1-1</inkml:trace>
  <inkml:trace contextRef="#ctx0" brushRef="#br0" timeOffset="14">22006 4994,'-3'0,"-4"0,-2 0,-4 0,-1 0,-2 0,-3 3,-2 1,-1 2,-4 6,-2 3,-2 5,-2 4,-2 7,-2 2,0 5,1 1,0 2,2 0,3-3,4 2,1-2,2-1,2-1,2-2,2-2,1 1,0-1,0-4,1 0,-1 1,0 0,3-2,1 0,2 1,1-2,-2 0,2 2,2 0,-1-1,2 1,-1 0,0-2,2-2,1 0,2-2,1-1,3-2,4-1,2-1,1-1,2-3,3-1,0 0,2-2,0-2,3-1,1 0,0-3,1 2,1-1,-1 2,1 0,0 1,-1-1,-2 1,-1 0,-1 1,-1 1,0-1,0 1,0 2,0 1,-1 1,4 1,0 1,3 0,1 0,1 0,2 0,3 3,1 1,1 0,1-4,3-2,1 0,2 0,4-3,1-2,3-1,2-2,2-1,2-2,3-1,2-2,4 0,1 0,1 0,1-1,0 1,-2 0,-1 0,0 0,0-3,-2-1,-2 1,-1 0,-1 1,-2 1,-5 0,-2-2,-1 0,-2-1,-4-1,-3 0,-4 0,-3 2,-3-2,-3 0,-4 1,-1-2,-5-2,-3-3,-2-2,-2 2</inkml:trace>
  <inkml:trace contextRef="#ctx0" brushRef="#br0" timeOffset="15">22101 5969,'-2'0,"-5"0,3 0,4 0,8 2,5 2,8 0,10 1,6 1,12 1,7 0,12-1,9 0,12 1,8-3,6-3,3-3,0-3,-1-1,-6-2,-5 0,-9-1,-9 1,-11 2,-7 1,-9 3,-10-2,-6 0,-5 0,-6 2,-3 0,-3 1,-3 4,-5 3,-3 4,-2 5,-5 6,-2 5,-3 6,0 3,-2 3,1 2,1 1,0-3,1-3,1-5,2-4,1-4,1-3,0-3,4 0,1-1,0-5,-1-11,-1-4</inkml:trace>
  <inkml:trace contextRef="#ctx0" brushRef="#br0" timeOffset="16">23779 6065,'2'0,"5"0,3 0,2 0,3 0,0 0,2 0,-1 0,1 0,2 0,1 0,0 0,-1-3,-1-1,-1-2,0-3,2-3,0-2,3-1,3-1,0 0,1-1,-1 1,-2-1,-3 4,-1 0,-2 1,0 1,-1 1,-1 1,4 0,0 2,0-2,-1-1,0 1,-1 2,0 2,-1 2,-3 4,0 2,-4 4,1-1,0 3,2 2,2 1,0 0,-1 0,-1 0,-2 2,0-3,-2 1,-2 0,0 1,0 1,-2 1,2 4,-1 0,-1 1,2-1,-1 1,0 1,-2 2,-1 0,2 1,0 0,-1 0,0 3,-1-2,-1-1,-1 0,0-2,0-1,0-1,2-2,2-2,-1 1,3-4,-1-1,0 0,-4-2,-6-2,0-1,-4-1,-2-1,1 1,-1-1,-4 2,-2-1,-4 0,-3-3,-4 2,1 0,-3-1,0-1,0-2,0 0,0 3,-1-1,2 0,1 0,2 1,0 1,3-1,1-1,2-1,2-1,1 0,4-4,4-3,0-2,3-1,1-2,2-2,-1-2,0 0,1-1,0-1,2 1,0 0,1-1,-3 4,-1 0,-2 4,-3 2,-2 2,-3 3,-1 2,-4 0,-1 0,0 3,1 1,1 0,5-1,7-3,5-2,4-1</inkml:trace>
  <inkml:trace contextRef="#ctx0" brushRef="#br0" timeOffset="17">22469 5122,'3'-3,"0"2,3 2,1 2,-2 4,2 1,2 1,-1 3,2 4,1 2,2 1,1 0,1-1,4 0,1-1,-1-1,3 0,0 0,1 0,3 0,2 0,2 0,-1 0,-1 0,0 0,-1-1,0 1,-2 0,0-2,-1-2,-2-2,0-3,0-3,-2 1,2-1,2 0,0 1,-2 0,-1-1,-2-1,1 2,0-1,0 0,1-1,0-1,0-1,0-1,1 0,1 0,0 0,-1 0,-3 0,0 2,-2 2,2-1,1 0,-1-1,-1-1,0 0,-1-1,-1 0,3 3,1 0,-1 0,0 0,-1-1,1-1,1 0,0-1,-1 0,-1 0,-1 0,2 0,1-1,-1 1,0 0,-2 0,0 0,0 0,-1 0,0 0,3 0,0 0,0 0,0 0,-1 0,-1 0,0 0,-1 0,0 0,0 3,-6 1,-7-4,-4 0</inkml:trace>
  <inkml:trace contextRef="#ctx0" brushRef="#br0" timeOffset="18">24945 5841,'0'-3,"-3"0,0 2,-1 4,1 5,1 4,1 1,0 6,1 3,0 2,0 2,0 2,1-1,-1 0,-3 1,2-2,1 1,1-2,0 0,0-1,-1-2,3-2,1-2,0-1,1-1,1 0,-1-1,1 1,2 0,0-1,2-2,1 0,2-4,1 1,1-2,1-2,0-3,1-1,-1-1,0-4,3-1,3 0,2 1,-2 1,-1 0,-2 2,-1-1,-2 1,1 0,-1 1,-1-1,1 0,0 0,-1 0,1 0,-3-3,0 0,-1-3,1-4,-1-1,-1-3,-2-1,-2-1,0-3,-1-4,-2-4,2-2,-1-1,-1-2,-1 2,1 1,1 0,-1-1,-1 2,-2 4,0-1,0 3,-1 1,0 2,0 1,-1 1,1 1,0 1,0-1,0 0,0 1,-3 2,0 0,-4 4,-2-1,-2 2,-3 3,-1 1,-1 2,-3 1,-2 1,1 0,1 1,-2-1,0 1,1-1,-2 0,1 0,-2 0,0 3,-2 0,2 1,1 1,2 1,2-1,1 1,0 0,1-2,3 2,1 0,3 1,2 0</inkml:trace>
  <inkml:trace contextRef="#ctx0" brushRef="#br0" timeOffset="19">24322 5793,'0'-3,"0"-3,0-7,3-3,0-4,3-5,1-3,1-3,2-1,3-3,1-1,1-1,3 5,2 1,0 4,2 3,0 3,-1 3,1 2,0 0,-1 3,-2 2,-1 1,2 1,0 2,2 1,3 0,2 1,3 0,1 2,1 2,-3 0,-3 1,0 0,-3 0,-2 0,-2 3,-1 1,-1 0,-1 1,-1 1,1 1,-1 3,1 2,0 2,0 1,-3 1,-4 0,0 0,-2 1,-2-1,1 0,-1 0,-1 1,-1-1,-1 0,-2-1,1 1,1 0,2 0,-1 0,-1 0,0 0,-1 0,0 0,-1 0,0 0,3-3,3-3,4-4,2-2,0-6,0-1,-2-4,0-2,-1-4,-3-1,-2-2,-2-3,-1-1,-1-3,0 0,0-1,-1 0,1-1,-3 1,-1 2,1 2,-3 2,0 0,-1 5,0 0,-1 1,0-1,-1 0,2-2,-2 0,-1 2,0 1,0-1,-1 0,-2-1,-1 2,-1 0,-1 0,0 1,0 3,2 0,2 2,-1 1,-1 2,0-1,0-1,-2 2,1 0,-1 2,-1 0,1 0,0-2,0 0,0 0,0 0,0 1,0 1,0 1,0 2,0 2,0-1,0 0,0-1,0 2,0 1,0-1,3 1,1 1,-1-2,0 2,-1 0,-1 1,0 3,-1-1,0 1,0-1,0 0,0-1,0 1,0 1,0 2,0-1,2 0,2-1,0-1,1 2,1 2,-2-3,3 2,-2 0,0 1,1 1,0 1,1 1,3 0,-1 0,1 0,1 0,0 0,-1 0,2 0,1 0,1 0,1 0,1 0,0 0,-3-2,0-2,2 0,2 2,1 0,0 0,-1 2,0-1,0 1,-1 0,0 1,0-1,0 0,3-3,0-3</inkml:trace>
  <inkml:trace contextRef="#ctx0" brushRef="#br0" timeOffset="20">24338 6592,'0'-3,"0"-3,3-4,0 3,1 5,-2 6,0 4,0 5,1 2,1 1,2 1,3 0,3 0,1 0,5-1,4-2,2-4,1-1,3-2,1-3,2-1,0-1,1-2,1-2,-4-2,0 0,0 1,-2 0,-1 2,-1 0,0 1,-2 0,-1 0,0-3,0 0,-2-3,-1-3,-1 0,-1-1,-1-2,0-4,-3-2,-1-1,0 1,1-1,-2 2,0 0,1 1,-2-1,1 4,-2 1,-3-1,1 3,-1 0,1 1,-1 0,-3 2,-6 1,-4 3,-5 0,-5 2,1 1</inkml:trace>
  <inkml:trace contextRef="#ctx0" brushRef="#br0" timeOffset="21">24290 6592,'0'2,"0"5,3 0,0 2,1 2,-2 2,0 1,0 2,1 0,1 0,-1 0,3 1,2-1,0 0,1-2,0-2,0 1,2 0,2-2,1 0,1 1,0-2,1 1,0 0,1-1,-1 0,0-1,0-3,0 1,0-1,-2 2,-2-2,1-1,0-1,1 1,1 0,0-2,1 0,0-1,0-1,0-1,0 0,0 0,0-3,0-1,0 1,0 0,3-2,0 0,1-2,-2-2,3-3,0-4,-1-3,-1 0,2 0,-1-2,0-1,-1 2,-1-2,-1 0,2-1,1-3,-1 1,0-1,-2-2,0 2,-3 0,-1 1,-3 2,-1 3,1 1,-1 2,1 4,-2 1,-1-1,-1 3,-2 3,-6 2,-5 3,-1 1</inkml:trace>
  <inkml:trace contextRef="#ctx0" brushRef="#br0" timeOffset="22">21702 6496,'3'3,"0"3,-2 4,-2 2,0 3,-1 3,-2 2,0 3,-1 0,2 2,-2 2,1-1,0 0,-2 2,0 1,2-1,-2-1,0 1,2-1,0-1,0-1,-1 0,1-1,1-2,2 0,0 0,0-2,1-1,0 2,1-1,-1 0,0 1,-3 1,0-2,-1 2,2-1,0 0,0-2,2-1,-1-1,1 0,1-1,-1-1,0 1,0 0,0 0,0-1,3 1,1 0,-1 0,0 0,1 0,1 0,-1 0,-1 0,2 0,0 0,1 0,1 0,1-3,-1 0,-1-1,-2 1,2-1,-2-1,3 1,-1 1,2-2,0 0,0 1,2-1,0-1,0-1,2 0,1-1,1 0,1 0,0-3,2-1,-4 1,0-1,-1 0,2-1,0 1,1 1,0-2,1 0,0-1,0-1,0 0,0-1,0 0,0-1,0 1,0 0,0 0,0 0,0 0,0 0,0 0,0 0,0 0,0 0,0 0,0 0,0 2,0 2,0 0,0-2,0 0,0-1,0 0,0-1,0 0,0 3,0 0,0 1,0-2,0 0,0-1,0-3,0-1,0 0,0 0,0 1,0 0,0 1,0 4,-1 0,-1 4,-2-1,1 0,0-2,1-1,1-2,0 3,1-1,0 1,0-2,0 0,0-1,0-1,0 0,0 0,0 0,-3 3,0 0,-1 1,1-2,1 0,1 2,1 0,-1 0,1-1,0-1,0-1,1-1,-1 0,0 0,0 3,0 0,0 1,0-2,0 0,0 2,0 0,0 0,0-1,0-1,2-1,-1 2,2 1,0-1,-1 0,0-2,0 1,-2 1,1 1,-1-1,0 0,0 1,-1 1,1-1,0-1,0 1,0 1,0-1,0 2,0-1,0 2,0 0,-3 1,0 0,-1 0,-1 3,-1-2,-1 2,-1 0,0 2,-2 1,-3 1,2 1,0 0,-2 0,0 3,-1 1,1 0,1-2,0 0,-2 0,0-2,-1 1,2 1,-2 2,-1-1,-1 2,0 1,0 1,1 0,-1 1,-2 0,-1 1,1-2,0 2,1-1,1 0,-2 0,-1 0,0 0,2 0,0-1,-2 2,0-2,0 2,2-2,0 2,-2-2,0 2,0-2,2-1,0 0,1 0,0-1,1-2,0-1,0-1,1-1,-1 0,2-3,2-1,0 0,-2 1,0 1,0 1,1 0,4-2,2-1,4-2,1-3,-1 0,0-1,0-1,1-3,0 0,4-1,4-1,1 0,-1-1,2-2,-1-1,-2 1,2 0,-1 1,1-2,2 0,0 0,1 1,2-1,0-1,0 1,-1 1,2 1,0 1,1-2,1-1,1 1,-3 0,0 2,-4-1,1 2,-2 0,-2-3,-2 0,-2-1,-2 2,0 0,0 1,-3 3,-1 1,0 1,1-1,1-1,-2-4,-1-1,2 0,0 1,1 0,1 0,0 1,1 1,0 0,0 0,1 0,-4 3,0-2,-1-1,1-1,-4 1,-4-4,-3-3,-4-3,-3-3,-2-1,-3-2,-2-1,-3 3,0 1,-1 0,-1 2,1 1,-1 1,1 0,-1 1,1 3,0-2,-2 2,-2 0,1 2,0-1,1 0,1 0,0 1,1 1,3-1,0-1,1 0,-1 2,-1 0,-1-2,0 0,-1 0,1 2,1-3,2 0,-1 1,0 2,-1 0,1-2,2 0,-2 0,0 2,-1-3,-1 0,0 2,-1 0,3-2,0 0,0-1,3-4,-1 2,2-2,3-2,2-1,2-1,1-2,1 1,0-2,1 1,2 0,1-3,0-1,-1 1,1 0,1-2,2 0,0-1,1-1,-1-1,2 0,-1 0,-2 0,-2-1,-2 2,-1-2,2 2,1 1,-1-1,-1 1,0-1,-1 0,0-1,1-2,2 1,-1 2,0-1,-1 1,2-1,0 2,-1 0,0 3,-1 0,-1 2,2 1,1 0,-1 0,0 1,-1-1,2 0,0 1,-1-1,0 0,-1 0,2 0,0 0,-1 0,0 0,-1 0,-1 0,0 0,-1 0,0 0,-1 0,1 0,0 0,0 0,0 0,-3 0,-1 0,-2 3,0 0,-2 4,-3 2,2 0,-2 1,2-1,0 1,-2-2,-1-2,-2 1,-1-1,-1 1,0 0,0 1,0-1,0 2,0-2,-1 2,1 1,0 0,0 0,0-2,-2 2,-2-2,1 0,0 3,-2-2,0 1,1-1,-1 0,-1-1,-1 1,0 1,-1-1,-2 1,0-1,0 0,-2-1,2 1,0-2,-2 2,-1-2,-1 2,-1 1,-1-1,0 1,0 2,0-2,0 0,0 2,0-2,0 1,0 0,0 2,0 1,0-2,0 0,0 1,0 0,0 1,3 1,1-2,-1 0,0-1,2 2,-1 0,1 1,-2 0,1 1,1-3,2 0,-1 0,3 0,1 1,-1 1,2 0,0 1,2 0,2 0,0 0,1 1,0-1,0 0,0 0,1 0,-1 0,0 0,0 0,0 0,0 0,0 0,0 0,0 0,0 0,3-3,3-3,4-4,3-3,1-1,5-2,1-3,3-4,0-3,-1-4,1 0,-1-2,-1-1,2 0,-2 1,0-1,-2 1,-1 0,2-1,0 1,-1 1,2 1,1 2,-2 0,-1 1,-1 3,-1 4,0 1,2 4,6 3,1 2</inkml:trace>
  <inkml:trace contextRef="#ctx0" brushRef="#br0" timeOffset="23">23603 9116,'-3'0,"2"0,2-3,2-1,1-2,3-3,6-3,2-1,6-3,3-2,7-2,2 0,5 0,4 2,2 3,3 2,-2 3,0 0,-5 3,-4 1,-6 3,-4 1,-8-2,-3 1,-5 2,-1 3,1 0,-2 0</inkml:trace>
  <inkml:trace contextRef="#ctx0" brushRef="#br0" timeOffset="24">21606 7295,'-3'0,"3"0,2 0,5 0,7 0,5-3,9-1,10-2,6-3,7-3,6-1,1-3,-1 0,-2 3,-5 0,-8 0,-9 2,-7 3,-6 3,-2-1,-6 1</inkml:trace>
  <inkml:trace contextRef="#ctx0" brushRef="#br0" timeOffset="25">22325 7151,'0'-3,"3"0,3-1,4 1,5-1,6-1,7 1,7 1,9 1,7-2,7 0,6 0,6 2,5 0,3 1,5 0,1 1,1 0,1 0,1 1,-2 1,-4 2,-2 2,-4 4,-7-1,-3 1,-5-1,-5 0,-3 0,-5 0,-3-2,-3-1,-3 1,-5-1,-4-2,-3-1,-3-1,-4-1,-1-1,-2 3,0 0,-1 0,0 0,1-1,-4 1,1 2,-1-2,-2 3,1-1,-3 2,1 0,-1 2,-2 1,-3 2,2-1,0 1,-2 0,0 1,-2 2,3-3,0 0,-1 1,0 0,1-1,1-1,-1 1,-1 1,2 4,-1 1,0 4,-1 0,2 2,-1 3,0 1,-1 3,2 0,-1 1,0 0,-1 1,-1-1,-1 3,-1 1,0 2,-2 0,-2 3,0-2,1 2,1-1,1-2,0 0,1 1,0-3,3-1,0-1,1-1,-1-1,-1-3,-1-1,0 1,-1-3,0 0,0 1,0-1,3 0,0-2,0 1,0-1,-1 1,-1-2,0-1,-1-3,0 0,0-2,0-1,0 0,0-1,0 1,2 0,2-1,-1 1,0 0,-1 0,-1 0,3-3,0-6,2-7,3-6,2-3,3 1,1 2,1 1,0 3,1 0,-1 1,3 1,4-2,3-1,3 0,1 0,2-1,0-1,4 1,0-2,0 1,-1 0,-1 2,-1-2,0 0,-1 1,0-1,0-1,-3 2,-3 1,-4 1,-3 1,-2 0,-1 1,0 0,-1 0,-5 1,-4 2,-7 0,-5 1,-4 1,-4 4,-4-1,-5 2,-1 1,-5-1,-3 1,-1 1,0-2,-4 1,0-2,4 0,1-1,4 0,1 2,2 0,3 0,3-2,1 1,4 2,2-2,0 2,2 0,3-1</inkml:trace>
  <inkml:trace contextRef="#ctx0" brushRef="#br0" timeOffset="26">21606 5202,'0'-3,"-3"-3,-3-4,-4-2,-2 0,-3 0,0-1,-5 2,0-1,-3 1,-2 0,-4 1,-1 1,-1 0,-1 1,0 3,-1 1,1 2,-3 1,-1 3,0 2,1 2,4 1,2 2,2-1,1 1,3 1,1 3,3 1,-2 1,1 0,1 4,0 4,2 0,0 2,3 3,5-2,3 1,2 1,3 1,1 4,3 2,2 3,-1 0,-1 2,0 3,-2-1,0 0,-1 2,0-1,0-1,3-1,0 1,3-3,0-1,0-2,0-2,1-1,-2-3,1-2,-1-3,0 0,1-1,-1-3,0 1,-2 0,2-2,-1-1,0 1,-1 0,-1 0,1 1,1 1,0 1,-4 2,-2 3,0-1,-1 0,2 2,-1 0,1-1,1-1,0 2,0 0,0 4,0 1,0 1,0 3,-2-1,-2 0,1 1,0 0,1-1,1-2,0-1,1 2,0 0,-3 0,2-2,2 0,-1-1,1-1,0-3,0 0,-1-1,0-2,0 1,0-3,0 1,0-2,0-1,0 0,0 0,0-2,0-1,0-1,0-1,0-1,0 0,3-3,1-1,-1 0,0 1,-1 1,-1 1,0 0,2 1,0 0,1 0,-2 0,3 0,0 0,1 0,1 1,-2-1,2 0,-1 0,1-1,0 1,-1 0,0-2,0-2,2 1,1-3,0 0,1-1,2-3,-2 1,0-1,2-2,1-1,-2 1,1 1,0-2,1 3,1-1,1-1,1 0,0-2,0 2,0 0,0-1,0 0,1-2,-1 0,0 0,0-1,0 0,0 0,0 0,-1-1,4 1,3 0,1 0,0 0,-3 0,0 0,-3 0,0 0,0 0,-2 0,1 0,0 0,0 0,-1 0,1 0,0 0,0 0,0 0,0 0,0 0,0 0,0 0,0 0,0 3,0 1,0-1,0-3,0-2,0 0,0 0,0 0,0 1,0 0,0 1,0 0,0 0,-1 0,1 0,0 0,0 3,0 1,3-1,1 0,-1-1,3-4,-1-1,0 3,-2 1,-1 0,0 0,-2 1,3-2,0 1,1-1,1 0,0 0,2 0,0 0,2 0,-2 3,2 1,-2-1,2 0,-1-1,0-1,0 0,0-1,0 0,0 0,0 0,-3 2,-1 2,1-1,0 0,-1-1,-2 2,0 0,-1 0,-1-2,0-2,0-3,0 0,-1 0,1 1,0 1,0 0,0 1,0 0,0 0,0 0,0 0,0 0,0 0,0 0,0 0,0 0,0 0,0 0,0 0,0 0,0 0,0 0,0 0,-1 0,1 0,0 0,0-3,0 0,0-3,0-3,-2-3,-2-2,-2-1,-3-1,0-1,-4 1,-3-1,0 1,-2 0,-2 2,0 2,-3 2,0 0,-2 3,1-2,0 2,-3-1,1-2,6 1,5-1,5-4,11-8,1 0</inkml:trace>
  <inkml:trace contextRef="#ctx0" brushRef="#br0" timeOffset="27">15105 4259,'0'3,"2"3,5 4,0 8,2 7,5 6,2 10,5 6,1 2,-1-1,2 0,0-6,-2-8,-4-6,-2-6,-4-3,-1-6,-5-4,-3-4</inkml:trace>
  <inkml:trace contextRef="#ctx0" brushRef="#br0" timeOffset="28">15296 4195,'-2'0,"-2"3,1 3,3 4,1 3,4 1,1 5,2 3,2 2,3 5,1 2,1 2,-2 0,0 1,0-1,-2-3,0-1,-2-3,0-3,-2-2,-1-3,0-4,0-2,1-3,-3-3,-2-2</inkml:trace>
  <inkml:trace contextRef="#ctx0" brushRef="#br0" timeOffset="29">15376 4850,'0'-2,"3"-2,3 1,4 0,3 1,1 1,2-3,3 0,1-2,0-3,0 0,-2-1,0 1,-7 3,-5 1</inkml:trace>
  <inkml:trace contextRef="#ctx0" brushRef="#br0" timeOffset="30">15121 4946,'0'-3,"0"3,-3 0,-1 3,-2 4,0 4,-2 5,-3 2,2 2,-2-1,2 0,2-2,3 1,1-2,5-5,1-5</inkml:trace>
  <inkml:trace contextRef="#ctx0" brushRef="#br0" timeOffset="31">15105 5042,'-3'3,"-1"3,4 1,3-1,5-1,3-2,3-1,4-1,5-1,6 0,4-3,5-1,3 1,4-3,4-2,3-1,0 0,-1-3,-3-1,-4-1,-5-1,-6 1,-3 2,-4 2,-6 0,-5 2,-1 2,-3-1,-7 2,-3 1</inkml:trace>
  <inkml:trace contextRef="#ctx0" brushRef="#br0" timeOffset="32">14689 4739,'-2'0,"-5"0,-2 0,-4 2,-4 2,-3 5,-2 3,-1 4,1 3,1 2,5 2,4 1,5 0,6 1,6-3,5-2,4-1,1-2,2-3,0-2,0-2,0-4,0-2,2-5,1-2,-1-3,0-1,2-2,-1-1,1-1,-5 1,-5 3,-3 7,-2 5,-1 5,-1 3,1 5,0 3,1 2,0 3,2 6,2 2,0 1,0 0,1-3,0-2,-1-3,2-1,1-2,-2-2,1-3,0-1,-2-2,1 0,-2 0,0-3,-1-1,-2 0,0-2,0 0,1 2,2-3,0 2,1-3,1-2,2-1,1-3,1-4,4-1,1-4,2 1,1 0,1-1,3 0,1-1,-1 1,1-1,1 0,0 3,1-2,-1 1,-1 1,-2 2,-3 1,-6 4,-7 1,-7 1</inkml:trace>
  <inkml:trace contextRef="#ctx0" brushRef="#br0" timeOffset="33">15808 4451,'-3'0,"2"0,1-3,4-3,3-1,0-2,3-2,4 1,3-1,1 2,3-1,1 2,1 2,1 2,-2 1,-2 5,-1 2,-5 2,-3 3,-5 4,-6 1,-5-2,-2 1,-3 0,-2 1,-1 0,-3 2,3-1,1-2,1 0,1-3,2 0,5-2,3 0,4-1,1 1,1 2,1 2,-1 2,2 0,0 2,0 0,3 0,-2 3,1 1,2 0,-2 2,1-1,-2 3,-3-1,1 1,-1 0,2-2,-2 0,-1 0,-1-1,1-4,-1-3,0-1,2 1,-1 0,-1 0,2-1,0-2,-2 2,0 0,-5-2,-2 0,0 1,-2-1,-1-1,-1-1,-1 0,0 2,-3-2,-1 1,-2 1,-1 2,-4 1,0 1,-1 0,1 1,0-2,2-1,0-1,1-1,0 0,0 0,0-1,3 0,1-1,2 0,6-2,3-1</inkml:trace>
  <inkml:trace contextRef="#ctx0" brushRef="#br0" timeOffset="34">14689 4675,'0'2,"0"-1,-2-1,-2-3,-2-4,-3-4,0-5,-4-5,-2-5,-2-3,-3-2,-1-2,0 1,2 1,0 2,2 2,0 1,1 2,3 3,0 1,4 2,-1 4,3 2,1-1,0 3,0 0,2 0,1-3,2 0,-3 1,0 0,1 0,0-2,2 0,0-1,3-1,1 0,4 0,-1 0,3 0,1 0,2 3,0 0,2 1,2-2,1 3,0 0,1 2,-2-1,-2 0,-4-2,-6-2,-4 0,-5-2,-4 0,-3 0,-2 0,-2 0,-1-1,3 1,1 0,2 0,1 0,2 0,-1 0,2 0,5 3,4 3,3 1,3 2,3 3,2-2,2 1,1 1,0 1,1 1,-1 2,1-1,-1 4,3 4,1 3,-1 0,0 1,-1 1,-1 2,0 1,-1-3,-3 1,-1-1,-2-4,-3-6,-3-7,-2-7,-1-5,-1-2,-1-3,1-3,-1-1,3-1,2-1,2-1,3 1,0 0,1 3,2 1,-2 4,1 2,1 1,1 0,1 5,1 2,-2 7,0 7,-3 4,-1 5,2 2,-1 1,-1 2,0 2,-3 0,1 0,-1 0,-2-2,2-3,-1-2,0 0,0-3,1-5,-2-7,0-5,0-4,4-7,2-1,2-4,5-1,5-1,7 0,3 0,6 0,0 6,3 2,0 5,-2 1,-3 3,-1 5,-4 4,-4 1,-2 3,-3 3,-4 1</inkml:trace>
  <inkml:trace contextRef="#ctx0" brushRef="#br0" timeOffset="35">15264 3604,'3'0,"3"-2,4-2,3-2,4-3,8-3,5-2,2-1,5-1,1 0,2-1,0 3,-1 4,-6 4,-1 2,-5 3,-3 0,-4 4,-5 2</inkml:trace>
  <inkml:trace contextRef="#ctx0" brushRef="#br0" timeOffset="36">15584 3748,'3'0,"0"-3,3 0,4-1,4-1,3-1,5-1,0 0,3 1,-1 2,1 2,2 0,-1 2,1 0,-2 3,-3 1,-1-1,-3 3,-1 0,-3 1,-5 0</inkml:trace>
  <inkml:trace contextRef="#ctx0" brushRef="#br0" timeOffset="37">15584 5489,'0'3,"3"1,0 2,1 3,1 3,4 1,2 3,2-3,1 0,2-3,1 0,2-1,1-4,0 2,-1-1,-1-2,-1-1,-3 1,-1 1,0-2,0 0,0-1,-1-4,0-4,-3-4,1 0,-2-4,0-2,0-1,-3-1,1 1,0 0,-1 0,-2 0,-4 1,-2 0,-3 0,-3 3,0 1,-2 2,2 3</inkml:trace>
  <inkml:trace contextRef="#ctx0" brushRef="#br0" timeOffset="38">14833 5425,'0'-2,"3"-2,0 3,-2 5,-4 4,-5 6,-6 6,-6 8,-8 5,-8 4,-5 5,-1 3,-2-1,-2 0,2-1,3-3,6-3,3-5,4-5,8-5,3-3,6-2,6-4,8-4,6-4,3-2,6-5,5-5,4-1,6-2,8-1,5 0,5 0,9-2,6 0,7-4,4-2,2 0,-1 0,0 1,-3 1,-3 0,-6 0,-3 1,-7 3,-4 1,-7 2,-4 3,-8 1,-3 0,-4 2,-4 1,-3-1,-2-1,-1 2,-3-2,-2-1,-2-1,-2 0</inkml:trace>
  <inkml:trace contextRef="#ctx0" brushRef="#br0" timeOffset="39">16079 4802,'3'0,"3"0,4 0,5 0,3-2,7-2,4 1,6 0,4-2,5 0,5-1,5-1,4-1,4 0,1 0,2 0,-3-1,-6 2,-7 1,-7 2,-8-1,-6 0,-6 1,-9 1,-7 5,-7 0,-6 4,-2 3,-5 3,-5 5,-6 5,-3 4,-2 5,-5 4,-4 4,-4 2,-2 4,-3 5,0 1,-3-2,-2-1,4-1,1-3,4-3,4-6,3-4,2-4,5-4,5-4,3-1,4-2,4-1,2-2,3-2,0 1,-1-4,2-5</inkml:trace>
  <inkml:trace contextRef="#ctx0" brushRef="#br0" timeOffset="40">14578 5058,'-3'3,"-1"3,-2 1,-3 5,-3 2,-2 6,-3 3,-6 7,-3 3,-3 5,-5 6,-4 4,-2 3,-2 2,-2 1,-1-1,-2 2,2 0,3-2,1-2,4-3,4-3,1-3,4-3,4-3,3-5,2-2,2-3,2-1,-1-2,1-2,2-2,2-2,1 0,1-1,-2 0,2-1,2 1,2-1,5 1,3 0,2-3,2 0,1-4,3-2,-1 0,1-1,1-2,1-1,2-1,0-2,1 0,0 0,0 0,0 0,0-1,0 4,3 0,1 1,2-2,3 0,3 0,2-2,3 1,6-1,3 0,3-1,5-1,1-2,4-2,3-1,0-1,1-2,1 0,1-1,2 2,0 3,3-2,2 2,0-1,-1 0,-1 2,-1-1,-3 0,-1 1,-4-1,-2 1,-3 1,-5 0,-5 5,-1 2,-2 0,-6 2,-2 1,-1 2,-1-1,-2 2,-3-2,0-1,-2 1,-1-1,-2-1,-2-2,-3 2,-1-1,-1 0,-2 2,0-1,-2 2,-4 0,-4-2</inkml:trace>
  <inkml:trace contextRef="#ctx0" brushRef="#br0" timeOffset="41">16095 4371,'-3'0,"-3"0,2 0,4 0,8 0,7 0,10 0,12 0,7 0,10 0,9-3,5 0,5-1,5 2,4 0,4 0,1 4,-1 2,-1 2,-2 0,-3 3,-6-2,-3 2,-7-1,-5 1,-8-1,-7-2,-5-2,-7-2,-9 2,-5 0,-3-1,-8 0,-3 1,-7 3,-2 4,-3 1,-3 3,-4 3,-7 4,-3 7,-7 4,-3 4,-3 5,-4 5,-5 3,-4 4,0 4,-3-1,0 0,3-1,3 0,4-5,0-3,4-4,5-5,3-2,5-3,3-5,4-3,3-5,0-2,5-3,0-3,3-1,0-3,2 0,-1-2,1 1,2 1,-2 0,2 1,0 1,-1-1,1 1,1-5,0-3,3 0,0 3,0 3,4 0,1 1,-1 2,3-2,0 1,-1 1,1 1,3 1,-1 1,1 1,0 0,0 0,2 0,1 0,2 1,1 1,1 2,0 2,0 3,3 0,1 1,2 2,3 1,0 2,2-3,0 1,3 2,0 2,-1 1,-1-1,0 1,2-1,-3 0,1 2,0 0,1-2,-2-2,0 0,-1-4,-4 0,-1-2,-3-3,-1-2,-1-2,0-4,-3-2,-7-2,-4-4</inkml:trace>
  <inkml:trace contextRef="#ctx0" brushRef="#br0" timeOffset="42">15999 6368,'3'3,"3"3,4 7,3 5,4 7,5 6,4 6,3 8,3 4,0 5,1 1,0 0,-3-2,-4-1,-3-5,-4-4,-4-5,-5-2,-2-6,-1-2,-3-3,-2-3,2-5,0-3,2-4,3-3,2-4,5-1,5-2,5 0,3-1,4-3,9 0,4-2,6-4,4-2,7-4,6-3,2-3,3-6,-1-4,-1-5,-6-1,-5 1,-5 0,-6 2,-10 3,-8 6,-8 3,-7 4,-4 4,-6 6,-9 3,-2 4</inkml:trace>
  <inkml:trace contextRef="#ctx0" brushRef="#br0" timeOffset="43">16510 7215,'-2'0,"-2"2,3 5,5 2,4 4,3 4,3 5,4 5,5 4,1 4,2 4,1 3,0 2,0 0,1 0,2-1,0-4,-2-2,0-2,-2-5,-3-4,-2-4,-3-3,-1-2,-1-2,0 1,-1-4,-2-1,-1 1,0-2,1-2,1-3,1-3,0 0,-2 1,-1 0,1 0,0-1,2 0,-3 1,0 1,0 0,1-1,1-2,1 1,1-2,-1 0,1 0,1 0,-1 0,0 0,0 0,0-3,0-1,0 1,0 0,0 1,0-2,3 0,0-3,1 1,1-2,3 0,1 0,0-3,3-1,0-2,0-1,0-1,0 3,1 0,2 0,3 0,1-1,3-1,0-1,3 0,-2 1,2-2,-1 1,1 0,-1 0,0 0,0 0,0 0,3-3,1 0,-2-1,2 2,0 0,-2 0,1 2,-2 0,-3 0,-2 2,-1 2,-2 3,-1-1,0 0,-1 0,-2 1,-1-2,0-2,-2 2,0 0,-1 1,0 1,-2-2,2 1,-2 0,1-1,2 1,0 0,-3-2,1 2,-2 0,-1 1,-2 2,-1 1,-1 0,-1-2,0 2,0-2,0 1,-1 1,1-1,0 1,0-1,0 0,0 2,-3-1,-1 0,1 1,-3-1,1 1,0-3,2 2,0-2,2 0,0 0,1 0,-2-1,-2 2,1-2,1 2,-3-2,0-1,-2-2,-2-2,-3-1,-1 0,-5 1,-2 2,-2-1,-4 2,1 0,-2 3,2-1,-1 1,-1 2,1 0,0 0,-2 2,-1 1,-1 1,-1-1,0-1,-1 0,0 2,-1-3,1 1,0 0,0 1,0 1,0 1,0 0,0 1,0 0,0 1,0-1,0 0,0 0,0 0,0 0,0 0,0 0,0 0,0 0,0 0,0 0,0 0,0 0,0 0,0 0,0 0,0 0,0 0,0 0,0 0,1 0,-1 0,0 0,0 0,0 0,0 0,0 0,0 0,0 0,0 0,0 0,0 0,0 0,0 0,0 0,0 0,0 0,0 0,0 0,0 0,0 0,0 0,0 0,0 0,0 0,0 0,0 0,0 0,0 0,0 0,0 0,0 0,0 0,0 0,0 0,0 0,0 0,0 0,0 0,3-2,4-5,2-3,4-2,4-3,3-3,2-2,4 0,2-2,3-3,0 0,2-1,-3 2,-1-2,0-1,0 1,-1 0,-1-1,1 1,-2-1,1 0,0 1,-1-1,0 2,2 0,-2 1,0 3,-1-2,0 1,-1 2,0 1,2 1,0 1,-3 1,1 0,-2 1,2 2,-1 1,-2-1,-1 0,-5 2,-4 3,-4 2,-4 3,-2 4,-1 2,-1 4,0 0,1 1,-1 3,-2 2,-4 1,0 2,3 0,1 3,-1 1,2-1,0 3,1 0,1-1,0 1,-3 2,0 1,-1 0,2 0,0 0,1-1,0-2,-2 1,0-1,-1-2,2-1,0-1,1 1,0 1,4 0,1-2,-1 0,0-1,2-1,0 0,-1 0,-1 0,2 0,0-3,-1-1,1 1,1-3,1 0,0-1,1 0,0 1,0 2,0-1,1 0,-2-2,2 1,-2-2,2 1,-1 1,-3 2,2 1,-1-1,1 0,0 1,-2-2,2-1,1 2,1-2,0 0,2 2,-1-2,3-3,3 1,3 1,4 0,1 0,2-1,2-1,-1 0,0-1,1-2,1 2,1-1,1 0,1-2,0 1,0 1,3-1,1-1,2-2,3 0,3 0,2-1,1 0,1-1,1 1,-1 0,1 0,-1 0,0 0,0 0,0 0,0 0,0 0,-2 0,-2 0,-2 0,-4 0,-1 0,-3 0,-1 0,-7 0,-7 0,-4 0</inkml:trace>
  <inkml:trace contextRef="#ctx0" brushRef="#br0" timeOffset="44">18667 7071,'-3'0,"-3"0,-4 0,-2 3,-6 0,-1 1,-3 1,-1 1,-2 1,-2 0,-5 2,-2-2,-3 2,-1 1,-3 0,-1 0,-3-1,1 0,0 2,0-2,1 1,0-1,2 0,3-1,2-2,1 1,3-2,2 0,2-2,3-1,2 1,4 1,-2 0,1-2,0 0,2-1,1-1,0 3,1 1,0-1,3-3,3-2</inkml:trace>
  <inkml:trace contextRef="#ctx0" brushRef="#br0" timeOffset="45">17565 6735,'0'-2,"3"-2,-3 1,3 0,3 1,3 3,2 2,3 1,2-2,3 0,3 0,2-1,-1-1,-2 3,-1 0,-5 1</inkml:trace>
  <inkml:trace contextRef="#ctx0" brushRef="#br0" timeOffset="46">18475 6799,'0'-2,"-2"-2,-2 3,-2 2,-3 3,-3 7,-2 4,-1 4,-4 6,-1 0,0-1,1 1,1-2,0-1,1-5,4-2,0-4,6-4,4-3</inkml:trace>
  <inkml:trace contextRef="#ctx0" brushRef="#br0" timeOffset="47">17964 7822,'3'0,"3"0,4 0,3 0,1 0,2 0,0 0,4 0,3 0,0 0,3 0,1 0,-1 0,1 0,-2 0,1 0,1 0,-2 0,2 0,0 0,2 0,1 0,0 2,5 2,0 2,1 1,-1-2,-1 2,-3-1,-5-1,-3-2,-4-1,-1 2,-2 0,-1 0,0-2,0 0,1-1,-1-1,1 0,0 0,0 0,-3 3,-1 0,-2 3,0 0,-2 3,-6-2,-2 2,-4 2,-1 1,-3 2,0 1,-2 1,2 0,-1 3,-2 1,-1 2,1 4,-1 1,0 3,-1 4,-1 5,-1 0,-1 2,3 3,0 1,0 2,0-2,-1-1,2 1,0 1,0 0,1-2,3-3,0-3,2-2,1-3,2-3,1-2,2-3,0-3,-3-5,0-2,0-2,0 0,1 0,1 1,1 1,2-2,5-4,2-3,4 0,2 0,3-3,5 0,4-2,2 0,2-4,4-1,1-2,3-1,0-1,-1 0,-1-1,-3 1,0 2,-4 2,-2 2,-2 0,-4 2,1 0,-1 0,-2 4,-2 0,0-1,-2 0,0 2,-5 0,-6-4,1-4,-2-5,-2-3,0-6,-1-5,2-4,0-4,1-4,-2-2,0 0,-1-3,2 1,1 0,2 3,0 0,2 2,0 0,1 4,1 1,2 0,0 1,-1 1,1-1,-1-1,0-2,-2 2,0 0,-1 0,-2-1,0-2,0 0,1 3,-1-1,2 1,0 1,0 1,2 1,0 3,0 2,-1-1,-3 0,1 2,-1 0,-1 2,1 3,-1 1,0 1,0-1,1-1,1-1,0 0,1-1,-1 1,2 1,-2 2,-1-1,1 0,-1-1,-4-1,-3-1,-3 3,-1 1,-3 2,0 0,-1 2,-2 0,-2-2,-1 1,-1-1,-1 2,0-1,-3-2,-1-1,0 1,1 0,1 1,1 1,0 0,1 1,0 0,0 0,1 1,-1-2,-3 2,0-1,-1 0,-1 0,-1 0,-1 2,0 0,1 0,2 1,2-1,0 1,2-2,0 0,0 2,1-2,-1 1,0 2,0 1,1 3,1 3</inkml:trace>
  <inkml:trace contextRef="#ctx0" brushRef="#br0" timeOffset="48">18747 9148,'0'-3,"3"-1,0-2,1 2,-1 5,-2 5,1 4,-2 6,1 2,-1 2,0 2,-1 1,1-1,-3 0,0 1,-1-2,1-2,1-1,1-1,3-3,4-5,4-3,3-5,4-4,3 0,0-1,2 2,3-3,2 0,6 1,4-2,5 1,3 0,4-1,3 0,3-1,1 0,0 2,1 1,-3-1,-1 0,-3 1,-3 1,-5 2,-4 0,-3 0,-2 1,-4 0,-4 1,-3-1,-4 0,-1 0,-1 0,-1-2,0-2,0 1,1 3,-1 1,-4 1,-6-2,-2-5,-5-3,-5-4,-1-2,-2 1,-4 0,-4 0,0-1,-3 2,-1 0,-2 0,-2 2,1-1,-2 0,-1 1,-1-1,2 3,-1 1,0 3,1-1,3 0,3 2,2 0,2 2,3-3,5 0</inkml:trace>
  <inkml:trace contextRef="#ctx0" brushRef="#br0" timeOffset="49">15089 6384,'0'3,"2"0,2 3,2 4,3 1,3 3,2 4,4 2,1 2,4 4,3 2,2 2,-1 4,1 2,1 0,1-1,0 0,-1-1,-1-2,0 4,-1-1,0 0,-3 0,1-1,-1-1,0-1,0 0,-3 0,2 0,-2-3,0-1,-2-2,-1 0,-1-3,-1-1,0 0,-3 0,-1 1,0-1,1 2,1 2,1-1,0 1,1-1,0 0,0-1,0-2,0 1,0-1,0-2,0-1,0-1,0-1,-3-1,0 0,-1 0,-1-1,-1 1,1 0,2 0,-2 0,0 0,1-1,-1 1,-1 0,2 0,0 0,0 0,-1 0,1 0,1 0,1 0,1 0,-2 0,-1-2,-2-2,-3 0,1-1,0-1,3 2,-1 0,0-1,-1 0,1-1,-2-1,1-1,1 1,2-2,-1 1,0 0,1 0,1 2,2-1,0 1,0-1,1-2,0 0,1-1,2 1,0 0,1-2,-1-1,-1 1,2-1,0 0,0 2,1-1,0-1,3 2,-1 0,1-2,2-1,-1-1,2 0,-2-2,0 0,-1 0,-2 0,1-3,-2-1,3 0,-2 1,2 1,2 1,-1 0,1 1,2-3,-2 0,1 0,0 0,-1-2,1 1,-2 0,0 1,1 1,0-2,0 0,1 0,-1 2,0 0,2 1,-2 0,0 1,-1-2,-2-2,-3 1,1 0,0 1,-2 1,2-2,1-1,-2 1,-1 0,1 1,1 1,-1-2,-1-1,1 1,1 0,-1 1,-2-2,0 0,-1 1,0 0,-1 1,0 1,-1 0,1 1,0 0,0 0,0 1,0-1,-3-3,-1 0,1-1,0 2,1 0,1 0,0 2,1-3,0-1,3-2,0-3,-2 0</inkml:trace>
  <inkml:trace contextRef="#ctx0" brushRef="#br0" timeOffset="50">15374 9285,'2'-1,"-2"0,0 3,-2 1,0 4,-1 4,-2 5,-1 3,-1 4,-1 0,0 2,1-1,0-2,2-3,1-4,2-3,1-4,0-6,1-3</inkml:trace>
  <inkml:trace contextRef="#ctx0" brushRef="#br0" timeOffset="51">15496 9301,'-2'1,"1"3,-3 2,0 4,-1 2,0 4,-1 1,-1 3,2 0,0 1,1-1,0 0,1-3,2-1,0-2,0-2,1-2,0-3</inkml:trace>
  <inkml:trace contextRef="#ctx0" brushRef="#br0" timeOffset="52">15310 9649,'-2'0,"2"0,0 1,2 3,1-1,3 2,2-1,2 1,3-1,2-1,1-1,0-1,0 0,-3-1,-1 0,-2 0,-4 0,-4 0,-2-1</inkml:trace>
  <inkml:trace contextRef="#ctx0" brushRef="#br0" timeOffset="53">15124 9746,'1'0,"2"1,1 3,2 1,1 1,3 1,2 3,2 0,2 0,3 0,4-1,3 0,3-2,2-2,1-1,-1-3,-1 0,-2-1,-2-2,-4 0,-4-2,-3 1,-4 0,-2-1,-6 1,-3 1,-3 0</inkml:trace>
  <inkml:trace contextRef="#ctx0" brushRef="#br0" timeOffset="54">15156 9681,'1'0,"0"0,-3 2,-1 2,-2 3,-2 2,-1 2,1 1,1 0,-1 0,1-2,2-1</inkml:trace>
  <inkml:trace contextRef="#ctx0" brushRef="#br0" timeOffset="55">15229 9964,'1'0,"2"0,2 0,2 0,0 2,1 0,0-1,1 1,-1-1,1-1,-2 1</inkml:trace>
  <inkml:trace contextRef="#ctx0" brushRef="#br0" timeOffset="56">14938 9503,'1'0,"2"-1,1-2,-2-1,-3 0,-3-1,-2 2,-4 1,-3 0,-3 1,-2 1,0 2,1 1,2 2,3 2,2 0,3 3,3 0,4 1,2 2,3 2,3 0,0 0,1-2,1-2,-1-1,0-1,-1-2,0-2,1-2,-1-2,-2-1,1-2,-2 1,-2 2,-1 3,-1 1,0 2,-3 1,0 0,0 2,-1 0,-1 2,-1 1,0 1,1 1,-1 1,1 0,1 1,1-1,-1-1,1 0,0-2,1 0,0-1,0-1,1-1,2-1,0-1,-1 1,1-2,0 1,1 0,0 0,1 0,0-1,0-1,0 0,1 1,2 0,-2 0,1 1,0 0,1 0,0 0,1-1,0 0,1-2,1 0,2-1,-1 0,1-1,2 0,0 0,1 0,1-1,0 1,1 0,-2 1,-1-1,-1 0,-1-1,-2 0,0 1,-2-1,0-1,-1 1,-1 1,0-1,-1-2,-1-1</inkml:trace>
  <inkml:trace contextRef="#ctx0" brushRef="#br0" timeOffset="57">15633 9592,'2'0,"1"-1,2-1,1 0,2 1,1 1,1 2,2 0,-1 4,0 2,0 2,-2 1,0 1,-2 1,-2 0,-2-1,-2-1,-3 0,-1-2,-2 0,-1-2,-2-1,0-1,0-1,0 0,-1-1,1-1,1 0,1 0,-1 0,3-1,1 1,0 2,1 1,1 1,1 2,-2 1,1 1,-2 1,-2 2,1 2,-1 0,0 1,0-1,0-1,0 1,0-1,-1-1,1 0,0-2,-1-1,1 0,-1-2,2 0,-1 0,0 0,-1-1,0-1,1-2,-2 0,1-1,-1 0,-1-1,-1 0,-1-1,-2-1,0 0,-1 1,0 1,0 0,1 0,2 1,0-1,1 1,1 0,3 0,2-3,2-1</inkml:trace>
  <inkml:trace contextRef="#ctx0" brushRef="#br0" timeOffset="58">15342 8840,'1'0,"1"-1,-1-1,-3 0,-2 1,-2 0,-4 0,-4 1,-4 1,-5 1,-4 1,-5 2,-2 1,-3 1,-2 0,0 3,3 0,1 2,5-1,3 2,5 0,4 2,4-2,5 1,5 1,4 0,5 0,2 1,5 0,2-1,1-1,1-1,1 0,0-1,-1-1,-1-2,-2-2,-1 0,-3 0,-2-2,-2 1,-1-1,-4 0,-2 1,-3-2,-3-1,-4 1,-5-1,-3 0,-3 1,-4 0,-3 1,-2 1,0 0,-1 2,0 0,0 2,1 0,1 1,2 2,1 1,3 0,3 0,2 0,4 1,2-1,3 0,2-1,2-1,2 0,4-1,2-1,3 0,3 0,2 0,4 2,1 0,1 2,1 2,1 2,-2 1,0 1,0 0,-1 0,-2 0,-2-2,0-1,-3-2,-2-2,-2-1,-3-4,-1 0,-2-3,-2-2,-2-1,-2-1,-2-1,-2-1,-3 2,-2 2,-1 3,-3 2,1 3,1 1,1 2,2 2,4 0,5 0,3 1,4-2,5 0,4-2,6 0,3 0,4-1,3 0,-1 0,0 1,-2 0,-3 0,-2 0,-3 2,-3 0,-4 0,-3-1,-1-1,-3-1,-3-1,-2 1,-2-2,-3 1,-3 0,0-1,-4-2,-1-1,-3 0,-1 0,-1 0,-1 0,1 1,0 0,4 0,4-2,3-1,5-3,5-3,6-5,6-3,0-1</inkml:trace>
  <inkml:trace contextRef="#ctx0" brushRef="#br0" timeOffset="59">15374 8889,'0'-2,"2"2,1 1,2 3,1 2,2 4,0 3,1 2,2 2,-1 1,-2 0,0 1,-3-2,1-1,-2-2,-1-3,-3-1,-2-2,-3-3,-3-3,-1-2,-2-1,-3-1,-1 0,-3 1,-1-1,-1 2,1 1,0 1,2 1,-1 1,3 1,1 0,1 1,1 0,2-1,1 1,1-1,1 1,1 0,1 0,2 1,1 1,1 1,1 1,1 0,3 1,0 0,0-1,1 0,0-2,-1-1,-1 0,-2-2,-3 0,-2 1,-4-1,-2 0,-5 0,-2 2,-2 0,-2 2,-2 0,0 1,0 1,1 0,4 1,3 1,2 0,5 0,2 0,3 0,2-1,2-1,3-3,1-5,1-3</inkml:trace>
  <inkml:trace contextRef="#ctx0" brushRef="#br0" timeOffset="60">15439 8889,'2'0,"1"0,3 0,5 1,5 2,4 3,5 3,5 1,3 4,3 2,0 3,0 0,-2 2,-4-1,-4 0,-6-1,-4-2,-6-1,-2-3,-3-1,-2-3,-3 0,-5-1,-2-2,-3 0,-1 0,-2 0,-1 1,0 0,-2 1,0 1,1 1,2 2,1-1,2 0,2-1,2 0,1-1,2-1,3 0,2 0,4 0,2-1,3-1,2 0,2-1,0 2,2 0,-1 2,-1 0,0 3,-1 1,-4 2,-1 1,-3 0,-2 0,-2 1,-1-2,-1 0,-1-2,1-1,0-2,-1-1,1 0,0-1,-2 0,0 1,1 0,-1 1,1 1,-1 1,0 0,0 1,1 1,0-1,0 1,1 0,-1 1,-1-2,0 1,1-1,-1 0,-1-1,0-1,-1-1,0 1,-1-1,-1 0,-1 0,-2-1,-1 0,-1 1,-1 0,1 0,1-1,2-1,2 1,2-1,3 0,0 0,1 0,2 1,0 3,2 1,1 1,-1 1,2 1,0 1,-1-1,-1-2,-1-1,0 0,0-1,-1-1,-1-1,0-1,-2 0,-2-2,-1-3,-2-1,-2-1,0-2,-2 0,-1 0,1-2,0-1,2-3,2 0,2 0</inkml:trace>
  <inkml:trace contextRef="#ctx0" brushRef="#br0" timeOffset="61">15091 10150,'0'2,"0"1,0 2,0 1,0 2,-1 0,-1 1,0 3,1 0,0 1,2-1,2 0,3-1,3-2,4-1,3-3,2-3,4-4,0-4,0-2,-2-3,-1-1,-3-1,-3 1,-2-1,-3 0,-2 2,-1 0,-2 2,-1 3,-2 3</inkml:trace>
  <inkml:trace contextRef="#ctx0" brushRef="#br0" timeOffset="62">15043 10288,'0'-1,"1"-1,1-1,0 1,-2 2,-2 3,-1 2,-2 3,-1 4,-3 5,-1 3,-3 3,-1 4,-1 3,0 1,1 2,0 1,1 2,0 3,3 0,2 1,2 2,2 2,2 2,1 2,2 3,3 3,1 3,2 1,2 0,2 1,3-1,2-2,3 0,3-2,0-4,2-2,2-3,1-4,1-3,1-4,1-4,-2-3,-1-2,-2-4,-3-3,-3-2,-2-3,-3-3,-3-3,-3-1,-3-2,-1-3,-1-2,-1-2,-1-2</inkml:trace>
  <inkml:trace contextRef="#ctx0" brushRef="#br0" timeOffset="63">15358 10223,'-1'-1,"-1"0,0 3,1 1,1 4,2 3,-1 3,2 3,1 3,0 3,1 5,1 3,0 4,2 4,-1 1,2 3,0 2,3 2,1 2,1 0,3 1,3 0,2 0,4 0,3-1,2-2,1 1,2-1,2 0,2-1,2-2,0-2,0-1,1-2,0-2,0-2,-2-2,0-3,-1-3,-4-4,-1-2,-3-2,-3-3,-4-1,-3-2,-3-2,-4-2,-2-3,-2-1,-2-4,-4-1,-4-2,-3 0,-2 0,0 2,-1 1,2 1</inkml:trace>
  <inkml:trace contextRef="#ctx0" brushRef="#br0" timeOffset="64">15342 11857,'0'-1,"1"-1,1 2,1 1,2 3,1 4,0 0,-1 3,0 4,-1 1,-3 1,-3 2,-2 0,-4 0,-1 0,-2-2,-2-1,-1-3,1-1,0-4,1-1,1-2,4-2,5-1,5-2,3 2,6-1,2 1,4-1,1 0,2-1,1 0,0 0,-2 0,0 0,-2 0,-2-1,-1-1,-2 0,-1-1,2 0,-2 1,1-1,0-1,0-1,1 1,-2-2,0-1,-4-1,-1-2,-2-1,-2-2,-2-1,-1-1,-1-1,-2 1,0 2,0 0,1 1,0 1,0 1,2 1,0 1,-1 1,-1 3,-4 1,-4 1,-2 2,-3 0,-4 0,-2 0,-1 1,0-1,0 0,3 0,3 0,3 0,3 0,2 2,4 0,5 1,3 0,1 0</inkml:trace>
  <inkml:trace contextRef="#ctx0" brushRef="#br0" timeOffset="65">16094 11809,'2'-2,"1"1,1-3,0 1,2-1,-1-1,0 0,0 0,0 0,-1 4,-2 4,-2 5,-2 4,-1 6,-1 4,0 1,1 3,1-1,0 0,3-3,1-2,3-3,2-3,2-3,2-2,3-4,0-2,4-2,0-1,0-2,0 0,0-2,-1 0,-2 0,0-2,-2 1,-1 0,-2-1,-1 1,-1-1,-1-1,-1-1,-1-2,-1-3,0 0,0-4,1-2,-1-4,1-1,0-2,-1 0,0 2,-1 2,-2 1,-2 4,-1 3,-3 3,-1 1,-1 2,-1 0,0 2,1 0,0 2,0 0,0 0,0 1,1 0,3-1,2 0</inkml:trace>
  <inkml:trace contextRef="#ctx0" brushRef="#br0" timeOffset="66">15172 10862,'-1'-1,"-1"2,2 4,1 6,5 7,3 9,3 9,3 9,4 10,3 8,-1 6,2 1,0-1,0-2,0-7,-2-7,-2-7,-1-8,-2-7,-1-5,-3-4,0-4,-2-3,-1-3,-1-1,0-3,0-3,-2-1,0-2,-3-2,-1-2,-3-2,-1 0</inkml:trace>
  <inkml:trace contextRef="#ctx0" brushRef="#br0" timeOffset="67">14857 11056,'0'-1,"0"1,0 2,0 5,0 5,-2 6,1 5,-3 7,-2 8,-1 8,-3 4,-3 5,-1 2,-1-1,-1-2,1-6,1-6,3-6,0-7,4-5,0-6,2-4,1-5,2-3,2-2,4-2,1 1,2-1,1 0,1 1,1-1,3 2,4-1,4 0,4 0,5 0,2 0,4-2,0-1,0-1,-2-2,-3-2,-4 0,-3 0,-6-1,-1 0,-4 1,-3-1,-2 1,-3 1</inkml:trace>
  <inkml:trace contextRef="#ctx0" brushRef="#br0" timeOffset="68">14396 10248,'0'1,"-2"1,-1 1,0 1,-1 2,2 1,0 1,1 2,1 1,1 1,1 1,1 1,2-1,1 0,3-2,2-3,3-4,5-2,4-3,3-5,2 0,1-2,0 2,-1 1,-3 1,-4 2,-4 3,-4 2,-4 2,-3 2,-3 0,-2 1,-3 1,-2 0,-1-2,-3-1,0 1,0 0,0-2,0 1,2 2,0 0,1 2,1 1,0 1,0 0,2 0,1 0,3-2,4-1,2-2,3-1,3-1,4-3,1-1,2 1,1 0,0-1,0 2,-1 0,-1 1,-1 1,-2-1,-1 0,-2-2,-1-1,-2-1,1-3,-1-2,-1-3,-2 0</inkml:trace>
  <inkml:trace contextRef="#ctx0" brushRef="#br0" timeOffset="69">15617 10159,'-1'0,"-1"1,0 2,1 2,0 3,0 2,2 5,2 3,2 2,2 3,0 1,2 1,3-2,0-2,0-3,-1-3,-3-2,-2-3,-4-1,-3-2,-3-1,-4 0,-2-1,-1-2,-3 1,-2-1,-1-1,-1-1,0 0,0-1,1 1,0-2,2 1,2 0,2 1,1 1,3 1,2 2,3-1,3 1,3 1,3 0,1-1,1 0,-2 0,1-1,-4-1,-3 0,-4 0,-2 1,-3-1,-2 1,0 0,0-1,3-2,4 1,3-2</inkml:trace>
  <inkml:trace contextRef="#ctx0" brushRef="#br0" timeOffset="70">15463 9099,'2'0,"1"0,2 0,1 0,3 0,2 1,2 1,2 1,0 2,-1-1,1 2,-1-1,-2 2,-2 0,-2 1,-2 0,-3 0,-1 1,-1-1,-2-1,-1-1,-2-1,0 0,0-1,0 0,1 1,-1 0,1 0,0 0,2 2,0 0,2-1,2 0,2-1,3 0,1-1,1 1,-2 0,0 1,-2 1,-2-1</inkml:trace>
  <inkml:trace contextRef="#ctx0" brushRef="#br0" timeOffset="71">15666 9317,'1'0,"1"2,1 1,0 2,1 3,0 1,1 2,0 0,0 2,-1-1,-2 0,0 0,-1-1,-2 0,-2-2,-3 0,0 0,-2-2,0-1,1 0,0-1,2 0,1 1,2 0,1 1,0 1,3 0,0 0,1 0,1 0,-2-1</inkml:trace>
  <inkml:trace contextRef="#ctx0" brushRef="#br0" timeOffset="72">14735 11720,'0'1,"0"2,-1 4,-2 2,-3 6,-3 5,-1 3,-1 5,0 2,0 0,3 0,2-3,2-5,4-5,1-4</inkml:trace>
  <inkml:trace contextRef="#ctx0" brushRef="#br0" timeOffset="73">17195 11404,'0'-1,"0"-2,0 0,0 4,0 4,0 6,0 7,0 6,-2 10,0 10,-1 9,-1 9,-2 8,-1 9,-1 7,0 3,1 0,0 0,2-4,1-5,1-8,0-8,1-7,0-7,1-7,1-7,0-7,0-6,0-6,0-5,1-2,-1-5,-2-3,1-3,-1-3,0-4,1 0</inkml:trace>
  <inkml:trace contextRef="#ctx0" brushRef="#br0" timeOffset="74">17081 12682,'-1'2,"-1"1,-1 3,-2 2,-2 3,-2 3,-2 3,-3 4,-3 1,-3 3,-6 2,-4 1,-6 1,-4 2,-8 1,-7 2,-8 1,-9 3,-6 1,-9 2,-7 2,-7-1,-6 2,-6 0,-5-1,-4-1,-5 0,-2-3,-2-1,-2-2,-2-4,1-2,0-3,0-1,1-3,1-1,2-1,1-2,2-1,4-1,3-2,2-1,4 0,4-1,3 0,4-1,4 1,4-1,6-1,5-3,8 0,6-3,8-1,7-2,8-1,5-1,6-2,4 0,2-1,3-1,3 0,5 0</inkml:trace>
  <inkml:trace contextRef="#ctx0" brushRef="#br0" timeOffset="75">14816 10838,'0'-1,"-1"-3,-2 1,-4-2,-2 1,-5-1,-5 1,-5 0,-6 0,-7-1,-5 1,-4 0,-3 0,-2 1,-2 1,0 1,2 1,1 0,4 0,5 0,2 1,6 1,4 2,5-1,3 1,5 0,3-1,4-1</inkml:trace>
  <inkml:trace contextRef="#ctx0" brushRef="#br0" timeOffset="76">18998 12277,'0'-1,"0"1,-1 2,-1 5,-1 6,-2 5,0 5,-2 5,-1 2,0 0,1 0,0-3,2-3,1-5,3-5,2-6,0-7,2-5,0-2</inkml:trace>
  <inkml:trace contextRef="#ctx0" brushRef="#br0" timeOffset="77">19120 12302,'0'-2,"0"2,-2 3,1 2,-3 5,0 4,-2 5,-1 3,-1 1,0 2,0 0,1-2,0-1,2-3,1-4,2-3,1-4,-1-5,0-2</inkml:trace>
  <inkml:trace contextRef="#ctx0" brushRef="#br0" timeOffset="78">18934 12666,'-2'0,"2"0,1 1,4 1,2 1,2 0,1 0,3 0,-1 1,0-2,1-2,-3-2,-2-1</inkml:trace>
  <inkml:trace contextRef="#ctx0" brushRef="#br0" timeOffset="79">18780 12819,'-1'0,"-3"0,1-1,-2-1,2 2,3 0,4 2,4 1,5 1,5 1,4 0,4-1,4 0,3-2,3-1,2-1,0-2,-3-1,-2-3,-5 1,-5-1,-6 1,-4 1,-5 0,-6 1,-5 0,-1 0,-1 1</inkml:trace>
  <inkml:trace contextRef="#ctx0" brushRef="#br0" timeOffset="80">19201 12755,'-2'0,"2"0,0 1,0 2,1 2,-1 2,0 0,0 1,2 0,0 1,0-1,-1 0,1 1,-1-2,-2-2,-1-2</inkml:trace>
  <inkml:trace contextRef="#ctx0" brushRef="#br0" timeOffset="81">18626 12520,'0'-1,"2"-1,-2 0,0-1,-2 1,-3-1,-2 3,-1 2,-3 2,1 2,-1 2,1 0,0 1,2 2,2 0,2 1,2-1,3 1,3-1,2 0,1-1,1-2,1-3,2 0,-1-2,2 0,-1-2,-1-2,0-1,0 1,-2-1,-2 1,-3 1,-2 3,0 2,-2 1,1 3,-2 3,-1 4,1 2,-1 2,0 2,-1 2,1 0,0 1,1-1,1-2,0 0,1-2,1-2,1-2,0-1,-1-2,1-1,0-1,0 0,0-1,-1-1,0 0,0-1,0 0,3 0,0 0,3-1,1-3,3 1,3-2,0 0,2 0,2-1,0 0,1 1,-1 0,-1-1,-1 1,-1 0,-2-1,-1 1,-2 0,-1-1,-2 1,-1 0,-1 1,-1-1,0 1,-1-1,-2-4,0 0</inkml:trace>
  <inkml:trace contextRef="#ctx0" brushRef="#br0" timeOffset="82">19370 12569,'-1'0,"-1"-2,2-1,2-1,3 1,3 1,2 0,2 1,2 2,1 2,-1 2,-1 2,-2 2,-3 2,-2 1,-4 0,-1 0,-3 0,-2-1,-3-1,-2-1,-2-1,-2-2,0-1,-1-2,0 1,0-2,1 0,2 0,2-2,1 2,3 1,2 2,1 1,2 2,0 1,-1 1,0 1,-1 2,0 2,-1 0,1 1,-1 0,-1 1,0-1,-1 1,1-1,-1 0,-1 1,0-1,0 0,1-1,0-1,0-1,1-1,1-2,1-1,-1-2,1-1,-1 1,-2-2,1 0,-1-1,-1-1,0 0,-1 0,-1-1,0 0,-2-2,0 2,0 0,1 0,-1-1,2 1,-1 1,1-1,1 0,1 3,1 0,2 2,1 0,-1 1,1 0,0 1,1-1,0 0,0-2,-1-3</inkml:trace>
  <inkml:trace contextRef="#ctx0" brushRef="#br0" timeOffset="83">18869 13175,'0'-1,"0"0,0 3,0 1,1 3,1 2,1 1,2 3,1-1,2 1,3-3,2-3,3-3,2-4,1-4,1-4,-1-1,-1-2,-4-1,-1 2,-4 1,-4 1,-3 2,-4 2,-2 2,0 0,1 1</inkml:trace>
  <inkml:trace contextRef="#ctx0" brushRef="#br0" timeOffset="84">19354 11905,'2'0,"1"0,3-1,2-1,3 0,1 1,3 0,-1 2,0 0,-1 2,1 2,-3 1,-2 1,0 1,-3 0,-1 0,-1 1,0-2,0-1,-1 1,-1-1,-2 0,-1 0,-2 0,-2 0,-1 3,-1 0,-1 1,0 0,-1 1,1 1,-1 0,1-1,0 1,0-1,1 0,2-2,2 0,1 0,1-1,3 0,0 0,1 0,1 0,-1 0,-1 0,0 0,-2 0,1 0,-1 0,0 1,0-1,0 0,-1 0,1 0,0 0,0 0,-1 0,-1 0,-1 0,0 0,-1 1,0-1,-1 0,1 0,0 0,0 1,-1 1,2 0,-2 0,1-1,2-1,0 1,-1 0,1 1,0 0,0 0,2-1,-1-4,1-3,0-2</inkml:trace>
  <inkml:trace contextRef="#ctx0" brushRef="#br0" timeOffset="85">19338 11897,'2'0,"-1"-1,0-2,-3-1,-2 0,-2-2,1-1,-1 0,-1-2,1-1,1-1,-2-2,1-2,-1 0,-1 1,0 1,0 0,0 2,0 2,0 1,0 2,-1 0,1 2,0 1,0 1,0 1,0 2,0 1,0 1,0 2,0 0,-1 1,1-2,2 1,-1 1,1-1,1 0,-1-1,2 1,1 0,1 2,-1-2,1 1,0 0,1-2,-1-2,0-2,-2-2,-1-2,-3 1,-1-2,-1 1,-2 1,-1-1,0 1,-1 0,-2 2,-2 0,-1 0,0 1,-2 0,1 2,-1 0,1 1,-1 0,1 0,1 0,2 1,3-1,2 1,2-1,3 0,2 2,2 0,2 2,1 0,0 1,1 0,-1 0,2 1,0-1,1 0,2-1,1-1,0 1,0-2,0 0,1 0,0-2,-2-1,-3-1,-4-1,-3 0,-1-1,-3-1,-2 0,1 0,-2 1,1 0,-1 1,0 0,1 0,0 0,2 1,-1 1,0 1,0 1,1 0,0 1,0 0,1 0,0 1,0 0,0-1,1 1,1-1,1 0,3 1,2 1,2 0,1 0,1 1,1-1,2-1,0 1,1 0,0-2,0 1,1-1,-2 0,-4-2,-2 0,-5 1,-1-1,-2-1,-2 1,1-1,0 2,1-1,2 1,1 1,3 2,2 0,3 0,2 1,3 0,3 1,2-3,-1 0</inkml:trace>
  <inkml:trace contextRef="#ctx0" brushRef="#br0" timeOffset="86">18812 13216,'2'-2,"0"-1,-1-2,2-1,0-1,1 0,-2 3,-1 4,-2 3,-4 3,-3 5,-5 3,-5 4,-2 3,-4 2,-4 2,-2-2,-3 2,-1 0,-2 0,-3 2,-2 1,-2 1,0 2,-1 1,1 0,3-1,1-1,5-2,3-4,4-3,4-3,3-4,3-2,2-2,1-1,2 0,1 1,2-1,0 0,2 0,2-1,3 0,-1-1,0-1,2 1,-2-1,1 1,1 2,2 1,1 1,3 3,4 3,5 3,3 4,5 4,4 5,4 1,5 2,2-1,4 0,1-3,1-2,-1-3,-3-3,-3-2,-2-1,-4-1,-4-2,-3-1,-3-2,-4-2,-3-3,-2-3,-4-2,-2-3,-4-2,-1-4,-3-4,-2-2,-1-1</inkml:trace>
  <inkml:trace contextRef="#ctx0" brushRef="#br0" timeOffset="87">19087 13167,'2'0,"0"2,1 1,1 2,2 1,3 3,1 1,4 2,3 5,4 2,2 3,3 2,2 5,2 3,3 1,1 2,0 1,2-1,0 0,-1-3,-1-2,0-2,-2-3,-3-2,-1-3,-4-3,-4-2,-3-1,-5-2,-2-2,-3 0,-2-1,-3-1,-1 0,-2-2,-1 0,-2 0,-3 2,-2 2,-4 4,-4 3,-3 5,-6 4,-3 4,-5 4,-2 3,-2 1,-2 1,-1-1,1 0,2-1,2-3,3-1,2-2,5-3,3-3,4-3,2-4,4-3,3-4,0-3,4-1,1-1,3 0,-1-1,3-2,0-2,2-3,1-1</inkml:trace>
  <inkml:trace contextRef="#ctx0" brushRef="#br0" timeOffset="88">18659 14445,'0'-1,"-2"-1,-1 0,-2 2,-1 3,-3 2,-2 4,-2 5,-4 4,0 2,-3 4,0 2,0 2,-1 2,2 0,1-2,3 0,1-3,3-2,3-2,2-3,2-3,2-3,3-3,2-3,3-3,0-3,2-2,2-3,2-2,1-2,2-3,2-4,3-2,1-4,4 0,0-4,1 0,1-1,-3 2,-2 3,-3 1,-4 4,-3 3,-2 3,-3 3</inkml:trace>
  <inkml:trace contextRef="#ctx0" brushRef="#br0" timeOffset="89">19144 14461,'-1'0,"-1"-1,-1-1,-2 1,2-1,2 3,3 1,4 4,4 5,3 4,0 6,2 6,1 5,-1 4,-1 3,0 1,-1 0,-2-1,0-5,-2-5,-2-4,-1-7,-1-4,-2-3,-2-3,-2-3,-2-1,-2-2,-1 0,-1-3,-3-3,0-2,-3-5,-2-5,-1-4,0-2,-3-2,1-1,-2 0,0 3,1 2,2 3,1 3,2 3,2 2,3 0,3 2,3 1</inkml:trace>
  <inkml:trace contextRef="#ctx0" brushRef="#br0" timeOffset="90">18667 13693,'0'1,"0"3,0 2,0 3,0 7,0 4,0 7,1 6,1 4,0 6,0 2,1 2,1-1,0-3,0-5,1-5,0-6,0-6,-2-9,-3-8,-2-8,-2-3</inkml:trace>
  <inkml:trace contextRef="#ctx0" brushRef="#br0" timeOffset="91">18651 13677,'1'0,"1"1,-2 2,-2 1,-2 1,-1 0,-4 2,-2 1,-2 3,-3 2,-3 2,-4 2,-2 1,-1 0,0 2,0-1,1-1,1-2,4-2,2-1,3-3,5 0,2-2,4 0,4 0,3 1,2 0,3 1,1 0,3 3,3 0,3 2,3 1,2 1,2 1,3 0,1 0,0 0,0-3,-1-1,-2-3,-4-2,-3-2,-4-1,-3-1,-4 0,-2 0,-2 0,-1 0,-2-3,0-2,-1-1</inkml:trace>
  <inkml:trace contextRef="#ctx0" brushRef="#br0" timeOffset="92">19128 13717,'0'-1,"-2"-1,-1 2,0 2,0 3,0 7,0 6,0 6,1 7,1 5,-2 5,1 2,-1 0,-1-3,2-3,-1-6,-1-5,2-6,0-4,1-7,2-5,2-4,2-3,2-3,0-2,4-2,2-4,4-4,4-2,2-4,4-3,2-3,0 0,1 1,-2 3,-3 2,-3 5,-4 4,-3 2,-5 4,-5 2,-4 1,-3 0,-2 2,-3-1,-2 0,-1-2,-2-2,-1 0,-3-2,-2 0,0 1,-1 0,1 0,1 3,2 0,1 1,1 1,3 0,2 0,1 1,0 0,0 1,0 1,1 0,1 0</inkml:trace>
  <inkml:trace contextRef="#ctx0" brushRef="#br0" timeOffset="93">18610 14405,'1'0,"3"-2,2-1,2-3,1-2,1-3,-1-1,-1-1,-3 2</inkml:trace>
  <inkml:trace contextRef="#ctx0" brushRef="#br0" timeOffset="94">18715 14373,'-1'-2,"0"0,4 1,4-1,3 1,6 1,4-1,4 1,4 0,2 0,2-1,0-1,-2-1,-2-2,-3 1,-4 0,-4 0,-4 2,-6 2,-3 2</inkml:trace>
  <inkml:trace contextRef="#ctx0" brushRef="#br0" timeOffset="95">18691 14550,'0'-1,"0"-2,0-2,0 1,1 3,1 5,1 6,2 9,1 9,1 12,1 10,0 12,0 13,0 9,2 6,0 3,0-1,0-5,-1-8,0-9,-1-9,0-10,0-8,-1-7,-1-5,-1-6,-2-4,0-3,-2-3,-1-3,1-2,1-1,-1-1,1-1,-2 1,1-1,-1 1,-1-2,-1-2,0-3</inkml:trace>
  <inkml:trace contextRef="#ctx0" brushRef="#br0" timeOffset="96">18820 15861,'2'-1,"1"-1,1-1,0-2,2 0,0 0,-1 1,-4 0,-4 2,-5 2,-4 1,-7 2,-5 3,-5 2,-4 1,-1 0,-2 0,0 0,0 0,1 0,1-1,1 0,0 2,2 0,2-1,1 2,2 0,3 1,3 0,5-2,2-1,3-1,2-1,7-2,3-1,7-1,6-4,8-1,9-3,8-2,6-1,8 0,3 0,4-2,-1-1,-3 2,-3 2,-4-1,-7 2,-7 0,-7 2,-8 1,-6 1,-4 1,-5 1,-3 0,0 0,2 1,3 1,3 2,4 1,4 1,4 2,4 3,4 2,3 2,2 0,3 2,-1-1,1 1,-1-2,-1-1,-4-3,-2-1,-4-1,-3-1,-4-1,-2-2,-2 0,-2-2,-2 0,-2 0,-1-1,-1 0,0-2,-3-1,-4-2,-3-3,-4-2,-4-3,-4-2,-4-1,-5-2,-3 0,-4 0,-2-1,-2 2,0 0,1 2,2 0,2 1,3 1,4 1,2 1,2 0,3 1,2 0,3 0,0 0,2 2,2 0,0 1,3 1,3 2,3 1,1 1</inkml:trace>
  <inkml:trace contextRef="#ctx0" brushRef="#br0" timeOffset="97">19104 14769,'1'0,"1"-1,1-1,0 1,0 4,-1 5,-1 4,1 6,0 6,0 9,1 7,1 6,0 9,1 5,1 7,-1 5,0 3,1 1,-1 0,1-2,-2-5,-1-6,1-7,-1-8,-1-7,0-9,-1-6,-1-7,0-4,0-7,0-7,0-3,0-3</inkml:trace>
  <inkml:trace contextRef="#ctx0" brushRef="#br0" timeOffset="98">18780 15270,'0'-1,"1"-1,3 0,-2 1,-2 0,-4 0,-3 2,-2 3,-3-1,-4 2,-3 2,-2 1,-3 3,-3 0,-5 1,-3 2,-6 0,-6 2,-7 1,-9 1,-7 1,-7 2,-6 2,-8 0,-6 3,-4 0,-5 0,-2 0,-4 1,-2 0,-2-1,2 2,2-1,2-2,3-1,5-2,6-2,5-1,7-2,5 0,6-3,6-1,5-1,6 0,5-2,6-2,5-1,5-1,4 0,6-1,4-1,5-1,4-1,6-1,4-1,5 0,2 0,3 0,0 0,2-1,-1 1,0-1,-1-1,1 0,-1 1,0 0,1 0,-3-1,0 1,1-1,-1 0,1 2,1-1,0 1,0 0,0 0,0 0,0 0,0 0,2 0,0 0,1 0,0 1,1 1,2 0,0 1,1 0,2 0,3 2,1 1,3 0,3 0,4 0,3 1,3 0,3 1,4 0,2 1,1 1,2 0,0 1,1 0,1 1,1 0,1 0,-1 1,4 0,0 1,2 0,1 0,2 0,1 0,0 0,0 1,1-1,0 0,-2-1,-1-2,-1 0,-3-2,-4 0,-4-1,-5 0,-5-2,-5 0,-6-1,-7-2</inkml:trace>
  <inkml:trace contextRef="#ctx0" brushRef="#br0" timeOffset="99">19152 15238,'1'1,"3"1,2 1,4 1,3 0,6 0,5 0,6 1,7 0,8 1,7-1,8 2,6 2,8 0,8 1,6 1,6 0,5 1,4 1,2 1,1 1,1 1,0 0,-1 2,-1 0,-3 0,-4 0,-4 1,-4-2,-6-1,-5 0,-8-1,-5-3,-6-1,-6-1,-7-3,-6-1,-6-1,-4-1,-5 0,-6-1,-3 0,-4-1,-1 0,-3 0,-4 0,-2 2,-4 1,-3 1,-4 3,-2 2,-3 3,-3 3,-3 3,-2 3,-2 2,-1 4,0 1,1 1,0 1,1-2,0 0,0 0,1 0,0-1,0-1,0-1,1-1,0-1,0-1,1 0,1-1,0-2,3-4,1-1,1-2,1-2,2-2,1-2,2 1,2-4,2-4,2-2</inkml:trace>
  <inkml:trace contextRef="#ctx0" brushRef="#br0" timeOffset="100">18909 14769,'0'-3,"0"-2,0-2,0 0,0-2,0 1,0 2,2 4,0 6,-1 8,2 9,0 9,1 10,1 12,-1 9,2 9,-1 7,2 3,-1 2,0 1,0-3,1-4,-1-5,-1-7,0-5,0-8,-1-8,-1-8,0-7,0-9,-1-4,1-7,-2-4,0-6,-1-2,-1-2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23.168"/>
    </inkml:context>
    <inkml:brush xml:id="br0">
      <inkml:brushProperty name="width" value="0.1" units="cm"/>
      <inkml:brushProperty name="height" value="0.1" units="cm"/>
      <inkml:brushProperty name="color" value="#F6630D"/>
      <inkml:brushProperty name="ignorePressure" value="1"/>
    </inkml:brush>
  </inkml:definitions>
  <inkml:trace contextRef="#ctx0" brushRef="#br0">1 235,'0'-4,"4"-1,6-1,10-3,14 0,15-2,25 0,29 2,37-2,33-3,35-4,30 1,21 0,10-2,3-2,-11-7,-49 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23.969"/>
    </inkml:context>
    <inkml:brush xml:id="br0">
      <inkml:brushProperty name="width" value="0.1" units="cm"/>
      <inkml:brushProperty name="height" value="0.1" units="cm"/>
      <inkml:brushProperty name="color" value="#F6630D"/>
      <inkml:brushProperty name="ignorePressure" value="1"/>
    </inkml:brush>
  </inkml:definitions>
  <inkml:trace contextRef="#ctx0" brushRef="#br0">1 111,'13'-4,"17"-2,21 1,23 0,25 2,26-3,26-1,26 1,27 1,17-2,14 0,2-4,0-8,-42-1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24.974"/>
    </inkml:context>
    <inkml:brush xml:id="br0">
      <inkml:brushProperty name="width" value="0.1" units="cm"/>
      <inkml:brushProperty name="height" value="0.1" units="cm"/>
      <inkml:brushProperty name="color" value="#F6630D"/>
      <inkml:brushProperty name="ignorePressure" value="1"/>
    </inkml:brush>
  </inkml:definitions>
  <inkml:trace contextRef="#ctx0" brushRef="#br0">0 440,'8'-4,"-1"0,0 0,1 0,0 1,0 1,0-1,0 1,0 0,1 1,-1 0,0 1,3-1,9-1,370-30,171 15,-323 12,1649-70,-9-90,-1116 72,-608 73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34.77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1,'1'4,"0"1,0 0,0 0,1 0,0-1,0 1,1-1,-1 0,1 1,0-1,2 2,5 9,318 479,-141-219,30 41,93 88,-252-335,14 9,-52-58,1-1,2 0,-1-2,2-1,15 8,-32-20,0-1,0 0,0-1,1 1,-1-1,1-1,-1 0,1 0,0 0,-1-1,1 0,0 0,6-2,10-3,0-1,-1 0,17-8,49-14,496-87,-439 81,-21 3,1 5,113-7,-213 32,0 0,1 2,-1 1,0 1,0 1,5 2,-15-1,1 0,-1 1,0 0,-1 2,0 0,0 0,0 2,-1-1,12 13,-18-15,1 0,0-1,0 0,1 0,0-1,0 0,0-1,0 0,1 0,0-1,0-1,8 2,-13-3,1 0,-1 1,0 0,0 0,-1 0,1 1,0 0,-1 0,0 1,1-1,-1 1,-1 0,1 1,-1-1,1 1,-1 0,-1 0,1 0,-1 0,1 1,-2-1,1 1,1 6,5 14,-1 1,-2 0,-1 0,-1 1,-1 0,3 12,2 11,-1-7,-1 0,-2 1,-2 2,-6-42,-2-11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40.178"/>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694 208,'0'-5,"1"-8,-2-1,1 0,-2 0,1 1,-2-1,-1-2,3 12,-1-1,0 1,0 0,-1-1,1 1,-1 0,0 0,0 1,-1-1,1 0,-1 1,1 0,-1 0,0 0,0 1,0-1,-1 1,1 0,-3-1,-18-5,-1 0,1 2,-2 1,1 1,0 1,-1 2,1 0,-1 2,1 1,-1 1,1 1,0 1,0 1,-18 8,32-10,1 1,0 0,0 1,0 0,1 1,0 0,0 0,0 1,1 0,1 1,-1 0,1 0,1 1,0 0,0 0,-1 3,0 6,0 0,1 0,1 0,1 1,1-1,0 1,2 0,0 1,1 10,4 84,4 0,6-1,7 9,3 41,2 85,-8 61,-15 252,1-490,7 46,-3-44,-2 34,0-60,0-27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3:41.110"/>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0 1,'9'1,"0"0,0 1,0 1,0-1,-1 2,0-1,6 3,17 7,105 31,3-7,1-5,1-7,110 5,150-6,23-18,-303-5,296-6,-410 5,-2 0,1 0,0-1,0 1,0-1,0-1,0 1,0-1,2-1,-1-3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4:01.504"/>
    </inkml:context>
    <inkml:brush xml:id="br0">
      <inkml:brushProperty name="width" value="0.1" units="cm"/>
      <inkml:brushProperty name="height" value="0.1" units="cm"/>
      <inkml:brushProperty name="color" value="#F6630D"/>
      <inkml:brushProperty name="ignorePressure" value="1"/>
    </inkml:brush>
  </inkml:definitions>
  <inkml:trace contextRef="#ctx0" brushRef="#br0">1 52,'4'0,"10"-4,16-2,20-4,23 0,25 1,22 3,20 2,18 1,11 7,3 6,3 1,-3 4,-5-1,-9-3,-31-4</inkml:trace>
  <inkml:trace contextRef="#ctx0" brushRef="#br0" timeOffset="811.747">3353 103,'981'56,"-468"-16,110 1,616 35,-1017-65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4:48.113"/>
    </inkml:context>
    <inkml:brush xml:id="br0">
      <inkml:brushProperty name="width" value="0.1" units="cm"/>
      <inkml:brushProperty name="height" value="0.1" units="cm"/>
      <inkml:brushProperty name="color" value="#F6630D"/>
      <inkml:brushProperty name="ignorePressure" value="1"/>
    </inkml:brush>
  </inkml:definitions>
  <inkml:trace contextRef="#ctx0" brushRef="#br0">1963 2,'1'0,"-1"0,1-1,-1 1,1 0,-1 0,1 0,-1 0,1 0,0 0,-1 0,1 0,-1 0,1 0,-1 0,1 0,-1 0,1 0,-1 0,1 0,0 1,-1-1,1 0,-1 0,0 1,1-1,-1 0,1 1,-1-1,1 1,-1-1,0 0,1 1,-1-1,0 1,1-1,-1 1,0-1,0 1,0-1,1 1,-1-1,0 1,-19 20,-40 17,-84 25,-3-6,-108 25,150-49,-1091 320,1143-343,42-8,41-2,-26 0,30 2,1 0,-1 3,0 1,0 1,-1 2,0 1,9 6,67 29,53 34,-59-29,-20-9,9 5,2-4,2-3,48 9,-68-33,-11-9</inkml:trace>
  <inkml:trace contextRef="#ctx0" brushRef="#br0" timeOffset="838.092">2878 155,'-20'-1,"0"-1,-1-1,1 0,1-1,-1-2,1 0,-16-7,34 13,0 0,0-1,0 1,1 0,-1 0,0-1,0 1,1 0,-1-1,0 1,1-1,-1 1,0-1,1 1,-1-1,1 1,-1-1,1 0,-1 1,1-1,-1 0,1 1,0-1,-1 0,1 0,0 1,0-1,-1 0,1 0,0 0,0 1,0-1,0-1,1 1,0 0,1 0,-1 0,0 0,1 0,-1 0,0 1,1-1,-1 0,1 1,-1-1,1 1,-1 0,1-1,-1 1,1 0,0 0,0 0,45-1,0 1,0 3,0 2,-1 2,6 3,45 6,107 13,1080 139,-1122-154,-29-3,-1 6,47 14,-172-29,1 0,-1 0,1 0,-1 1,0 0,0 1,0 0,-1 0,1 0,5 5,-11-8,0 0,0 0,0 1,0-1,0 0,-1 1,1-1,0 0,-1 1,1-1,-1 1,1-1,-1 1,1-1,-1 1,0 0,0-1,0 1,0-1,0 2,-1 0,0 0,0 0,0 0,-1-1,1 1,-1 0,1-1,-1 1,0-1,0 1,0-1,0 0,0 0,-3 1,-11 12,0 1,1 0,0 1,2 1,0 0,1 0,1 1,0 1,2 0,-3 9,-172 457,160-424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21.111"/>
    </inkml:context>
    <inkml:brush xml:id="br0">
      <inkml:brushProperty name="width" value="0.1" units="cm"/>
      <inkml:brushProperty name="height" value="0.1" units="cm"/>
      <inkml:brushProperty name="ignorePressure" value="1"/>
    </inkml:brush>
  </inkml:definitions>
  <inkml:trace contextRef="#ctx0" brushRef="#br0">67 193,'3'3,"1"5,4 4,3 6,0 8,2 9,-2 8,-2 11,-3 6,-3 3,-2 0,-1 1,0-5,0-9,0-9,2-9,3-13,-2-13,0-10,0-13,-5-12,-1-2</inkml:trace>
  <inkml:trace contextRef="#ctx0" brushRef="#br0" timeOffset="412.152">67 232,'-3'0,"-2"-3,4-1,2 3,8 2,8 3,9 3,9-1,10 2,6-1,5 0,-1 1,-2-2,-7 4,-9-2,-6 2,-12 3,-13 2,-11 2,-11 1,-6 1,-6-2,-6-1,-6 0,-3-3,-1 0,-4-2,1-3,1 0,2-1,5-1,5-3,6-1,11-1,8-4,12-2,6 0</inkml:trace>
  <inkml:trace contextRef="#ctx0" brushRef="#br0" timeOffset="951.145">637 232,'0'-3,"-3"-1,2-1,1 5,1 5,0 6,0 4,3 6,1 2,3 5,3 0,7 0,3-3,6-4,4-7,3-9,4-5,1-9,0-7,-1-4,-6-1,-4-5,-3 0,-7 0,-6 2,-8 0,-8 3,-4 0,-6 1,-6 1,-1-1,-2 4,1 5,3 0,3 2,-1 3,4-1,3 1</inkml:trace>
  <inkml:trace contextRef="#ctx0" brushRef="#br0" timeOffset="1679.237">1247 153,'4'0,"1"4,-1 3,-1 6,3 2,0 6,2 3,0 4,2 0,0 0,-3-3,-2-2,2-4,-2-10,0-9,-1-11,-2-10,-1-6,0-8,-1-4,2-3,3 2,-2 6,4 4,0 5,2 5,3 7,3 6,2 4,1 2,1 2,2 4,-1 0,-3 0</inkml:trace>
  <inkml:trace contextRef="#ctx0" brushRef="#br0" timeOffset="2296.923">1759 94,'0'-3,"4"2,0 8,0 9,3 13,0 10,-1 9,-2 8,-1 6,1 3,2-3,-2-2,-1-4,3-9,0-9,-1-7,-2-6,-1-10,-1-12,0-8,-1-12,0-8,0-11,-1-8,1 1</inkml:trace>
  <inkml:trace contextRef="#ctx0" brushRef="#br0" timeOffset="2696.29">1700 133,'0'-3,"4"-1,3-1,5 5,7 3,7-1,5 1,8 2,4 1,1 3,0-1,-4 3,-6 1,-4 3,-9 2,-7 2,-10 1,-8 0,-7-4,-9 0,-6-3,-8-1,-2-2,-7-3,-2 0,0 1,0-3,5-2,7 2,4 1,12-2,10-1,11-3,5-4</inkml:trace>
  <inkml:trace contextRef="#ctx0" brushRef="#br0" timeOffset="3413.398">2566 173,'0'-3,"-3"-2,-5 1,-4-2,-4-2,-2 3,-4 1,-3 4,1 3,-4 4,1 4,1 3,2 3,4 6,7 2,4 2,9 2,6 2,10-2,7-5,12-7,5-5,7-6,4-7,5-7,-1-5,-4-7,-6-4,-7-1,-12 1,-9 1,-7 0,-10 2,-10 4,-7 2,-9-1,-5 3,-4 4,0-1,2 3,5 1,6 0,7-5,6 2</inkml:trace>
  <inkml:trace contextRef="#ctx0" brushRef="#br0" timeOffset="4069.354">3256 35,'0'-3,"-5"-1,-2-4,-5 0,-7 1,-4 2,-3 6,-2 1,-3 5,1 4,2 1,3 0,5 3,6 1,6 2,4 1,5 1,7 0,9-3,7-1,11-4,5 0,3-2,1 0,-1-1,-4-2,-5-3,-8 1,-10 4,-10 0,-12 3,-10-2,-7 0,-8 3,-5-1,-2 1,-3-2,0-3,3-2,6-7,3-1,11-6,9-3,8-5,9 3,5-2,2 2</inkml:trace>
  <inkml:trace contextRef="#ctx0" brushRef="#br0" timeOffset="4582.364">3492 212,'-4'0,"3"0,5 0,4 0,5 0,3 0,6 0,6-3,1-5,3 0,-1-4,-3-1,-2-3,-5-2,-8-1,-8-1,-8 4,-11 0,-6 3,-7 4,-5 4,0 2,-2 5,2 6,6 5,4 7,6 2,6 6,4 1,7 2,6-1,9-3,6-1,4-3,5-2,5-4,2-4,5-3,2-5,-1-4,0-2,-2-4,0-1,-5-4,-5 1,-4-2,-8-2,-7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4:52.617"/>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1 460,'50'-4,"1"-2,-1-2,24-9,4 1,361-87,22-27,-179 48,-238 69,-25 6,0 1,1 1,0 1,0 1,9 0,-39 4,1 1,-1 1,1-1,0 2,-2 0,-28 9,-101 23,-348 100,349-90,3 5,-62 37,118-48,2 3,-25 22,101-65,1 1,0 0,0-1,0 1,0 0,0 0,0 0,0 0,0 0,0 0,0 0,0 0,0 0,1 0,-1 0,0 1,1-1,-1 1,1-2,1 0,-1 1,1-1,-1 1,1-1,-1 0,1 1,-1-1,1 0,-1 1,1-1,0 0,-1 0,1 1,-1-1,1 0,0 0,-1 0,1 0,0 0,-1 0,1 0,-1 0,1 0,0-1,-1 1,59-8,77-28,100-41,-123 38,-41 15,226-76,242-119,-506 203,0-2,27-20,-45 23,-16 8,-2 7,0-1,0 1,0 0,0 0,0 0,0 0,0 0,0 0,0 1,1-1,-1 1,0-1,0 1,0 0,-50 19,1 3,1 2,1 2,-14 12,-36 20,71-44,-572 341,572-335,72-43,883-415,-609 295,-543 253,-138 94,328-184,1 2,1 1,-24 24,43-34,0 0,2 1,0 0,0 1,2 0,0 1,1 0,0 1,0 2,5-11,1 1,-1-1,1 1,1-1,0 1,0 0,0 7,2-14,1 0,-1-1,1 1,-1-1,1 1,0-1,0 1,0-1,0 1,0-1,1 0,-1 0,1 0,0 1,-1-2,1 1,0 0,0 0,0 0,0-1,0 1,1-1,-1 0,0 0,1 0,-1 0,1 0,-1 0,1-1,0 1,0-1,14 3,9 3,-25 0,-15 3,-65 25,-19 2,43-17,1 2,1 2,-28 19,49-17,32-25,-1 1,1-1,0 0,0 1,-1-1,1 0,0 1,0-1,0 0,-1 1,1-1,0 0,0 1,0-1,0 1,0-1,0 0,0 1,0-1,0 1,0-1,0 0,0 1,0-1,0 0,0 1,0-1,1 1,-1-1,0 0,0 1,0-1,1 0,-1 1,0-1,0 0,1 1,-1-1,0 0,1 0,-1 1,0-1,1 0,-1 0,0 0,1 1,-1-1,0 0,1 0,-1 0,1 0,-1 0,0 0,1 0,-1 0,1 0,-1 0,0 0,1 0,-1 0,31-1,12-5,-1-3,0-1,29-12,128-54,-123 46,-21 7,-27 11,1 0,0 2,0 2,11-2,-40 10,1 0,-1-1,1 1,-1 0,1 0,-1 0,0 0,1 0,-1 0,1 0,-1 0,1 0,-1 0,1 0,-1 0,1 0,-1 0,1 0,-1 0,1 1,-1-1,1 0,-1 0,0 0,1 1,-1-1,1 0,-1 1,0-1,1 0,-1 1,0-1,1 1,-1-1,0 0,0 1,1-1,-1 1,0-1,0 1,0-1,0 1,0-1,0 1,1-1,-1 1,0-1,0 1,-1-1,-7 29,2-11,6-16,0-1,0 1,0 0,0-1,0 1,0 0,1-1,-1 1,0-1,1 1,-1 0,1-1,0 1,0-1,-1 1,1-1,0 0,0 1,0-1,1 0,-1 0,0 1,1-1,1 1,0 0,0-1,0 1,1-1,-1 1,1-1,-1 0,1 0,-1-1,4 1,10 0,0-1,0 0,0-2,8-1,-19 2,37-7,-31 5,-1 1,1 0,0 0,0 1,4 1,-45 21,-155 77,177-91,23-10,31-12,121-58,-76 32,43-11,-134 51,-1 1,1 0,0-1,0 1,-1-1,1 1,0 0,0 0,0 0,0-1,-1 1,1 0,0 0,0 0,0 0,0 0,0 1,-1-1,1 0,0 0,0 0,0 1,0-1,-9 15,-31 21,37-34,-19 16,-21 16,3 3,-20 23,56-57,0 1,0-1,0 1,1 0,-1-1,1 1,0 0,0 0,1 1,-1-1,0 3,2-6,0 0,0 0,0-1,0 1,0 0,1 0,-1-1,0 1,0 0,0-1,1 1,-1 0,0-1,1 1,-1 0,0-1,1 1,-1 0,1-1,-1 1,1-1,-1 1,1-1,0 1,0-1,1 1,1 0,-1 0,0 0,1-1,-1 1,1-1,-1 1,1-1,0 0,-1 0,1 0,0-1,45-5,0-2,-1-2,40-15,-33 9,0 3,43-5,-89 17,-1 1,0-1,0 1,0 0,0 1,0 0,0 0,2 1,-8-2,1 1,-1-1,0 1,0 0,1-1,-1 1,0 0,0 0,0-1,0 1,0 0,0 0,0 0,0 0,0 0,-1 1,1-1,0 0,-1 0,1 1,-1-1,1 0,-1 0,1 1,-1-1,0 1,0-1,0 0,0 1,0-1,0 0,0 1,0-1,0 1,-1-1,1 0,-1 0,1 1,-1-1,1 0,-1 0,0 2,-9 14,0 1,-1-2,0 1,-2-2,0 1,0-2,-5 3,-9 10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4:54.234"/>
    </inkml:context>
    <inkml:brush xml:id="br0">
      <inkml:brushProperty name="width" value="0.1" units="cm"/>
      <inkml:brushProperty name="height" value="0.2" units="cm"/>
      <inkml:brushProperty name="color" value="#B6B6B6"/>
      <inkml:brushProperty name="tip" value="rectangle"/>
      <inkml:brushProperty name="rasterOp" value="maskPen"/>
      <inkml:brushProperty name="ignorePressure" value="1"/>
    </inkml:brush>
  </inkml:definitions>
  <inkml:trace contextRef="#ctx0" brushRef="#br0">1 364,'0'-7,"-1"0,2 0,-1 1,1-1,0 0,0 0,1 1,0-1,0 1,1 0,-1-1,1 1,1 0,-1 0,1 1,0-1,0 1,1 0,0 0,0 0,0 1,0 0,1 0,-1 0,1 0,0 1,1 0,63-34,2 2,1 4,2 3,0 4,79-15,-141 36,-7 0,1 1,0 0,0 1,0 0,0 0,0 0,0 1,0 0,0 0,0 1,0 0,6 2,-12-3,0 0,-1 1,1-1,-1 1,1 0,-1-1,1 1,-1-1,1 1,-1 0,0-1,1 1,-1 0,0-1,0 1,1 0,-1-1,0 1,0 0,0 0,0-1,0 1,0 0,0 0,0-1,0 1,0 0,-1 0,1-1,0 1,0 0,-1-1,1 1,0 0,-1-1,1 1,-1 0,1-1,-1 1,1-1,-1 1,1-1,-26 29,25-28,-42 36,-1-2,-2-2,-6 2,-152 86,148-89,143-77,3 3,1 4,2 5,57-12,-88 37,-60 8,0 0,0 0,1 0,-1 1,0-1,0 0,0 1,0 0,0-1,0 1,0 0,1 0,-3 0,1 0,-1-1,1 1,-1-1,0 1,1-1,-1 1,1 0,-1-1,0 1,0 0,1-1,-1 1,0 0,0 0,0-1,0 1,0 0,0-1,0 1,0 0,0 0,0-1,0 1,0 0,-1-1,1 1,0 0,0-1,-1 1,1 0,-1-1,1 1,-9 12,-1 0,0-1,-1 0,0-1,0-1,-1 0,-1 0,1-1,-2 0,0-1,-18 14,-75 49,35-24,-21 22,86-59,24-14,32-17,6-7,109-49,-136 66,1 0,0 2,0 1,23-2,-51 10,0-1,0 1,0 0,0-1,0 1,0 0,0 0,0 0,0 0,0 0,0 0,0 1,0-1,0 0,0 0,0 1,0-1,0 0,0 1,0-1,0 1,0 0,0 0,-1-1,0 1,0 0,0 0,0 0,0 0,0-1,0 1,0 0,0 0,-1 0,1 0,0-1,-1 1,1 0,0 0,-1-1,1 1,-1 0,1-1,-1 1,0-1,1 1,-44 40,-166 112,102-77,-29 31,131-102,-36 34,41-38,0 1,-1-1,1 0,0 1,0-1,0 1,-1 0,2-1,-1 1,0 0,0 0,1 0,-1-1,1 1,-1 0,1 0,0 0,-1 0,1 0,0 0,1 0,-1 1,1-2,0 0,0 0,0 0,0 1,1-1,-1 0,0 0,1-1,-1 1,1 0,-1 0,1-1,-1 1,1-1,0 1,-1-1,1 1,-1-1,1 0,0 0,-1 0,1 0,0 0,-1-1,1 1,0 0,53-9,-52 8,104-29,-2-5,-1-5,10-10,-8 5,5-2,-25 9,3 3,0 4,14 1,-70 27,-30 10,-16 9,-43 29,-3-2,-1-3,-1-3,-30 12,-4 3,-90 53,-220 132,380-219,25-19,1 1,-1 0,0 0,0 0,0 0,0 0,0 0,0 0,0 0,0 0,1 0,-1 0,0 0,0 0,0 0,0 0,0 0,0 0,0 0,1 0,-1 0,0 0,0 0,0 0,0 0,0 0,0 0,0 0,0 0,1 0,-1 1,0-1,0 0,0 0,0 0,0 0,0 0,0 0,0 0,0 0,0 0,0 0,0 1,0-1,0 0,0 0,0 0,0 0,0 0,0 0,51-21,248-127,494-223,-790 369,45-18,1 1,0 3,26-4,-72 19,-1 0,1 1,0-1,0 1,0 0,0 0,0 0,0 0,0 0,0 1,0-1,2 2,-1 9,-16 9,-17 13,-2-2,-1-2,-1-1,-1-1,-13 5,-23 21,-136 99,46-36,-53 56,191-146,27-23,16-8,92-43,65-38,-2 0,-166 82,70-34,1 5,1 2,56-10,-131 39,1 0,-1 1,0 0,1 0,-1 1,1 0,-1 1,1-1,0 2,-7-2,0 0,0 0,0 1,0-1,0 1,0-1,0 1,0-1,0 1,0-1,0 1,-1 0,1 0,0-1,-1 1,1 0,0 0,-1 0,1 0,-1-1,1 1,-1 0,1 0,-1 1,0 0,0 1,0-1,0 1,0-1,-1 0,1 1,-1-1,1 1,-1-1,0 0,0 1,0-1,0 0,0 0,-1 1,-16 25,-2-2,0 0,-2-1,-17 15,-48 58,85-95,0 0,-1 0,2 0,-1 0,0 0,0 0,1 0,0 1,-1-1,1 1,1-1,-1 1,0 1,1-4,0-1,0 1,0-1,1 1,-1-1,0 1,0-1,0 0,1 1,-1-1,0 1,1-1,-1 1,0-1,1 0,-1 1,0-1,1 1,-1-1,1 0,-1 0,0 1,1-1,-1 0,1 0,-1 0,1 1,-1-1,1 0,0 0,29-4,-2-6,-2-1,1-1,-1-1,-1-2,-1 0,0-2,17-15,-12 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4:46.966"/>
    </inkml:context>
    <inkml:brush xml:id="br0">
      <inkml:brushProperty name="width" value="0.1" units="cm"/>
      <inkml:brushProperty name="height" value="0.1" units="cm"/>
      <inkml:brushProperty name="color" value="#F6630D"/>
      <inkml:brushProperty name="ignorePressure" value="1"/>
    </inkml:brush>
  </inkml:definitions>
  <inkml:trace contextRef="#ctx0" brushRef="#br0">5124 1875,'-15'97,"6"64,9 58,0-46,-7 14,5-161,-2-1,0 0,-1 0,-4 9,7-28,1-1,-1 1,-1 0,1-1,-1 1,0-1,0 0,0 0,-1 0,0 0,0-1,0 1,0-1,-1 0,0 0,0-1,0 1,0-1,0 0,-5 1,9-3,0-1,1 0,-1 1,0-1,1 0,-1 0,0 1,1-1,-1 0,0 0,1 0,-1 0,0 0,0 0,1 0,-1 0,0 0,1-1,-1 1,0 0,1 0,-1-1,0 1,4-12,22-12,-24 23,1 0,-1 0,1 0,-1 1,1-1,0 0,-1 1,1 0,0-1,-1 1,1 0,0 0,-1 0,1 0,0 0,-1 0,1 0,0 1,-1-1,1 1,-1-1,1 1,0-1,-1 1,1 0,-1 0,0 0,1 0,-1 0,0 0,0 0,1 0,-1 1,0-1,0 0,0 1,0-1,-1 1,1-1,0 1,-1-1,1 1,-1-1,1 1,-1 0,0-1,1 1,-1 0,0-1,0 2,0 1,0 0,1 1,-2-1,1 0,0 0,-1 0,0 1,0-1,0 0,0 0,-1 0,1 0,-1-1,0 1,0 0,-1-1,1 1,-1-1,0 0,-2 2,-16 8,-1-2,0-1,-1-1,0-1,0 0,-20 2,-6 3,-538 150,-602 85,-248-74,-3-71,1291-96</inkml:trace>
  <inkml:trace contextRef="#ctx0" brushRef="#br0" timeOffset="12918.18">9239 3830,'3'0,"-1"-1,1 0,-1 0,1 0,-1 0,0 0,1 0,-1-1,0 1,0-1,0 1,0-1,0 0,0 0,-1 0,1 0,0 0,-1 0,0 0,1-1,-1 1,0-1,0 1,23-62,-22 59,11-43,-1-1,-3-1,-2 1,-2-1,-2-14,-3-21,-3 0,-12-61,-4 31,-5 1,-6 0,-4 2,-5 2,-5 2,-15-22,-25-31,-6 3,-7 4,-79-91,60 101,-6 5,-6 5,-5 5,-6 7,-33-14,39 38,-5 6,-4 6,-4 7,-3 6,-143-48,161 77,-1 6,-2 6,-1 6,-1 5,-1 7,-53 4,78 9,0 5,0 5,1 5,1 5,0 4,2 5,1 5,-4 7,96-34,-2-1,-1 2,1 0,1 1,-1 1,2 1,-1 0,1 1,-11 10,25-20,-1 0,1 0,0 1,0-1,0 0,0 0,0 1,0-1,0 1,0-1,1 1,-1-1,1 1,-1-1,1 1,-1 0,1-1,0 1,0 0,0 1,0-2,1 0,-1 0,1 0,-1 0,1 0,-1-1,1 1,0 0,-1 0,1 0,0-1,0 1,0 0,0-1,0 1,0-1,-1 1,1-1,0 1,0-1,1 0,-1 0,0 1,3 0,0 0,1-1,-1 0,0 1,0-1,0 0,0-1,1 1,-1-1,0 0,0 0,0 0,0-1,0 1,0-1,4-4,-1 1,0-1,-1-1,0 0,0 1,0-2,0 1,-1-1,-1 0,2-2,38-86,-40 86,2-5,0-1,-1 0,-1 0,1-8,-4 20,-1 0,1 0,-1 0,0 0,-1 0,1 0,-1 0,1 1,-1-1,-1-2,1 5,1-1,-1 1,0-1,0 1,0-1,0 1,0 0,0-1,0 1,0 0,-1 0,1 0,-1 0,1 0,0 0,-1 0,1 1,-1-1,0 0,1 1,-1-1,0 1,0 0,-2-1,0 1,0 0,0 1,0-1,0 1,0-1,0 1,0 0,1 1,-1-1,0 1,-2 1,-49 29,28-15,14-10,-20 12,0 1,2 1,-20 17,42-30,1-1,0 1,1 0,0 1,0 0,1 0,0 0,0 1,1 0,0 0,1 0,0 0,1 1,-2 9,5-17,-1 0,1 0,-1 0,1 0,0 0,0 0,0 0,0-1,1 1,-1 0,1 0,0 0,0 0,0 0,0-1,0 1,1-1,-1 1,1-1,0 1,0-1,-1 0,2 1,-1-1,0 0,0-1,1 1,-1 0,0-1,1 1,0-1,-1 0,1 0,0 0,0 0,0 0,2 0,14 2,-1 0,1-1,-1-2,1 1,14-3,-10 1,41-2,-27 1,0 1,0 1,0 3,6 2,-13 4,-11 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5:53.974"/>
    </inkml:context>
    <inkml:brush xml:id="br0">
      <inkml:brushProperty name="width" value="0.1" units="cm"/>
      <inkml:brushProperty name="height" value="0.1" units="cm"/>
      <inkml:brushProperty name="color" value="#F6630D"/>
      <inkml:brushProperty name="ignorePressure" value="1"/>
    </inkml:brush>
  </inkml:definitions>
  <inkml:trace contextRef="#ctx0" brushRef="#br0">0 531,'2'-4,"0"1,0-1,0 1,0 0,1 0,-1 0,1 0,0 0,0 0,0 1,0-1,0 1,0 0,1 0,0-1,4-2,25-17,2 2,0 1,1 2,1 1,1 2,0 2,25-5,29-3,1 5,68-2,187-1,257 22,352 58,-832-52,1338 118,-269-21,178-18,-984-82,-1-17,208-38,-232-5,-3-15,-4-16,304-116,-629 189,40-13,30-18,-82 33,0-1,-1 0,0-2,-1 0,-1-1,0 0,7-8,10-19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01.910"/>
    </inkml:context>
    <inkml:brush xml:id="br0">
      <inkml:brushProperty name="width" value="0.1" units="cm"/>
      <inkml:brushProperty name="height" value="0.1" units="cm"/>
      <inkml:brushProperty name="color" value="#F6630D"/>
      <inkml:brushProperty name="ignorePressure" value="1"/>
    </inkml:brush>
  </inkml:definitions>
  <inkml:trace contextRef="#ctx0" brushRef="#br0">1542 188,'-4'-10,"0"0,-1 0,-1 1,1 0,-2 0,1 0,-1 1,-1 0,1 0,-1 1,0 0,-1 0,0 1,0 0,0 1,-1-1,0 2,-10-4,-6-1,-1 1,1 1,-2 1,1 1,-1 2,-23 0,-1 3,0 2,0 3,0 2,1 2,0 2,1 3,0 1,1 3,1 2,-19 12,17-5,1 1,1 3,2 1,1 3,1 2,3 1,1 2,1 2,-15 24,35-39,1 0,1 0,2 2,1 0,1 1,1 0,2 1,1 0,-2 12,7-19,1 0,1 0,1 0,1 0,1 0,1 0,2 0,0-1,1 1,1-1,2 0,0-1,1 1,8 9,0 0,2-1,2-1,1-1,1-1,1-2,1 0,2-1,0-1,2-2,0-1,1-1,20 9,5-1,1-1,0-4,2-1,0-4,2-1,0-4,41 4,-43-11,0-2,1-2,0-3,-1-3,1-2,-1-3,-1-2,0-3,12-6,-33 8,0-3,-1-1,-1-1,-1-2,0-1,22-19,-33 21,0-1,-2-1,0-1,-1-1,-2 0,0-1,-1-1,-2-1,5-10,-7 9,-2 1,-1-2,-1 1,-1-1,-1-1,-1 1,-2-1,-1 1,-1-26,-3 16,-2-1,-1 1,-2 0,-1 0,-2 0,-2 2,-3-6,-3-2,-2 0,-2 1,-2 2,-2 0,-1 1,-2 2,-2 1,-1 1,-1 2,-2 2,-37-26,46 39,-1 1,-1 1,0 2,-2 1,1 1,-1 1,-11-1,17 7,1 0,-1 2,0 0,0 2,0 0,0 2,1 1,-1 0,-21 7,-44 16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08.543"/>
    </inkml:context>
    <inkml:brush xml:id="br0">
      <inkml:brushProperty name="width" value="0.1" units="cm"/>
      <inkml:brushProperty name="height" value="0.1" units="cm"/>
      <inkml:brushProperty name="color" value="#F6630D"/>
      <inkml:brushProperty name="ignorePressure" value="1"/>
    </inkml:brush>
  </inkml:definitions>
  <inkml:trace contextRef="#ctx0" brushRef="#br0">58 8338,'-2'0,"0"-1,0 1,1-1,-1 0,0 0,0 0,0 0,1 0,-1 0,0-1,1 1,-1-1,1 1,0-1,0 1,-1-1,1 0,0 1,0-1,0 0,0 0,1 0,-1 0,-16-47,14 32,1 0,1 0,0-1,1 1,1 0,1 0,0 0,2 0,-1 0,2 1,0-1,5-8,14-30,3 0,32-49,25-29,7 4,84-92,240-230,-70 109,69-41,67-34,313-217,26 35,746-401,-533 426,24 45,347-89,-312 199,717-158,-856 331,11 42,116 27,312 38,-831 118,286 34,-428 17,-2 18,137 44,-231-21,-4 13,-4 15,66 41,-151-43,-5 10,78 56,-165-79,-4 5,-3 6,-5 6,17 25,-75-58,-2 3,-4 3,-3 2,-4 3,-2 2,-5 2,-3 3,-4 1,-4 2,-4 1,-3 2,-5 1,-2 9,15 92,6 137,-36-229,-5 0,-4 0,-4 0,-7 17,10-102,-6 34,-11 43,17-82,-2 0,0 0,0 0,-1 0,-1-1,0 0,0 0,-1-1,-1 1,-1 0,8-10,0 0,0 1,0-1,-1 0,1 0,0 0,0 0,-1-1,1 1,-1 0,1 0,0-1,-1 1,1-1,-1 0,0 1,1-1,-1 0,1 0,-1 0,0 0,1 0,-1 0,1 0,-1 0,-1-1,0-1,0 1,0-1,0 0,0 0,0 0,0 0,1-1,-1 1,1-1,0 1,0-1,-1-1,-4-6,1-1,0 1,0-1,1 0,1-1,0 1,0-2,-4-72,7 59,-1 0,-5-24,6 44,0 1,-1-1,1 1,-1-1,-1 1,1 0,-1 0,0 0,0 0,0 0,-1 1,1-1,-1 1,-4-3,6 5,0 1,0 0,1 0,-1 0,0 1,0-1,0 0,0 1,0-1,-1 1,1 0,0-1,0 1,0 0,0 0,0 1,0-1,0 0,0 1,0-1,-1 1,1 0,1-1,-1 1,0 0,0 0,0 0,0 1,1-1,-1 0,1 1,-1-1,1 1,-1-1,1 1,0 0,0 0,-1 0,-5 8,-1 1,1 0,1 0,0 0,-2 9,-25 69,2 10,6-18,-23 47,-65 103,112-231,1 1,0-1,-1 1,1 0,0-1,-1 1,1 0,0-1,0 1,-1 0,1-1,0 1,0 0,0 0,0-1,0 1,0 0,0 0,0-1,1 1,-1 0,0-1,0 1,1 0,-1-1,0 1,1 0,-1 0,18-3,22-22,33-37,122-96,-147 122,1 2,2 3,11-3,-56 29,0 1,1-1,-1 2,1-1,-1 1,1 0,0 0,0 1,0 0,0 0,0 1,0 0,0 0,0 0,0 1,0 0,0 1,3 0,5 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22.800"/>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8026 1933,'14'-566,"-2"-152,-13 680,-4-78,4 106,0-1,-1 1,0 0,-1 0,0 0,-1 0,0 0,-5-8,8 16,0 1,0-1,0 1,0 0,0 0,0 0,-1 0,1 0,0 0,-1 0,1 0,0 0,-1 1,1-1,-1 0,1 1,-1-1,0 1,1 0,-1-1,1 1,-1 0,0 0,1 0,-1 0,0 1,1-1,-1 0,1 1,-1-1,1 1,-1-1,-7 4,1-1,0 2,0-1,0 1,-3 3,-2 0,-18 9,-2 0,0-2,-1-1,0-2,-1-2,0-1,0-1,-1-2,0-2,-23 0,-64-3,0-5,-63-12,90 7,-2799-271,6 83,2173 170,703 27,1 0,-1-1,0 2,1 0,-1 0,1 1,-2 1,11-2,1 0,-1 0,1 0,-1 0,1 0,-1 1,1-1,0 1,-1-1,1 1,0 0,0 0,0 0,1 0,-1 0,0 1,1-1,0 0,-1 1,1-1,0 1,0-1,0 1,1 0,-1-1,0 1,1 0,0 0,0 2,0 32,2 1,6 35,1 21,-7-13,-3 0,-4 0,-4-1,-3 0,-21 72,-34 84,-35 62,40-119,51-148,2-9,1 0,1 0,1 0,1 1,1 0,1 0,1 1,1 7,2-26,0 0,0-1,0 1,1-1,0 1,0-1,0 1,0-1,1 0,-1 0,1 0,0-1,0 1,1-1,-1 1,1-1,-1 0,1 0,0-1,0 1,1-1,-1 0,0 0,1 0,-1-1,1 0,0 1,-1-1,21 4,-1-1,1-1,-1 0,23-2,-43-1,321 4,287 11,341 61,-104-6,1819 169,-1368-90,2-49,-1166-93,534 34,-651-39,-13-1,0 0,1 0,-1-1,1 0,-1 0,0-1,7-1,-13 2,1 0,-1 0,0-1,1 1,-1 0,1-1,-1 1,0 0,1-1,-1 1,0-1,1 1,-1 0,0-1,0 1,1-1,-1 1,0-1,0 1,0-1,0 1,0-1,0 1,0-1,0 1,0-1,0 1,0-1,0 1,0-1,0 1,0-1,0 1,0-1,-1 1,1-1,0 1,0 0,-1-1,1 1,0-1,0 1,-1 0,1-1,-1 1,1-1,-19-23,16 21,-359-411,286 316,4-3,5-3,-16-39,-157-339,-45-187,283 665,-2-7,-1-1,2 1,-1-1,0-9,14 27,12 11,-22-16,1-1,0 1,0-1,0 0,-1 1,1-1,0 0,0 1,0-1,0 0,0 0,-1 0,1 0,0 0,0 0,0 0,0 0,0 0,0 0,0 0,-1 0,1-1,0 1,0 0,0-1,0 0,9-9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26.568"/>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192 1,'-11'107,"24"178,35 187,-25-276,9 71,22 224,-38-268,-9 43,-7-246,-3 61,2-76,1 0,-1-1,0 1,0 0,-1-1,1 1,-1-1,0 0,-1 1,1-1,0 0,-1 0,0-1,-1 2,3-5,0 1,0 0,0-1,0 1,0-1,0 1,0-1,-1 0,1 0,0 1,0-1,0 0,0 0,-1 0,1 0,0 0,0 0,0-1,0 1,-1 0,1-1,0 1,0 0,0-1,0 0,0 1,0-1,0 1,0-1,0 0,0 0,0 0,1 0,-1 1,0-1,1 0,-1 0,0 0,1 0,-1-1,1 0,-29-49,28 48,-41-101,-2-23,17 45,-4 1,-30-55,30 92,30 44,1-1,0 1,-1-1,1 0,-1 1,1-1,-1 1,1-1,-1 1,1-1,-1 1,0 0,1-1,-1 1,1 0,-1-1,0 1,1 0,-1 0,0 0,0 0,1-1,-1 1,0 0,1 0,-1 0,0 0,0 1,1-1,-1 0,0 0,1 0,-1 1,0-1,1 0,-1 0,0 1,1-1,-1 1,1-1,-1 1,1-1,-1 1,1-1,-1 1,1-1,-1 1,1-1,0 1,-1 0,1-1,0 1,-1 0,1-1,0 1,0 0,0 0,0-1,0 1,0 0,0-1,0 1,0 0,0 0,0 0,-2 16,0 0,2 0,0 1,0-1,2 0,0 0,1 0,1 2,11 39,15 40,-11-44,2-1,23 39,-35-74,2 0,0 0,1-1,0-1,2 0,0 0,1-2,0 0,6 3,-19-15,0 0,1 0,-1 0,1-1,-1 1,1-1,0 1,0-1,-1 0,1 0,0-1,0 1,0-1,0 1,0-1,0 0,0 0,0 0,0 0,0-1,0 1,0-1,0 0,0 0,0 0,0 0,-1 0,1-1,0 1,-1-1,1 1,-1-1,0 0,0 0,1-1,0 0,6-10,0 0,0 0,-1 0,-1-1,0-1,2-7,-6 14,54-136,16-41,-57 152,1 1,1 0,1 1,8-7,-24 34,-1 0,1 1,0-1,0 1,0 0,1 0,-1 0,1 0,0 1,0-1,0 1,0 0,0 0,0 0,1 0,14 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31.155"/>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189 123,'-35'0,"75"-2,20 0,586-42,114-6,-8 25,-424 29,91 21,-356-17,-44-3,-45-1,-168 3,-118 9,34 17,-130 39,-270 83,249-54,251-68,79-16,-35 13,116-23,22-2,35-3,693-63,-435 30,56-4,1092-74,-1386 108,-16-2,1 2,-1 2,0 2,0 2,41 10,-81-15,-1 1,1 0,0 0,-1 0,1 0,-1 0,1 0,-1 1,0-1,0 1,1 0,-1 0,-1-2,-1 1,0-1,1 1,-1-1,0 1,0-1,1 1,-1 0,0-1,0 1,0-1,0 1,0-1,0 1,0 0,0-1,0 1,0-1,0 1,0 0,0-1,0 1,-1-1,1 1,0-1,0 1,-1-1,1 1,0-1,-1 1,1-1,-1 1,-3 3,0-1,0 1,-1-1,0 0,1-1,-1 1,0-1,-1 0,1 0,-5 1,-50 13,0-3,-1-2,-28-1,-198 8,189-13,-938 31,-240 14,1181-45,-184 16,216-13,1 2,1 3,-21 9,74-20,3-1,0 1,0-1,0 1,0 0,0 0,0 0,0 0,1 1,-1 0,1 0,-1 0,1 1,0-1,-2 4,6-6,0-1,0 1,0 0,0 0,0 0,0-1,0 1,0 0,0 0,0-1,0 1,0 0,0 0,1 0,-1-1,0 1,1 0,-1-1,0 1,1 0,-1-1,1 1,-1 0,1-1,0 1,-1-1,1 1,-1-1,1 1,0-1,-1 1,1-1,0 0,0 0,-1 1,1-1,0 0,0 0,37 11,18-1,0-2,1-3,9-3,182-4,-157 0,1372-65,-3-47,-1354 106,-21 3,35-10,-92 7,-46 2,-45 1,9 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42.390"/>
    </inkml:context>
    <inkml:brush xml:id="br0">
      <inkml:brushProperty name="width" value="0.1" units="cm"/>
      <inkml:brushProperty name="height" value="0.2" units="cm"/>
      <inkml:brushProperty name="color" value="#FF8517"/>
      <inkml:brushProperty name="tip" value="rectangle"/>
      <inkml:brushProperty name="rasterOp" value="maskPen"/>
      <inkml:brushProperty name="ignorePressure" value="1"/>
    </inkml:brush>
  </inkml:definitions>
  <inkml:trace contextRef="#ctx0" brushRef="#br0">486 257,'1'1,"0"1,0-1,0 0,0 0,0 0,1 0,-1 0,0 0,1 0,-1 0,1-1,-1 1,1 0,-1-1,1 1,-1-1,1 0,0 0,-1 1,1-1,0 0,-1 0,1-1,0 1,63 1,0-2,0-4,37-7,-44 5,331-40,1192-112,-853 125,-554 27,-1110 63,-385 95,835-67,311-46,-118 45,272-76,-71 27,83-31,1 1,0 1,0-1,0 1,1 1,-1-1,1 1,-2 3,9-9,-1 1,0 0,0-1,0 1,1 0,-1 0,1-1,-1 1,0 0,1 0,-1 0,1 0,0 0,-1 0,1 0,0 0,0 0,-1 0,1 0,0 0,0 0,0 0,0 0,0 0,0 0,1 0,-1 0,0 0,1 0,-1 0,0 0,1 0,-1 0,1 0,-1 0,1 0,0-1,-1 1,1 0,0 0,0-1,-1 1,1 0,0-1,0 1,5 2,0 1,1-1,-1-1,0 1,1-1,6 1,49 8,0-2,1-3,0-3,0-3,27-5,-9 3,1207-74,-40 0,-1218 76,-60 1,-890 55,-365 91,1272-145,-149 23,1 6,-78 29,225-56,0 1,1 0,0 1,-5 3,8 2,18-4,9-4,0 0,0-2,0 0,0-1,0-1,0 0,0-1,7-3,18 0,1119-194,-899 147,-140 28,1337-231,-1432 252,30-5,0 2,0 3,32 3,-87-1,0 1,1 0,-1 0,0 0,0 0,0 1,0-1,0 1,0-1,0 1,0 0,0-1,0 1,0 0,-1 0,1 1,0-1,0 0,0 1,-3 0,1 0,-1-1,0 1,0-1,0 1,0-1,0 0,0 1,0-1,0 0,0 0,-1 1,1-1,-1 0,1-1,-1 1,1 0,-1 0,1 0,-1-1,0 1,1-1,-2 1,-72 29,0-3,-2-3,-1-4,-11-1,14-2,-450 99,-529 136,966-224,85-27,1 0,-1 0,0 0,0 0,0 1,1-1,-1 1,1 0,-1 0,0 1,6 3,17-1,31-3,1-3,-1-1,-1-3,14-4,20-1,35-4,1309-170,-1401 177,-27 7,0-1,0 1,0 0,1 0,-1 0,0 0,0-1,0 1,0 0,0 0,0 0,0 0,0-1,0 1,0 0,0 0,0 0,0 0,0-1,0 1,0 0,0 0,0 0,0 0,0-1,0 1,0 0,-1 0,1 0,0 0,0-1,0 1,0 0,0 0,0 0,-1 0,1 0,0 0,0 0,0-1,0 1,0 0,-1 0,1 0,0 0,0 0,0 0,0 0,-1 0,1 0,0 0,0 0,0 0,-1 0,1 0,0 0,0 0,0 0,0 0,-52-9,-1661-203,1256 166,278 36,-97 9,476 8,-53 1,739 4,525-73,-1365 55,5 2,-67 3,1 1,-1 0,1 2,-12 2,-25 2,-2582 315,1760-204,825-111,-30 5,-37-2,93-10,23 1,0 0,0 0,0 0,0 0,0 0,0 0,1 0,-1 0,0 0,0 0,0-1,0 1,0 0,0 0,0 0,0 0,0 0,0 0,0 0,0 0,1 0,-1 0,0 0,0 0,0-1,0 1,0 0,0 0,0 0,0 0,0 0,0 0,0 0,0 0,0 0,0-1,0 1,0 0,0 0,0 0,0 0,0 0,0 0,0 0,0 0,0 0,0-1,0 1,-1 0,1 0,0 0,0 0,0 0,0 0,0 0,0 0,0 0,0 0,0 0,0 0,0 0,-1 0,1 0,0-1,0 1,40-12,509-106,-340 77,708-139,6 32,-907 146,110-16,1 6,1 5,56 6,-167 2,1 1,-1 0,0 1,3 2,-19-5,0 0,0 0,1 0,-1 1,0-1,0 0,0 1,1-1,-1 0,0 1,0 0,0-1,0 1,0 0,0-1,0 1,0 0,0 0,0 0,-1 0,1 0,0 0,0 0,-1 0,1 0,-1 0,1 1,-1-1,1 0,-1 0,0 0,0 1,1-1,-3 2,1-1,0 1,-1-1,1 0,-1 1,0-1,0 0,1 0,-2 0,1 0,0-1,0 1,0-1,-1 1,-1 0,-44 23,-1-1,-2-3,0-2,-1-2,-47 8,24-4,-1112 278,691-180,461-110,35-9,0 1,0-1,0 0,0 0,0 0,0 0,0 0,0 0,0 0,0 0,0 0,0 0,0 0,0 1,0-1,0 0,1 0,-1 0,0 0,0 0,-1 0,1 0,61-11,1433-272,-938 205,-509 71,-40 5,-9 1,-67 4,-95 11,1 6,-156 41,306-58,-1 0,1 1,0 0,0 2,0-1,1 1,0 1,-10 7,21-14,0 1,1-1,-1 1,1-1,-1 1,0-1,1 1,-1-1,1 1,-1 0,1-1,0 1,-1 0,1-1,0 1,-1 0,1-1,0 1,0 0,0 0,-1-1,1 1,0 0,0 0,0 0,0-1,0 1,1 0,-1 0,0-1,0 1,0 0,1 0,-1-1,0 1,1 0,-1-1,1 1,25 16,-4-10,0 0,1-2,-1 0,1-1,15 0,123 1,-104-4,156-5,25-11,-160 9,-69 5,1 1,-1 0,1 0,-1 0,1 2,-1-1,1 1,-1 0,0 1,0 0,0 0,0 1,-1 0,3 2,-9-4,1-1,-1 0,0 0,1 0,-1 0,1 0,-1 0,1-1,-1 0,1 1,-1-1,1 0,-1 0,1 0,0 0,-1-1,1 1,-1-1,1 0,-1 1,1-2,3 0,-1-1,0 0,0 0,-1 0,1-1,0 0,-1 0,0 0,3-4,1-1,-2 0,1 0,-1-1,-1 1,1-2,-2 1,1 0,-2-1,1 0,-1-2,-2 6,-1 0,0 0,0 1,-1-1,0 0,0 0,-1 1,1-1,-1 1,-1 0,1-1,-1 1,-1 0,1 0,-1 1,0-1,0 1,0 0,-2-1,-6-7,-1 0,-1 1,0 1,0 0,-1 1,-10-5,-14-5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35.049"/>
    </inkml:context>
    <inkml:brush xml:id="br0">
      <inkml:brushProperty name="width" value="0.2" units="cm"/>
      <inkml:brushProperty name="height" value="0.2"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5212 303,'0'-4,"4"0,0-4,1 3,-5 10,-3 7,-3 11,-4 12,-7 13,-12 16,-10 13,-8 11,-10 9,-9 7,-9 1,-6-4,-2-5,-1-6,1-8,1-11,5-12,1-8,8-10,4-8,7-10,8-10,6-5,9-6,6-2,6-1,5 2,9 2,10 3,8 1,4 2,5 0,1 2,2 2,6 6,5 6,11 5,12 5,8 3,12 1,11 5,12 1,12 3,8 4,6 3,7-3,7-1,2-4,2-2,3-7,0-5,-5-10,-6-7,-5-7,-13-5,-12-3,-17-6,-18-4,-19-2</inkml:trace>
  <inkml:trace contextRef="#ctx0" brushRef="#br0" timeOffset="1316.009">5173 322,'4'-3,"3"-1,5-1,4 2,5 4,6 2,8 3,9 2,7 2,7 3,12-1,10 1,8-2,6-2,7-3,3-3,5-6,-1-1,-2 0,-4-3,-4 0,-9 0,-8 3,-9 1,-6 1,-8 1,-10 1,-11 0,-7 0,-6 1,-4-1,-8 0,-7 4,-3 4,-3 4,-4 10,-5 8,-4 12,-6 17,-3 10,-5 14,-4 11,-6 7,-3 8,-3 2,1 3,0-3,5-2,1-7,5-8,3-5,4-8,3-9,2-8,4-11,1-5,4-5,3-8,0-8,1-6,2-3,2-1,-2-4,-1 0,5-7,3-6,-1-8,2-2</inkml:trace>
  <inkml:trace contextRef="#ctx0" brushRef="#br0" timeOffset="7266.628">4268 1720,'0'-3,"0"1,3 2,4 5,6 3,2 8,6 9,4 2,-1 4,0 0,-2-6,-3-11,-9-10,-6-8,-7-13,-6-8,-6-11,-3-5,-1-3,-3-1,2 2,2 3,5 6,5 12,6 13,8 16,5 11,9 14,4 9,3 6,3 2,0-3,1-4,-3-4,-3-11,-1-8,-6-11,-6-11,-7-8,-6-8,-5-8,-6-6,-7-8,-3-3,-2-1,0 1,4 3,2 7,8 9,5 11,10 15,8 18,9 15,9 16,8 8,6 6,2-2,-3-5,-2-13,-6-15,-8-18,-9-16,-11-15,-11-11,-7-5,-10-5,-7-5,-7-5,1-3,0 1,5 5,3 8,8 10,12 18,12 18,12 17,13 18,11 19,9 13,1 7,2 0,-1-3,-7-12,-8-13,-11-20,-10-17,-7-19,-10-15,-12-11,-7-11,-7-7,-6-8,-8-6,-4-2,2-2,1 2,5 4,11 16,13 22,11 22,13 20,12 18,7 15,8 8,4 4,3-1,-6-10,-4-13,-7-16,-7-18,-9-15,-9-13,-9-10,-7-10,-9-8,-4-5,-5-7,-7-4,-1-1,0 2,-3 1,5 8,7 10,8 16,12 23,12 23,13 24,15 23,14 17,12 15,12 7,1 1,4-9,-5-9,-7-17,-8-16,-10-18,-13-17,-15-19,-13-16,-15-15,-12-12,-12-12,-10-14,-11-10,-6-10,-2-6,0-2,6 3,11 13,10 17,14 22,15 26,15 25,17 25,13 24,12 15,10 12,9 9,6 5,0-4,-2-8,-7-12,-10-18,-13-19,-12-23,-15-19,-17-21,-14-14,-15-18,-12-12,-12-15,-11-12,-7-11,-1-6,3 0,1 5,12 10,14 21,18 32,20 34,23 34,16 31,17 29,13 22,13 14,7 10,5 1,-1-6,-3-13,-8-18,-11-19,-13-21,-15-24,-15-19,-13-18,-13-18,-10-13,-16-15,-10-13,-13-14,-11-11,-7-10,-3-6,2 1,7 4,10 14,16 18,13 26,15 25,16 29,17 24,19 25,15 23,14 20,13 14,9 10,6 3,2-10,-6-8,-7-22,-14-21,-14-22,-16-26,-16-21,-19-21,-12-17,-15-14,-16-15,-14-13,-13-14,-9-11,-9-12,-5-4,0-3,3 9,9 13,15 18,15 21,17 24,15 27,13 22,12 20,12 19,11 18,12 16,12 16,11 17,11 11,8 5,2-2,-5-9,-11-19,-12-26,-16-29,-20-28,-20-27,-16-22,-17-18,-16-15,-11-11,-12-14,-10-15,-9-13,-7-9,-2-6,1-4,5 8,12 13,14 19,17 23,16 29,16 24,12 23,14 21,12 21,14 22,15 21,14 23,16 22,13 19,10 15,6 6,-1-7,-5-13,-12-24,-15-29,-20-31,-20-32,-17-26,-16-26,-16-21,-19-16,-10-16,-14-17,-7-16,-12-14,-10-14,-10-12,-2-8,0-2,5 8,11 16,15 20,17 24,16 24,12 26,8 21,9 21,11 19,9 18,11 19,13 21,12 20,13 20,11 12,7 6,3-5,-6-15,-8-21,-18-25,-13-29,-16-26,-16-23,-19-20,-14-22,-11-15,-12-18,-12-13,-9-14,-13-14,-7-9,-2-3,3 3,7 13,14 20,20 25,19 29,18 30,18 28,13 26,16 23,9 21,10 15,7 10,1 2,-1-4,-3-12,-9-15,-13-20,-8-22,-13-23,-14-25,-11-21,-13-15,-10-19,-12-14,-10-20,-10-11,-7-13,-6-6,3 2,5 8,13 21,21 33,21 39,23 41,17 38,16 28,10 21,8 11,2 3,-1-5,-3-12,-5-21,-10-24,-14-28,-14-27,-14-23,-15-22,-14-17,-13-12,-9-11,-6-11,-3-3,1 1,6 7,8 11,13 23,15 26,16 29,16 27,14 26,14 20,8 15,4 5,-3-3,-5-11,-9-18,-13-24,-11-21,-15-24,-11-17,-12-15,-11-14,-7-11,-5-12,-7-6,-2-6,3 2,7 9,7 14,14 19,15 25,15 27,11 22,12 19,5 18,6 8,1 4,-4-4,-7-9,-7-15,-8-19,-10-23,-9-19,-9-14,-7-14,-5-10,-8-10,-5-6,-1-5,-2 3,3 5,8 11,11 19,12 26,14 24,11 21,7 15,1 7,2 4,-3-6,-6-11,-5-12,-7-17,-6-15,-7-15,-6-12,-4-9,-5-10,-4-5,-2-3,2-2,0 6,3 7,7 9,8 14,7 12,8 14,5 14,2 11,4 5,-4-1,-1-4,-2-8,-4-12,-6-12,-8-11,-4-10,-4-9,-3-6,-3-6,0-1,0-3,0 4,3 4,6 9,7 11,9 15,8 15,5 10,4 8,0 4,-2 0,-3-3,-1-9,-7-10,-4-13,-6-9,-4-12,-7-4,-1-7,-5-3,0-5,-2 2,1 3,2 3,2 11,6 11,6 10,2 8,4 7,-2 1,2 2,-1 1,-3-6,-2-11,-3-8,-5-7,-2-6,-4 1,0 5,-3 5,2 7,-3 5,3 9,0 6,1 4,-2 3,-1 2,0 3,-3 2,-2-2,-1 1,-5 0,-1 5,-2 1,-1 5,-1 4,-3 8,2 3,1 1,2 0,2 1,2-5,1-5,0-5,4-4,1-3,0-2,-1 0,-1-1,2 1,1 0,-1-1,2 1,0-3,3-4,-2-6,2-1,1-7,-1-3,3 1,2-1,0 1,-1 1,1 2,2 0,-2-3,-1 0,1-1,-1-2,-1 0,2-6,4-3,3-7,1-5,-1-6,4-6,0-3,0-5,1-7,0-8,3-7,-2-5,2-2,3-4,2-2,2-2,-2 1,0-1,-2 7,-5 5,1 5,-1 7,-3 8,-1 5,-5 9,-3 10,0 10,1 7,-4 8,0 3,-1 1,-4 2,1 0,-1-1,1 0,-1-4,2-1,3 0,1-4</inkml:trace>
  <inkml:trace contextRef="#ctx0" brushRef="#br1" timeOffset="10956.006">5193 224,'3'0,"1"3,1 5,-5 4,-6 7,-4 6,-8 7,-4 7,-5 7,-8 7,-5 3,-5 2,-6 5,-3 2,-3 0,1-1,0-5,1-6,1-1,1-4,3-3,-1-1,-1-4,1 0,0-4,0-2,4 1,3-3,2-4,1-2,5-3,1-5,4-3,3-3,4-1,-2-2,1 1,2-2,0 2,2-1,4 1,1-1,1-2,-2-2,0-3,6 0,4 2,8 0,7 0,4-2,4 4,4 0,-3 2,-1 0,1 2,0 0,1 0,1-1,0-2,-2 2,-2-1,0 1,2 2,0 4,2 1,-1 3,5 0,1 1,3-3,1-2,2 2,3-1,2 1,2 2,1-1,1 2,1-1,0 2,0-2,3 1,1 3,3 2,4-2,3 4,2-1,2 0,5-2,4-1,5-2,-1-1,3 0,0-1,2-2,1-3,2-2,-1-3,1-5,0-1,0-2,0-1,0 0,0-1,-3 0,-6 0,-3 1,-7 0,-3-1,-5 6,-8-1,-5 0,-6-1,-8-4,-9-5,-6-2</inkml:trace>
  <inkml:trace contextRef="#ctx0" brushRef="#br1" timeOffset="11823.545">7121 342,'0'3,"-3"2,-1 2,0 5,-4 5,-1 11,-5 11,-6 8,-6 14,-5 12,-4 11,-7 8,-3 8,1 8,-4 1,1 3,1-1,5 0,3-4,5-5,1-5,2-6,4-10,2-7,5-10,4-5,3-7,4-9,3-7,3-9,1-3,1-10,1-11,0-5</inkml:trace>
  <inkml:trace contextRef="#ctx0" brushRef="#br1" timeOffset="13402.268">5153 243,'0'-3,"3"-1,2 3,2 2,5 1,2 3,7 1,5 3,10 3,7 0,10 1,10-3,11 2,9-2,5 1,3-2,4-1,-3 0,-1-1,-4-1,-4-3,2 0,-1-3,-1 1,-2-1,0-1,-5 1,-4 0,-6 0,-6 0,-7 0,-10 0,-7-4,-9-1,-3 1,-8-2,-4-1</inkml:trace>
  <inkml:trace contextRef="#ctx0" brushRef="#br1" timeOffset="20854.254">1985 1168,'0'-3,"3"-1,1-4,4 1,3-4,3-1,7-4,6-1,8-5,8-2,7-4,9-3,7-4,6-2,4-1,3-2,0 3,-1 1,-6 4,-8 7,-7 4,-8 6,-4 5,-8 5,-6 3,-2 2,-3 1,2-1,-1 2,-2 2,-1 1,-2 0,-8 2,-10 3,-8 4,-9 2,-3 2,-7 1,-2 5,-4 4,0 1,-2-1,1 1,-2-1,-1-1,2-6,-2-3,-1-1,2-4,-1 0,-1 0,-1-1,-2 0,-5 2,-1 1,-4-1,-4 0,0 1,-1 1,1 1,3 2,3-3,-1-1,4 0,2-1,2-1,3-2,5-3,4 0,3-1,9-2,10 2,5-3,7-4,1 0</inkml:trace>
  <inkml:trace contextRef="#ctx0" brushRef="#br1" timeOffset="22875.43">1945 283,'0'-3,"-3"1,-5 6,-4 4,-3 9,-3 4,-2 2,0 0,3 0,0-1,4 0,9-5,5-5,9-4,0 0,8-3,2 4,4 1,6 3,8 3,7 2,3 2,2-1,5 2,-3-1,-2-3,-3-1,-3-4,-5 0,-7-2,-11-7,-10-3</inkml:trace>
  <inkml:trace contextRef="#ctx0" brushRef="#br1" timeOffset="23458.273">1827 283,'-3'0,"2"0,4 3,6 1,7 5,8 1,7 5,8 2,7 2,9 0,6 1,5 1,3-1,-6-3,-5-1,-7-4,-8 0,-8-2,-13-4,-11-1</inkml:trace>
  <inkml:trace contextRef="#ctx0" brushRef="#br1" timeOffset="24927.275">3126 873,'0'-3,"-3"-1,-2-4,4 4,5 1,6 2,7 5,5 1,2 3,3 5,3 1,5 3,1 3,3-4,0 0,1 0,-2-2,-3-5,-3 1,-3-2,-4-2,-6 1,-6 3,-8 0,-6 0,-6 4,-2 2,-1 1,-1 2,2 0,0-3,-3-7,-5-8,-4-5,-4-5,-6-4,-6-4,-5 2,-4 0,-2-1,1 2,-1 0,3-1,4-1,4 2,3 0,3 0,4 1,6 0,4 2,4 7,8 3,5 6,6 2,1-1</inkml:trace>
  <inkml:trace contextRef="#ctx0" brushRef="#br1" timeOffset="25609.238">3657 1090,'-3'0,"-2"-4,1 3,4 1,6 1,4 4,5 0,2 0,3 2,0 0,1-1,-7-4,-9-5,-9 1,-7-1,-5 1,-3 0,2 1</inkml:trace>
  <inkml:trace contextRef="#ctx0" brushRef="#br1" timeOffset="27688.898">1374 992,'4'0,"3"-3,5-6,4-3,5-3,6-6,5-3,5-4,4-4,3 1,1-2,-4 2,-6 2,-5 3,-5 3,-6 1,-7 3,-1 3,-4 1,-2 4</inkml:trace>
  <inkml:trace contextRef="#ctx0" brushRef="#br1" timeOffset="30443.817">2103 342,'0'-4,"3"0,1-4,4-2,3-5,7-2,4-2,0 0,5-5,0-1,2-3,1 0,-4 2,0 1,-4 2,0 1,-1 5,-5 1,-5 8,0 4,-3 7,1 2,2 5,3 3,3 2,0 0,5 4,3 1,3 1,2 4,5 1,2 2,2 4,0 2,5-1,1 2,-1-4,-1 2,-1-4,-1-1,0-4,-5-5,-5-2,0-5,-3 0,-2-3,-3 0,-2-1,0-1,-2-3,0 2,1-1,-1 0,-3 2,-1-1,0-1,1-1,-2 2,-4 0,-2 2,-5 3,-5 4,-2 1,-3 0,-2-2,2 3,-2-4,1-6,1-6</inkml:trace>
  <inkml:trace contextRef="#ctx0" brushRef="#br1" timeOffset="32643.38">3067 1050,'3'0,"2"4,-1 4,-4 1,-2 1,-4 7,-1 4,-3 1,1 4,-3 1,3-2,-2-1,1 0,0-6,0-9,-1-9,2-8,-1-5,0-5,0-3,1 0,-1-1,-3 1,1 0,0 1,-2-1,-2 2,2 6,7 5,4 8,3 7,-2 6,-1 4,-3 2,0 2,-3 3,-4 1,2 4,-2-1,-1 2,1 0,-1-3,4-1,-2-4,-1-4,1-9,0-9,-2-5,1-4,1-5,-3-3,0-2,-2-1,-2-1,3 1,1 0,-1-1,3 7,3 10,4 8,2 8,3 3,1 8,-4 6,-3 1,-1 2,-3 3,2-1,-2-4,0-3,4-3,-2-2,2-2,1-7,2-9,-2-6,1-5,1-6,-4-3,2-2,-2-2,-1 0,-1-2,1 2,-2-1,2 1,-2 3,1 2,4 6,-3 5,2 6,-2 4,0 0</inkml:trace>
  <inkml:trace contextRef="#ctx0" brushRef="#br1" timeOffset="33377.046">1964 1307,'0'0</inkml:trace>
  <inkml:trace contextRef="#ctx0" brushRef="#br1" timeOffset="34579.916">1964 1307,'4'0,"0"3,1 4,-5 5,-5 4,-3 2,-2 1,0 2,-1-1,-3 4,2 1,-1-1,-2 0,-1-5,-1-2,-2-1,-1 0,1-2,-1-3,0-5,0-3,0-4,0-7,0-4,1-1,-4-1,-2-2,2 2,-4 0,0 3,2 2,1 1,2 0,0 3,5-2,6 3,3 0,5 4,1-2,2 3,1-2,0 2,-1-1,1 1,-4 1,-4 4,-5 4,-3 3,-3 8,-5 1,-5 5,-5 2,0-2,-1 1,3 0,1-1,4-6,3-3,1-5,6-1,1-2,3-1,5-3,2-4</inkml:trace>
  <inkml:trace contextRef="#ctx0" brushRef="#br1" timeOffset="36792.789">5193 716,'3'0,"1"-3,1 1,-5 3,-6 3,-1 5,-6 7,-2 8,-1 3,2 0,4-1,6-4,8-7,9-9,7-9,6-7,5-8,5-9,2-6,1 0,-1 1,-6 4,-3 5,-8 12,-7 9,-6 9,-3 7,-5 5,0 1,2 1,4 1,5-3,4-6,5-5,4-6,3-8,2-2,-2-3,2-4,-5-2,-2 1,-2 5,-1 3,-4 6,0 4,-4 5,0 5,2 2,5 1,5-4,4-3,3-2,3-3,0-3,-3-3,-3-2,-3-3,-2 0,-1 1,-2 4,1 5,2-1,2 2,2-1,2 3,-2-2,-8-3,-8 0</inkml:trace>
  <inkml:trace contextRef="#ctx0" brushRef="#br1" timeOffset="37611.814">4858 1090,'0'4,"4"0,3 0,5 0,4 1,5 1,2-1,6-1,3-5,3-2,2-4,-2-1,-2-2,-6 0,-2 3,-7 4,-5 8,-2 2,-3 3,4 1,4-3,4-2,4-1,3-4,2-3,2-2,-2-5,-1-2,-3 0,-5 4,-3 8,-1 3,0 5,4 0,2 2,4 0,9-3,3-2,3-5,1-5,-1 1,1-3,-4-2,-5 2,-6 1,-2 2,-4 1,-1 1,-1 1,3 0,1 1,0-1,0 0,-5-3,-4-1</inkml:trace>
  <inkml:trace contextRef="#ctx0" brushRef="#br1" timeOffset="38595.721">4641 1385,'0'4,"0"3,0 5,3 4,2 2,3 1,3-2,7-4,6-4,7-5,4-5,3-6,2-6,1-3,-4-3,-4 3,-8 0,-4 2,-11 8,-5 8,-8 7,-3 5,0 7,0 3,4 1,10-3,11-7,7-4,7-6,8-2,1-6,-2-5,1-5,-4-4,-6 2,-6-1,-6 3,-5 0,-5 6,-5 7,-1 7,-3 6,2 0,8 2,9-2,7-3,7-3,8-4,3 0,-3-7,-4-1,-6-3,-5 0,-5-2,-8 3,-3 7,1 3,2 5,5 1,10-2,7-1,7-2,3-2,1-1,-4-3,-6-3,-9-4,-6 1,-3 2,-1-3,-1 1,-2 2</inkml:trace>
  <inkml:trace contextRef="#ctx0" brushRef="#br1" timeOffset="43067.89">1295 1011,'4'0,"1"-3,-1-5,2-1,2-2,0 1,1 5,-5 4,-8 2,-8 0,-6 4,-10 1,-10 3,-10 3,-8 3,-13 5,-11 4,-4 0,-7-1,-2 0,-1-1,4-1,3-1,6 0,7-4,10-4,9-1,9-3,8-1,5-4,7-2,5 4,9-1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51.67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1 243,'56'-3,"1"-3,49-11,6 0,1031-99,-843 89,-287 25,540-43,-322 36,92 12,-241 5,0 3,0 4,1 5,7-1,-50-11,-23-5,0 0,0 2,0 0,1 1,-11-3,-1 0,1 1,-1 0,0 0,0 0,0 1,-1 0,1 0,-1 0,0 1,2 3,34 39,-29-35,-1-1,0 2,-1-1,0 2,-10-15,-1 0,1 1,0-1,-1 0,1 1,0-1,-1 0,1 0,0 0,-1 1,1-1,-1 0,1 0,0 0,-1 0,1 0,-1 0,1 0,-1 0,1 0,-1 0,1 0,0 0,-1 0,1 0,-1 0,1 0,-1 0,1 0,0-1,-1 1,1 0,0 0,-1-1,1 1,-1 0,1 0,0-1,0 1,-30-10,26 9,-15-4,1 0,-1 2,-1 0,1 1,0 1,-17 1,-32 4,-21 7,23-3,-443 47,-501 48,505-70,-4-22,383-14,41 0,0 3,1 5,-5 3,9 10,80-18,0-1,-1 1,1 0,0 0,0-1,-1 1,1 0,0-1,0 1,-1 0,1-1,0 1,0 0,0-1,0 1,0 0,0-1,-1 1,1-1,0 1,0 0,0-1,0 1,0 0,0-1,1 1,-1-1,0 1,0 0,0-1,0 1,0 0,1-1,-1 1,0 0,0-1,0 1,1 0,-1-1,0 1,0 0,1 0,-1-1,0 1,1 0,-1 0,1-1,-1 0,11-16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52.81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3802 76,'-7'-1,"1"0,0 0,0 0,0-1,0 1,0-2,-4-1,-24-8,-27 1,-1 2,0 3,-56 2,-194 15,255-8,-311 19,-620 23,200-47,440-13,-89-27,425 41,-8-1,0-1,0-1,-8-4,14 0,20 2,24-1,46 4,-1 3,74 10,-27-1,942 59,-95-4,-3-35,-928-28,-17 0,0-1,0-1,0-1,0 0,19-6,-41 8,1 0,0 0,0 0,-1 0,1-1,0 1,-1 0,1 0,0 0,0-1,0 1,-1 0,1 0,0 0,0-1,0 1,-1 0,1 0,0-1,0 1,0 0,0-1,0 1,0 0,-1-1,1 1,0 0,0-1,0 1,0 0,0 0,0-1,0 1,0 0,1-1,-1 1,0 0,0-1,0 1,0 0,0 0,0-1,1 1,-1 0,0 0,0-1,0 1,1 0,-1 0,0-1,0 1,1 0,-1 0,0 0,0 0,1-1,-1 1,0 0,1 0,-1 0,0 0,1 0,-1 0,0 0,0 0,-24-10,-41-4,51 13,0-2,0 0,1 0,-1-1,1-1,0 0,1-1,-8-4,1-4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6:56.44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115 201,'-5'3,"1"0,-1 0,0 0,0 0,0-1,0 0,0 0,0 0,-1-1,-37 17,42-17,-1 0,1 0,-1 1,1-1,-1 0,1 1,0-1,-1 0,1 1,0-1,0 1,0 0,0-1,0 1,1 0,-1 0,1 0,-1-1,1 1,-1 1,1-1,0 0,1 0,-1-1,1 1,-1 0,1-1,-1 1,1-1,0 1,0-1,0 1,0-1,0 1,0-1,0 0,0 0,0 1,1-1,-1 0,1 0,-1 0,0 0,1-1,0 1,-1 0,1-1,-1 1,1-1,0 1,-1-1,2 0,62 11,-58-11,192 10,109-11,-114-2,787-22,576-102,-1255 93,556-79,-840 110,0-1,0-1,0-1,15-6,-26 12,1 0,-1 1,1 0,-1 0,1 0,-1 1,1 0,-1 1,0 0,0 0,2 1,-5-2,30 12,-12-5,0 0,0 2,-1 0,4 4,-7-5,27 16,-44-26,0 1,0-1,0 1,0-1,0 1,-1 0,1-1,0 1,0 0,-1 0,1 0,0 0,-1-1,1 1,-1 0,0 0,1 0,-1 0,1 0,-1 0,0 0,0 0,0 0,0 0,0 0,0 0,0 0,0 0,0 0,0 0,0 0,-1 0,1 0,0 0,-1 0,1 0,-1 0,-7 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24.02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4 71,'0'-1,"0"1,-1 0,1 0,0 0,0-1,-1 1,1 0,0 0,0-1,0 1,-1 0,1-1,0 1,0 0,0-1,0 1,0 0,-1-1,1 1,0 0,0-1,0 1,0 0,0-1,0 1,0 0,0-1,0 1,1 0,-1-1,0 1,0 0,0-1,0 1,0 0,1 0,-1-1,0 1,0 0,0-1,1 1,-1 0,0 0,0 0,1-1,-1 1,0 0,0 0,1 0,-1 0,0-1,1 1,-1 0,0 0,1 0,-1 0,0 0,1 0,-1 0,26-5,-24 5,137-8,106 8,-92 2,1400-25,274 1,-970 44,108 47,-794-50,240 18,-385-38,-18-1,-8 0,-19-4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24.86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41 1,'-11'34,"3"0,0 1,3 0,1 0,0 30,4 43,8 26,75 600,-12-152,-36 238,-35-804,3 26,4-22,-7-20,0 1,0-1,0 0,0 0,1 1,-1-1,0 0,0 1,1-1,-1 0,0 0,0 0,1 1,-1-1,0 0,1 0,-1 0,0 0,1 0,-1 1,0-1,1 0,-1 0,0 0,1 0,-1 0,1 0,-1 0,0 0,1 0,-1 0,0-1,1 1,-1 0,0 0,1 0,-1 0,10-9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26.27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792 1,'6'159,"18"94,-4-67,149 2133,-90-1124,-37-764,38 122,-78-544,31 210,-28-172,-3 0,-1 0,-5 30,4-75,0-1,0 1,0 0,0-1,0 1,-1-1,1 1,0-1,-1 1,1-1,-1 1,0-1,0 0,1 1,-1-1,0 0,0 1,0-1,0 0,0 0,-1 0,1-1,0 1,0-1,0 0,0 0,0 0,0 0,0 0,0 0,0 0,0-1,0 1,0 0,0 0,0-1,0 1,0-1,0 1,0-1,0 1,0-1,0 0,1 1,-1-1,-10-9,2 0,-1 0,1-1,-4-7,5 8,-930-1326,871 1231,9 15,-21-22,67 99,11 18,17 29,331 583,-155-285,39 83,16 81,-232-462,0-4,-2 0,-1 1,-1 0,-2 0,-1 1,2 20,-10-50,0 0,1 0,-1 0,0 0,0 0,0-1,0 1,-1 0,1 0,0 0,-1 0,0 0,1 0,-1 0,0-1,1-1,0 0,-1 0,1 0,-1 1,1-1,0 0,-1 0,1 0,-1 0,1 0,0 0,-1 0,1 0,-1 0,1 0,0 0,-1 0,1 0,-1 0,1 0,0 0,-1-1,1 1,-1 0,1 0,0 0,-1-1,1 1,0 0,-1 0,1-1,0 1,0 0,-1-1,1 1,-4-4,1 0,0 0,0 0,0-1,0 1,0-1,1 0,0 1,0-3,-2-9,0-1,2 1,0-1,1 0,0 0,2 1,0-1,0 0,2 0,0 1,1-1,13-43,2 1,10-20,-27 74,393-874,-105 255,-260 557,-3-1,-3-1,5-35,-19 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27.57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1071 200,'-8'5,"1"0,0 0,0 1,0 0,1 1,0-1,0 1,1 1,0-1,-4 7,-9 12,-307 447,-10 14,271-399,-4-3,-4-3,-4-2,43-54,33-26,0 0,0 0,0 0,0-1,0 1,0 0,0 0,0 0,0-1,0 1,0 0,0 0,0 0,0-1,0 1,0 0,0 0,0 0,0 0,0-1,-1 1,1 0,0 0,0 0,0 0,0 0,0-1,0 1,-1 0,1 0,0 0,0 0,0 0,0 0,-1 0,1 0,0 0,0 0,0-1,0 1,-1 0,1 0,0 0,0 0,0 0,-1 0,1 0,0 0,0 0,0 1,0-1,-1 0,1 0,0 0,0 0,0 0,0 0,-1 0,1 0,6-12,1 0,1 0,0 1,0 0,9-10,5-5,86-110,113-145,1-28,-157 210,-5-3,-4-3,-5-2,-4-2,4-30,-43 113,-7 19,1-1,0 1,0-1,1 1,0 0,0 0,1 0,0 1,0-1,0 1,1 0,4-4,-7 9,0 0,0 0,0 1,0-1,1 0,-1 1,0-1,0 1,1 0,-1 0,0 0,0 0,1 0,-1 0,0 1,0-1,1 1,-1 0,0-1,0 1,0 0,0 0,0 0,0 1,0-1,0 0,1 2,51 44,-52-45,88 98,-4 3,3 14,54 68,409 531,-539-699,26 39,2-2,3-2,2-1,19 12,-55-54,1 0,1-2,-1 1,1-1,8 2,-18-7,1-1,0 0,-1 1,1-1,0-1,0 1,0 0,0-1,0 1,0-1,0 0,0 0,0 0,0 0,-1-1,1 1,0-1,0 0,0 1,0-1,0-1,-1 1,1 0,-1-1,1 1,-1-1,2-1,6-11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35.59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1 447,'13'-12,"1"2,0-1,1 2,0 0,1 1,0 0,0 2,10-3,21-11,161-66,3 9,3 10,91-12,-260 68,1 2,0 2,0 3,14 0,-57 4,1 0,0 0,-1 0,1 0,0 0,-1 1,1 0,0 0,-1 0,1 0,-1 0,0 1,1-1,-1 1,0 0,0 0,0 0,0 1,0-1,0 2,-2-3,0 0,-1 1,1-1,-1 1,1-1,-1 1,0-1,1 1,-1-1,0 1,0-1,0 1,0-1,-1 1,1-1,0 1,0-1,-1 2,-1 2,0 0,-1-1,1 1,-1-1,0 1,0-1,0 0,-1 0,-30 31,-1-2,-2-1,-2-2,0-2,-34 18,14-8,-198 125,-178 124,414-272,-28 21,47-34,-1 1,1-1,-1 0,1 1,0-1,0 1,0 0,0 0,0 0,1 0,0 0,-1 0,1 1,1-4,0 1,0-1,0 1,0 0,1-1,-1 1,0-1,0 1,1-1,-1 1,0-1,0 1,1-1,-1 1,1-1,-1 1,0-1,1 1,-1-1,1 0,-1 1,1-1,-1 0,1 0,0 1,-1-1,1 0,-1 0,1 0,-1 0,1 1,0-1,-1 0,1 0,-1 0,1 0,0 0,-1-1,1 1,-1 0,1 0,0 0,17-2,1 0,-1-1,0-1,0 0,0-2,13-6,-8 4,401-156,-184 68,25 2,-177 73,-86 20,1 0,0 1,0 0,0-1,0 1,-1 0,1 1,0-1,0 0,0 1,0 0,0 0,0 9,-17 9,-25 13,-1 0,-1-3,-1-1,-42 19,12-5,-156 89,-129 80,283-159,72-51,1 0,0 0,-1-1,1 1,0 0,0 0,0 0,0 0,0 0,0 1,0-1,0 0,0 0,0 1,1-1,-1 0,0 1,1-1,-1 1,1-1,0 1,-1-1,1 1,2-1,0 0,-1-1,1 1,0 0,0-1,0 0,0 1,0-1,0 0,0 0,-1 0,1 0,0 0,0-1,0 1,0-1,0 1,1-1,86-19,-2-4,47-20,-25 8,-73 24,273-85,116-13,-413 107,85-14,-88 16,0 1,0-1,0 1,0 1,0 0,0 0,0 1,5 1,-13-3,0 0,0 0,0 1,0-1,0 0,0 1,0-1,0 1,0-1,0 1,0-1,0 1,-1 0,1 0,0-1,0 1,0 0,-1 0,1 0,-1 0,1 0,-1 0,1 0,-1 0,1 0,-1 0,0 0,1 0,-1 0,0 0,0 0,0 0,0 0,0 0,0 0,0 0,0 0,-1 1,1-1,0 0,-3 5,1-1,-1-1,0 1,0 0,0-1,-1 1,-3 2,-29 28,-1-1,-2-2,-2-2,-7 3,6-5,1 3,2 1,-33 34,70-65,1 0,-1 1,1-1,0 1,-1-1,1 1,0 0,0 0,0-1,0 1,1 0,-1 0,0 0,1 0,0 0,-1 0,1 0,0 0,0-1,1 1,0-1,-1 0,1 0,0 0,0 0,0 0,0 0,0 0,0-1,0 1,0 0,0 0,0-1,1 1,-1-1,0 1,0-1,1 0,-1 1,0-1,1 0,-1 0,0 0,1 0,-1 0,0 0,1 0,35 1,0-2,0-2,0-2,0-1,-1-1,22-9,-2 3,87-21,-14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11T17:07:57.83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1 652,'79'-15,"971"-97,0 57,152 50,-1134 9,-54 0,-18 0,-23 3,-249 23,-29-11,97-7,108-5,-912 68,13 46,866-97,84-8,49-16,0 0,0 1,-1-1,1 0,0 0,0 0,0 0,0 0,0 0,0 0,0 1,0-1,0 0,0 0,0 0,0 0,0 0,0 1,0-1,0 0,0 0,0 0,0 0,0 1,0-1,0 0,0 0,0 0,0 0,0 0,0 0,0 1,0-1,0 0,0 0,1 0,-1 0,0 0,0 0,0 0,0 1,0-1,0 0,0 0,1 0,-1 0,0 0,0 0,0 0,0 0,0 0,1 0,-1 0,0 0,0 0,0 0,0 0,0 0,1 0,-1 0,0 0,0 0,0 0,0 0,0 0,1 0,-1 0,33 1,133-9,97-20,-101 9,826-73,4 52,-916 39,12 0,-1 3,0 4,83 16,-127-7,-42-15,-1 0,0 0,1 1,-1-1,0 0,1 1,-1-1,0 0,1 0,-1 1,0-1,0 1,1-1,-1 0,0 1,0-1,1 1,-1-1,0 0,0 1,0-1,0 1,0-1,0 1,0-1,0 1,0-1,0 1,0-1,-17 15,-9-6,0 0,0-1,-1-2,0 0,-23 0,18-1,-1170 114,597-72,462-32,-45 13,177-26,0 0,1 1,-1 0,1 1,-4 2,8 3,17 0,14-3,-1 0,1-1,1-2,-1 0,0-2,5-1,13 2,993 10,-482-13,-531 2,27-1,0 2,7 3,-110 5,-669 15,233-13,386-7,65 0,72-1,89-6,117-18,133-32,-362 51,601-116,-481 84,-2-6,-2-5,71-38,-193 79,97-50,-94 48,0 0,0-1,-1 0,1 0,-1-1,-1 0,1 0,-1 0,4-8,-9 13,0 0,1 0,-1 0,-1 0,1 0,0 0,0-1,-1 1,1 0,-1-1,0 1,0-1,0 1,0 0,0-1,0 1,-1 0,1-1,-1 1,1 0,-1 0,0-1,0 1,0 0,-1-1,-1-2,-1 1,0-1,0 1,-1 0,1 0,-1 0,0 0,0 1,-5-3,-17-9,-2 1,0 1,-1 2,0 1,-10-1,-163-31,154 34,-820-114,-5 41,586 56,262 22,-35-2,-52-11,111 16,0-1,0 1,0-1,0 1,0-1,1 1,-1-1,0 0,0 0,0 0,1 0,-1 0,0 0,0-2,6-4,15-1,38-5,1 3,0 2,0 3,17 2,-5-1,190-8,0 11,-1 12,155 30,-326-26,-65-7,-23-8,0 0,0 0,0 0,0 0,1 0,-1 0,0 0,0 0,0 0,0 0,0 0,0 0,1 0,-1 1,0-1,0 0,0 0,0 0,0 0,0 0,0 0,0 0,0 0,0 1,0-1,1 0,-1 0,0 0,0 0,0 0,0 0,0 1,0-1,0 0,0 0,0 0,0 0,0 0,0 0,0 1,0-1,0 0,0 0,-1 0,1 0,0 0,0 0,0 1,0-1,0 0,0 0,0 0,0 0,0 0,0 0,-1 0,1 0,0 0,0 1,0-1,-39 7,-200 4,-76-12,115-1,-204 0,-694 12,1006-4,82-5,11 0,48-1,2402-9,-2391 11,244 13,-236-9,-1 4,0 2,19 9,-74-18,0 1,0 0,-1 1,0 0,0 1,4 3,-14-9,1 1,-1 0,1 0,-1 0,0 0,0 0,0 0,1 0,-1 0,0 1,0-1,-1 0,1 1,0-1,0 0,-1 1,1-1,0 1,-1 0,0-1,1 1,-1-1,0 1,0-1,0 1,0 0,0-1,0 1,0-1,-1 1,1 0,0-1,-1 1,0-1,1 1,-1-1,0 0,0 1,1-1,-1 0,0 1,0-1,-1 0,1 0,0 0,0 0,0 0,-1 0,0 0,-10 8,1-1,-1-1,-1 0,1 0,-1-1,0-1,-1 0,1-1,-1-1,-4 1,-39 6,-55 2,91-10,-700 30,146-12,564-19,-363 30,290-19,1 2,0 5,-26 11,104-29,-65 27,67-27,0 0,0 1,0-1,1 1,-1 0,1 0,-1 0,1 0,0 0,-1 1,1-1,1 1,-1-1,0 1,1 0,-1 0,1-1,0 1,-1 2,2-4,0 1,0 0,0 0,0 0,1 0,-1 0,1 0,-1 0,1 0,0-1,-1 1,1 0,0-1,0 1,0 0,0-1,1 1,-1-1,0 1,1-1,-1 0,1 0,-1 1,1-1,0 0,-1-1,1 1,1 1,61 22,22-5,0-4,2-3,-1-5,45-2,-83-3,670 9,-21-2,-670-8,1 0,1 0,-1 2,0 1,0 2,1 1,-11 3,-18 0,-3-8,0 0,-1 0,1 0,-1 0,0-1,1 1,-1-1,0 1,0-1,0 0,-1 0,-55 16,-2-2,0-2,0-4,-36 1,-7 2,-492 54,-465 69,997-126,1 4,1 2,0 3,-10 7,69-25,0 1,0 1,0-1,0 0,0 1,0-1,1 1,-1 0,1 0,-1 0,1 0,0 0,0 1,0-1,0 1,0-1,0 2,2-3,0-1,0 1,0 0,0 0,0-1,0 1,0 0,0 0,0-1,1 1,-1 0,0-1,1 1,-1 0,0-1,1 1,-1-1,1 1,-1-1,1 1,-1 0,1-1,-1 0,1 1,0-1,33 16,25-3,1-2,0-3,1-2,10-3,-47-1,1223 32,-938-30,313 2,-519-6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5T13:59:59.538"/>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2386 3712,'-2'-1,"-1"0,0-1,1 0,0 1,-1-1,1 0,0 0,0 0,0 0,0 0,0-1,1 1,-1 0,1-1,-1 1,1-1,-1-1,-4-7,-65-99,6-3,-26-67,-94-245,-26-53,183 422,-15-31,-21-62,53 118,1 0,2-2,1 1,1-1,2 1,0-29,4 29,1-1,2 1,1-1,1 1,8-25,-6 36,0 0,1 1,2 0,0 0,1 1,0 1,2 0,0 0,3-1,16-15,1 2,2 1,33-23,120-73,-152 103,99-57,2 6,4 6,3 6,32-4,126-32,179-30,-112 53,319-23,-524 87,128 10,-181 3,-104-1,1 0,-1 0,0 1,0 0,1 0,-1 1,0 0,0 0,0 1,0 0,-1 0,1 0,-1 1,0 0,0 0,5 6,-5-4,-1 0,0 1,0 0,-1 0,0 0,0 0,-1 1,1 0,-2-1,1 1,-1 0,0 0,-1 1,0-1,0 1,4 66,-3 1,-3 1,-4-2,-11 63,-73 300,47-251,5-10,8 2,7 0,6 59,11-62,-7 0,-9-1,-22 79,37-218,2 1,1 0,2 32,-2 34,2-82,-2 0,0 0,-1 0,-1 0,-8 17,13-36,-1-1,0 0,1 1,-1-1,0 0,0 0,0 0,0 0,0 0,0 0,0 0,0 0,-1 0,1 0,0-1,0 1,-1 0,1-1,0 1,-1-1,1 1,-1-1,-14 1</inkml:trace>
  <inkml:trace contextRef="#ctx0" brushRef="#br0" timeOffset="2803.613">2412 3737,'-1'3,"1"-1,-1 0,0 0,1 0,-1 0,0 0,0 0,0 0,0-1,-1 1,1 0,0-1,-1 1,1 0,-1-1,1 0,-1 1,0-1,0 0,0 0,0 0,1 0,-1 0,-1 0,1-1,0 1,0-1,0 1,-2-1,-65 9,66-9,-89 5,1-4,0-5,0-3,0-4,1-4,-12-7,14-2,-132-36,-152-19,326 74,-1 2,1 1,-1 3,1 2,0 2,0 2,-45 12,43-8,24-7,1 1,0 1,1 1,0 1,0 1,0 1,-5 4,-4 6,1 1,1 2,1 0,1 2,1 1,0 2,11-10,1 0,1 1,0 1,1 0,1 1,1 0,1 1,1-1,1 2,1 0,5-16,0 1,0 0,1 0,0-1,1 1,0 0,0 0,0-1,1 1,0-1,1 1,0-1,0 0,0 0,1 0,0 0,3 3,13 17,0-1,2-2,16 15,-14-14,62 57,4-4,13 4,-48-39,-49-37,1 0,0-1,0 0,1 0,0-1,-1 0,1-1,1 1,6 1,-65-7,40 3,1 0,0 1,1 1,-1-1,0 1,1 1,-1 0,1 0,0 0,-6 6,11-8,0 1,0 0,0 0,1 0,-1 1,1-1,0 0,0 1,0 0,1-1,-1 1,1 0,0 0,0 0,0 0,0 0,1 0,-1 0,1 0,0 0,1 0,-1 0,1 0,-1 0,2 2,4 17,1-1,1 0,0-1,2 1,1-2,1 2,16 31,-27-50,1 0,1 0,-1 0,0 0,1 0,-1-1,1 1,0-1,0 1,0-1,0 0,0 0,0-1,0 1,1-1,-1 1,1-1,-1 0,1 0,0-1,-1 1,1-1,0 0,-1 0,1 0,0 0,-1 0,1-1,2 0,16-4,0 0,0-1,0-2,13-6,4 0,14 0,-32 10</inkml:trace>
  <inkml:trace contextRef="#ctx0" brushRef="#br0" timeOffset="3883.485">1988 4310,'-3'-2,"1"0,-1 0,0 1,0-1,0 1,0 0,0-1,0 1,0 1,-1-1,1 0,0 1,0 0,-1 0,-51 1,41 0,-14 1,0 1,0 1,1 2,-1 1,1 1,0 1,1 2,0 0,1 2,1 0,-1 2,2 1,0 1,-14 14,14-9,1 1,1 1,2 1,0 0,1 1,2 2,1-1,1 2,1 0,1 0,2 1,1 1,1 3,-2 15,3 0,1 1,3-1,2 1,2 0,2 0,2-1,3 0,2 4,-3-23,1 0,1 0,2-2,0 1,2-1,2-1,0 0,1-1,2-1,1 0,0-2,2 0,1-1,1-1,6 3,-12-12,1 0,1-1,-1-2,1 1,1-2,0-1,0 0,0-2,1 0,0-1,0-1,11-1,-4-1,1-2,0-1,0-1,-1-2,0-1,0-1,0-1,21-10,-7 0,0-3,-2-1,0-2,-2-1,-1-2,-1-2,-1-1,-1-2,-2-1,-2-2,12-18,-19 21,-2-1,-1-1,-2-1,-1 0,-2-2,-1 1,-2-2,-2 0,-1 0,2-28,-8 38,-1 1,-2-1,0 0,-2 1,-1-1,-2 1,0 0,-2 0,-1 1,-1 0,-1 0,-1 1,-1 0,-2 1,-8-12,0 6,0 2,-2 1,-1 0,-2 2,0 1,-1 2,-1 0,-2 2,-9-4,3 3,-1 3,0 1,-2 2,1 2,-2 1,0 2,-39-4,74 13,0 0,0 1,0 0,0 0,0 0,-1 1,1-1,-2 2,-8 5</inkml:trace>
  <inkml:trace contextRef="#ctx0" brushRef="#br0" timeOffset="5320.442">6221 4011,'-42'3,"-1"2,0 2,1 1,0 3,-30 11,41-11,0 1,1 1,0 2,2 1,0 1,0 2,2 0,0 2,2 1,0 1,1 1,2 1,0 0,2 2,1 1,1 0,1 1,2 0,1 2,-10 26,2 1,3 0,3 2,2 0,3 1,2 11,4-23,2 1,2 0,3 0,1 0,3-1,2 0,13 40,-14-63,2 0,1-1,0 0,2 0,1-2,1 1,0-2,2 0,12 12,-12-18,0 0,1-1,0 0,2-2,-1 0,1-2,1 0,0-1,1-1,0-1,11 3,8-2,-1-2,1-2,0-1,0-2,0-2,1-2,-1-1,-1-2,1-2,-1-2,0-2,-1-1,0-2,0-2,3-2,0-2,-1-2,-1-1,-1-3,-2-1,0-1,-2-2,-1-2,-2-1,-1-1,-1-2,8-16,-23 29,-2-1,0-1,-1 0,-2-1,-1 0,-1 0,-1-1,-1 0,-1 0,-2-1,0-8,-2 2,-2 0,-1 0,-2 1,-1-1,-2 1,-1 0,-2 0,-12-28,8 27,-2 1,-1 0,-1 1,-2 2,-1 0,-1 1,-2 1,-1 1,-1 1,-1 1,-1 2,-1 0,-1 2,-1 2,-1 1,-1 1,-20-7,35 17,0 0,-1 1,0 1,0 1,-1 1,1 1,0 0,-1 1,0 1,1 1,-1 1,-4 2,10-1</inkml:trace>
  <inkml:trace contextRef="#ctx0" brushRef="#br0" timeOffset="8518.235">5026 3638,'1'-1,"-1"-1,1 1,-1 0,1 0,0 0,-1 0,1 0,0 0,0 0,0 0,0 0,0 1,0-1,0 0,0 1,0-1,0 0,0 1,1-1,-1 1,0 0,37-15,-21 9,258-114,25-12,104-22,28 24,-288 94,1 6,9 6,-110 18,0 1,0 2,0 2,0 2,1 2,10 4,-45-5,-1 1,0 0,1 1,-1 0,-1 0,1 1,0 0,-1 1,0-1,-1 2,1-1,-1 1,0 0,-1 1,0 0,0 0,0 0,-1 0,1 4,0 1,0 1,0 0,-1 0,-1 0,-1 1,0-1,-1 1,0 0,-1 0,-1 0,0-1,-2 8,-57 351,-1 17,55-343,-10 37,14-82,1 1,-1-1,1 1,-1 0,1-1,0 1,0 0,0-1,0 1,1 0,-1-1,1 1,-1-1,1 1,0 0,0-1,0 0,0 1,1-1,-1 0,1 1,-1-1,1 0,0 0,0 0,0-1,0 1,0 0,0-1,0 1,0-1,1 0,-1 0,2 1,10 3,0-1,0 0,1-1,-1-1,1 0,2-1,34 6,-48-6,0 0,0 0,0 0,0 1,0-1,0 1,0 0,-1 0,1 0,-1 0,1 0,-1 1,0-1,0 1,0-1,0 1,0 0,0 0,-1 0,0 0,1 0,-1 0,0 0,-1 1,1-1,0 0,-1 0,0 2,2 16,-1-1,-1 1,-1-1,-3 11,1 13,4-14,0-18,-1 1,0 0,0 0,-2 5,1-16,1 1,-1-1,1 0,-1 1,1-1,-1 0,0 0,0 0,0 0,-1 0,1 0,0 0,-1 0,1 0,-1-1,0 1,1 0,-1-1,0 1,0-1,0 0,0 0,0 0,0 0,-1 0,-37 9,0-1,-17 0,-53 11,86-13,18-5,-1 1,0-1,0 0,0-1,0 0,0 0,0 0,0-1,0 0,0 0,-1-1,1 0,0 0,0-1,-6-6</inkml:trace>
  <inkml:trace contextRef="#ctx0" brushRef="#br0" timeOffset="9637.49">2586 5181,'22'-1,"1"-2,0 0,-1-2,12-4,23-4,281-42,58 10,-250 29,676-54,-485 44,-322 25,-3 0,0 0,1 0,-1 1,0 1,0 0,12 3,-22-4</inkml:trace>
  <inkml:trace contextRef="#ctx0" brushRef="#br0" timeOffset="11038.579">3333 973,'2'3,"0"1,0-1,0 0,-1 1,1 0,-1-1,0 1,0 0,0-1,0 1,-1 2,4 11,80 377,4 168,-19-51,-5 358,-64-847,1-8,0 1,-1 0,-1 0,-1 0,-3 14,6-33</inkml:trace>
  <inkml:trace contextRef="#ctx0" brushRef="#br0" timeOffset="18336.69">3308 1023,'4'0,"0"-1,0 0,0 0,0-1,1 1,-2-1,1 1,0-1,2-2,18-7,162-55,144-28,198-25,-493 112,85-19,66-15,88-3,-257 42,-10 1,0-1,0 1,0 1,0-1,0 1,0 1,0-1,0 1,0 0,0 1,0-1,6 3,-11 3,-9-2</inkml:trace>
  <inkml:trace contextRef="#ctx0" brushRef="#br0" timeOffset="19289.417">3681 3438,'13'0,"16"-4,21-6,23-5,20-5,16-7,14-3,8-1,2 5,-4 3,-11 1,-13 4,-17 5,-18 1,-17 2,-22 3,-16 2</inkml:trace>
  <inkml:trace contextRef="#ctx0" brushRef="#br0" timeOffset="20473.75">3009 1123,'8'9,"-1"0,0 1,-1 0,0 0,0 0,-1 1,3 9,3 6,37 86,-6 3,-5 1,9 60,61 366,-65-308,-25-141,55 321,-58-299,-5 0,-4 70,-6-177,0 13,-3-35,1 4,-3-13</inkml:trace>
  <inkml:trace contextRef="#ctx0" brushRef="#br0" timeOffset="21772.16">2959 1197,'0'-61,"0"61,-1-1,1 1,0 0,0-1,0 1,0 0,-1 0,1 0,0-1,0 1,0 0,-1 0,1-1,0 1,0 0,-1 0,1 0,0 0,-1 0,1 0,0-1,-1 1,1 0,0 0,0 0,-1 0,1 0,0 0,-1 0,1 0,0 0,-1 0,1 0,0 1,0-1,-1 0,1 0,0 0,-1 0,1 0,0 0,0 1,-1-1,1 0,0 0,0 0,0 1,-1-1,1 0,0 1,-16 12,14-12,-210 182,8-9,83-62,-81 101,162-165,1 2,3 1,3 2,1 1,3 2,-6 19,31-65,-11 25,14-34,1 0,-1-1,1 1,0 0,0-1,-1 1,1 0,0-1,0 1,-1 0,1 0,0-1,0 1,0 0,0 0,0-1,0 1,1 0,-1 0,0-1,0 1,0 0,1-1,-1 1,0 0,1 0,-1-1,0 1,1-1,-1 1,1 0,0 0,7-1</inkml:trace>
  <inkml:trace contextRef="#ctx0" brushRef="#br0" timeOffset="22655.822">2436 3662,'1'-2,"-1"1,1-1,-1 0,1 1,0-1,0 0,0 1,0-1,0 1,0 0,0-1,1 1,-1 0,0 0,1 0,-1-1,1 1,-1 1,2-2,36-19,-31 18,97-41,3 5,0 5,60-9,-149 38,368-77,-381 81,0 1,-1-2,0 1,1-1,-1 1,0-2,1 1,-1 0,1-2,6-7</inkml:trace>
  <inkml:trace contextRef="#ctx0" brushRef="#br0" timeOffset="26124.949">6246 4534,'0'-2,"0"0,0 0,0 1,0-1,-1 0,1 1,-1-1,1 0,-1 1,1-1,-1 0,0 1,0-1,0 1,0-1,0 1,0 0,0-1,0 1,-1 0,1 0,0 0,-2-1,-1 0,1 1,-1-1,0 1,0 0,0 0,1 0,-1 0,0 1,0 0,-4 0,-8 0,0 2,1 0,-1 1,0 0,0 2,-12 3,1 2,1 1,0 0,0 2,1 1,1 2,1 0,0 1,1 1,1 1,0 1,2 1,-3 5,12-13,0 0,1 0,1 1,0 1,1-1,0 1,1 0,1 1,1-1,0 1,1 0,0 0,2 0,0 1,0-1,2 0,0 0,1 0,0 1,1-2,1 1,1 0,4 10,-3-10,1-1,1-1,0 1,1-1,0-1,1 0,1 0,0 0,0-2,1 1,1-2,0 0,1 0,-4-4,0 0,0-1,1 0,0 0,0-1,0-1,0 0,0-1,1 0,0 0,-1-1,1-1,0 0,-1 0,1-2,-1 1,1-1,9-3,6-5,0 0,-1-2,0-1,-1-1,0-1,-1-1,-1-1,-1-1,13-14,3-5,-2-2,-1-1,-2-2,21-36,-43 61,0-1,-2 0,0-1,-1 0,0 0,2-17,-8 31,-1-1,0 0,0 0,0 0,-1-1,0 1,0 0,0 0,-1 0,0 0,-1 0,1 0,-1 0,0 1,0-1,-1 0,1 1,-2 0,1-1,0 1,-1 1,0-1,0 0,-4-2,-5-4,-1 1,0 0,-1 2,0-1,0 2,-1 0,-6-1,-36-11,-27-4,-11-3,94 25,-1 1,0-1,0 1,1-1,-1 0,0 0,1 0,-1 0,1-1,0 1,-1-1,1 1,0-1,0 0,0 0,0 0,0 0,0 0,1-1,-1 1,1 0,-1-1,1 1,0-2,1-12</inkml:trace>
  <inkml:trace contextRef="#ctx0" brushRef="#br0" timeOffset="27177.106">2162 4783,'0'-4,"0"1,0-1,0 0,0 1,-1-1,0 0,1 1,-1-1,-1 1,1-1,0 1,-1 0,0 0,0-1,0 1,0 0,0 0,-1 1,1-1,-1 0,0 1,0 0,-1-1,0 1,0 0,-1 0,1 1,0 0,-1 0,1 0,-1 0,1 1,-1-1,1 1,-1 1,0-1,1 1,-1-1,1 1,0 0,-1 1,1-1,-2 2,-13 5,0 2,1 0,0 1,1 1,0 0,0 1,2 1,-1 1,2 0,0 1,1 1,-3 5,1 0,1 0,0 1,2 0,1 1,1 0,1 1,1 0,1 1,-2 16,7-31,1 1,0 0,1-1,1 1,0-1,0 1,1-1,0 1,1-1,1 0,0 0,1 3,-1-7,-1 0,1-1,1 1,-1-1,1 0,0 0,1 0,-1-1,1 0,0 0,0 0,1-1,0 0,-1 0,1-1,0 1,1-2,5 3,3-2,0 0,0-1,1-1,-1-1,0 0,1-1,-1 0,0-2,0 0,0 0,0-2,-1 0,0-1,0 0,8-5,12-7,-1-2,-1-1,-1-1,0-2,26-27,-33 27,-1 0,-1-2,-2-1,0 0,6-14,-21 29,1 0,-1-1,-1 0,0 0,-1 0,3-14,-6 20,0-1,0 1,-1-1,0 0,0 1,-1-1,0 1,0-1,-1 1,0-1,0 1,-3-6,1 7,1-1,-1 1,1 0,-2 0,1 0,-1 0,0 1,0 0,0 0,-1 0,1 1,-1 0,-1 0,1 0,0 1,-1 0,0 0,-3-1,-15-2,0 0,0 1,0 2,-19 0,18 1,0-1,1-1,-18-5,18-3,11-1</inkml:trace>
  <inkml:trace contextRef="#ctx0" brushRef="#br0" timeOffset="37483.102">9558 3040,'-2'-18,"0"0,-2 0,0 1,-1-1,0 1,-2 0,0 1,0-1,-2 0,-26-64,-41-182,52 168,-3 1,-5 1,-6-2,14 43,-128-300,101 232,27 65,1-1,4-1,1 0,2-6,3 0,5 30,1 1,2-1,0-30,-3-16,5 69,1-1,0 1,1 0,0-1,1 1,0-1,1 1,0 0,1-1,0 1,0 0,1 0,0 0,1 0,1-1,8-11,1 1,1 1,1 0,0 1,2 0,0 2,1 0,1 1,0 1,1 1,19-10,87-52,-57 32,63-28,14 8,151-42,161-26,-286 85,-70 19,1 4,0 5,2 5,0 4,3 5,-96 5,0 2,0 0,-1 1,1 0,-1 0,1 2,-1-1,-1 2,1 0,-1 0,11 8,-10-6,1 1,-2 0,1 1,-1 1,-1 0,0 0,0 1,-1 0,-1 0,1 3,0 4,-1 1,-1 0,-1 0,-1 0,0 1,-2-1,0 1,-1 4,0 48,-4 53,-1-27,-6 54,-6-1,-7-1,-6-1,-6 41,4-16,-8 49,9 1,9 19,20-202,3 0,1 0,3 1,-2-9,-1 0,-1 0,-2 1,-3 28,-2-47,-1-6</inkml:trace>
  <inkml:trace contextRef="#ctx0" brushRef="#br0" timeOffset="41147.282">9558 3040,'-2'3,"1"-1,-1 0,0 0,0 1,0-1,0 0,-1-1,1 1,0 0,-1-1,1 1,-1-1,0 0,1 0,-1 0,0 0,0 0,0 0,-3 1,-23 8,0-1,-1-2,0-1,0-1,-1-2,-2 0,-61-1,-32-4,-23-9,84 5,-1 3,0 2,-20 5,-71 7,-70-6,197-3,0 1,0 1,0 2,-21 7,-49 9,82-19,0 2,0-1,0 2,1 0,-1 1,2 1,-1 1,1 0,-4 4,12-7,1-1,-1 1,1 0,1 1,-1-1,1 1,0 1,1-1,-1 1,1 0,1 0,0 1,0-1,1 1,0 0,0 0,1 0,-1 9,2-2,1 1,1 0,1 0,0 0,1-1,1 1,1-1,0 0,4 7,15 33,30 51,-42-86,20 42,-4-7,17 20,22 32,-66-107,0 0,-1 0,1 0,-1 0,1 1,-1-1,0 0,1 0,-1 0,0 0,0 0,0 1,0-1,0 0,0 0,0 0,0 0,-1 1,1-1,0 0,-1 0,1 0,-1 0,1 0,-1 0,1 0,-1 0,0 0,0 0,1 0,-1 0,0-1,0 1,0 0,0 0,0-1,0 1,0-1,0 1,-1 0,-59 23,26-11,31-11,1 0,-1 0,1 0,-1 1,1-1,0 1,0 0,0 0,0 0,1 0,-1 1,1-1,0 1,0-1,0 1,0 0,1 0,-1 2,1 0,0 0,1-1,0 1,1 0,-1-1,1 1,0 0,0-1,1 1,0-1,0 0,0 0,1 3,8 20,-3 1,0-1,-1 2,-2-1,-1 6,17 82,-15-83,-5-27,0 1,0-1,1 0,0 1,0-1,3 6,-4-12,0 1,0 0,0-1,0 1,1-1,-1 1,0-1,1 0,-1 1,1-1,0 0,-1 0,1 0,0 0,-1 0,1-1,0 1,0 0,0-1,0 0,0 1,0-1,0 0,0 0,0 0,0 0,1 0,67-9,0-2,42-14,62-11,-54 18,-100 12</inkml:trace>
  <inkml:trace contextRef="#ctx0" brushRef="#br0" timeOffset="42313.104">9583 3912,'0'-5,"0"1,-1-1,0 1,0 0,0-1,0 1,-1 0,1 0,-1 0,0 0,-1 0,1 0,-1 1,1-1,-1 1,0-1,0 1,-1 0,1 0,-1 1,1-1,-1 1,0 0,0 0,0 0,0 0,0 1,-4-2,-3 0,-1 0,0 0,0 1,0 0,0 1,0 1,0 0,-1 0,1 1,0 1,-17 4,1 2,0 0,1 2,0 1,1 1,0 2,1 0,0 2,2 0,-9 9,4-2,1 1,1 1,1 2,2 0,0 2,2 0,1 2,-1 5,5-2,1 0,2 1,1 1,2 0,2 1,1-1,2 2,1-1,2 0,2 1,1-1,6 36,-1-33,1-1,1 0,3 0,1-1,2-1,1 0,2-1,2 0,1-2,2 0,1-1,2-1,-12-16,2-1,0 0,0-2,1 1,1-2,0 0,0-2,1 1,1-2,0-1,0 0,1-1,0-1,15 2,-12-4,-1-2,1 0,0-2,0 0,0-2,0 0,-1-1,1-2,-1 0,0-2,-1 0,1-1,4-4,6-4,-1-1,0-2,-1-1,-1-1,-1-2,-1-1,-1-1,-2-1,0-1,-2-1,0-2,2-6,-1-1,-3-1,-1 0,-1-2,-3 0,-1 0,-2-2,-1 0,-2-4,-3 8,-2-1,-1 0,-2 0,-2 0,-1 0,-2 0,-2 0,-1 1,-13-37,10 45,-1 1,-2 0,-1 0,-1 1,-1 1,-2 1,-1 0,0 2,-2 0,-1 1,-1 1,-19-14,12 14,-2 0,0 2,-1 1,-1 2,-3 0,13 7,0 1,-1 2,0 0,0 1,0 2,-1 0,-23 1,45 3,0 0,0 0,1 0,-1 1,0-1,0 1,0 0,0 0,0 0,1 1,-1 0,0-1,-2 3,-8 9</inkml:trace>
  <inkml:trace contextRef="#ctx0" brushRef="#br0" timeOffset="43412.772">12720 3264,'-15'1,"-1"1,1 0,0 1,0 1,0 0,0 1,-5 3,-100 49,76-32,1 2,1 1,2 3,1 1,2 2,1 1,1 2,2 1,2 2,2 1,1 2,-14 32,21-35,2 1,3 0,1 2,2 0,1 0,3 1,1 0,3 1,1 0,3 0,1 0,3 0,1-1,5 20,-3-39,0 1,1-1,2 0,0-1,2 0,1 0,0-1,2-1,1 0,1 0,-3-7,0 0,1-1,0-1,1 0,1-1,0-1,0 0,1-1,0-1,1 0,0-2,1 0,14 3,-2-3,1-2,-1-1,1-2,0-1,-1-1,1-2,0-1,-1-2,0 0,0-3,0 0,9-6,12-5,-1-3,-1-2,-1-2,-1-2,-1-2,29-26,-43 30,-2-2,0-1,-2-2,-1 0,-2-2,-1-1,-1-1,-2-1,14-34,-23 42,-2-1,-1 0,-1-1,-2 0,-1 0,-1 0,-2-1,-1 0,-1 0,-1 0,-2 1,-2-1,-5-22,1 20,-1-1,-2 1,-1 1,-2 0,-1 0,-1 2,-2 0,-1 1,-1 1,-2 0,0 2,-13-10,4 7,-2 1,-1 1,-1 2,-1 1,-1 2,-1 2,0 1,-2 2,-34-9,13 4,43 13</inkml:trace>
  <inkml:trace contextRef="#ctx0" brushRef="#br0" timeOffset="46563.468">11277 2766,'3'3,"2"-1,-1 0,0 0,0 0,1 0,-1-1,1 1,-1-1,1-1,-1 1,1 0,0-1,-1 0,4-1,8 2,75 3,1-5,0-4,-1-3,0-5,15-6,131-37,76-34,-18-5,93-28,-241 83,101-12,-121 37,1 7,-1 4,53 9,-7-2,-163-3,0 1,0-1,0 2,0-1,0 1,0 1,-1 0,1 0,2 2,-9-3,1 0,-1 0,0 0,1 0,-1 1,0 0,0 0,0-1,-1 2,1-1,-1 0,0 0,0 1,0 0,0-1,0 1,-1 0,0 0,1-1,-1 1,-1 0,1 0,-1 4,2 27,-2 1,-2-1,-1 1,-1-1,-6 16,-48 175,46-186,-148 468,98-319,53-154,1 0,-1 17,4-17,-2-1,-7 19,12-49,1 0,0 1,0-1,0 1,0-1,1 1,-1-1,1 1,0-1,1 1,-1-1,1 0,0 1,0-1,1 3,0-5,-1 1,1 0,-1-1,1 0,0 1,0-1,0 0,1 0,-1 0,0-1,1 1,-1 0,1-1,0 0,-1 1,1-1,0 0,0 0,0-1,0 1,0-1,0 1,2-1,30 1,-27-1,0 0,0 0,0 1,-1 0,1 0,3 2,-9-3,0 1,1 0,-1 0,-1 0,1 0,0 0,0 1,0-1,-1 1,1-1,0 1,-1 0,0-1,1 1,-1 0,0 0,0 0,0 0,0 0,0 0,-1 0,1 0,0 0,-1 2,3 13,-1 1,-1-1,-1 0,0 0,-1 1,-1-1,-2 2,4-18,0 0,-1 0,1 0,0 0,-1-1,1 1,-1 0,0 0,1-1,-1 1,0 0,1-1,-1 1,0-1,1 1,-1-1,0 1,0-1,0 0,0 1,0-1,1 0,-1 0,0 1,0-1,0 0,0 0,0 0,0 0,0 0,0 0,0 0,-39-6,16 2,-34 5,0 4,1 1,0 4,0 1,-17 8,4-1,-1-4,0-3,-10-2,4 5,31-4,34-9</inkml:trace>
  <inkml:trace contextRef="#ctx0" brushRef="#br0" timeOffset="47663.302">10231 4435,'-54'-10,"48"8,0 0,0 1,-1-1,1 1,0 1,-1-1,1 1,-6 1,2 2,13 0,20 1,41-3,-1-4,0-2,1-3,193-37,-177 30,244-51,126-21,-296 68,-153 19,-1 0,1 0,0 0,0 0,0 0,0 0,0-1,0 1,-1 0,1 0,0-1,0 1,0 0,-1-1,1 1,0-1,0 1,-1-1,1 1,0-1,-1 0,1 1,-1-1,1 0,-1 1,1-1,-1 0,1 0,-1 0,0 1,0-10</inkml:trace>
  <inkml:trace contextRef="#ctx0" brushRef="#br0" timeOffset="49383.6">10081 898,'4'69,"2"-1,16 67,-4-28,36 256,72 505,-119-818,-1 0,-3 0,-2 0,-3-1,-1 1,-3 0,-4 11,24-69,0 2,0 0,0 1,0 0,11-1,199-45,-112 28,43-18,-122 31,-13 5,-1 0,1-2,-2 0,1-2,-1 0,0-1,12-9,-18 7</inkml:trace>
  <inkml:trace contextRef="#ctx0" brushRef="#br0" timeOffset="50452.236">10106 799,'0'1,"0"0,0 0,1 0,-1 0,1-1,-1 1,0 0,1 0,0 0,-1-1,1 1,-1 0,1-1,0 1,-1 0,1-1,0 1,0-1,0 1,-1-1,1 0,0 1,0-1,0 0,0 1,0-1,0 0,0 0,31 5,-28-5,23 1,0-1,0-1,-1-2,1-1,0-1,4-2,60-18,7-7,-76 25,273-104,-119 43,79-16,-231 78</inkml:trace>
  <inkml:trace contextRef="#ctx0" brushRef="#br0" timeOffset="51298.787">9882 898,'3'5,"0"-1,0 1,0 0,-1 0,1 0,-1 1,0-1,-1 0,0 1,1 0,-1 4,3 9,63 287,50 190,-85-387,-11-44,-3 0,-3 2,-2 0,3 65,-16-102</inkml:trace>
  <inkml:trace contextRef="#ctx0" brushRef="#br0" timeOffset="52071.198">9857 923,'-4'5,"-6"0,-9 9,-11 6,-8 3,-10 7,-6 3,-2 3,-4 1,-1-2,7 1,3-5,6-4,7-2,6-6,7-1,5-4,5-4</inkml:trace>
  <inkml:trace contextRef="#ctx0" brushRef="#br0" timeOffset="52703.722">9608 2691,'4'0,"10"0,16 0,14-4,14-6,9-5,10 0,4-2,-2-2,-7 1,-11 1,-16 3</inkml:trace>
  <inkml:trace contextRef="#ctx0" brushRef="#br0" timeOffset="54104.077">7193 3190,'-6'0,"0"0,0 1,0-1,0 2,0-1,0 0,0 1,0 0,1 1,-1-1,1 1,0 0,0 1,0-1,-4 4,2 0,0 0,0 1,1 0,0 0,1 0,0 1,0-1,1 1,-2 4,-4 15,2 0,0 1,2 0,1 0,2 1,0 2,2-9,0-1,2 1,1-1,0 1,2-1,4 17,-6-34,-1 1,1-1,1 0,-1 1,1-1,0 0,0-1,0 1,0 0,1-1,0 0,0 0,2 1,-3-3,0 0,0 0,0-1,1 1,-1-1,0 0,1 0,-1 0,1-1,-1 1,1-1,-1 0,1 0,0 0,-1 0,1-1,-1 1,1-1,-1 0,1 0,-1 0,3-2,4-1,0-2,0 1,-1-1,0-1,0 0,0 0,-1 0,0-1,-1-1,1 1,-1-1,-1 0,0-1,0 0,-1 1,3-11,2-3,-1-1,-1 0,-2 0,0 0,-2-1,0 0,-2-3,-1 9,-2 0,0 0,-1 0,-1 0,-1 1,-1 0,0-1,-1 2,-1-1,-6-10,12 26,-1-1,1 0,0 0,0 1,0-1,0 0,0 0,0 0,1 0,0 0,-1 0,1 0,0 0,0 0,1-1,-1 1,1-1,5-7</inkml:trace>
  <inkml:trace contextRef="#ctx0" brushRef="#br0" timeOffset="55249.321">13991 2642,'-10'0,"0"1,1 0,-1 0,0 1,1 0,-1 0,1 1,0 1,0 0,0 0,0 1,1 0,0 0,-2 2,-1 2,2 0,-1 0,1 1,1 0,0 0,0 1,1 0,0 1,1 0,0 0,-2 8,0 1,1 0,1 0,1 1,1-1,1 1,1 0,1 0,1 0,1 0,0 0,4 11,-4-27,0 0,0 0,1 0,-1 0,1-1,1 1,-1-1,1 1,0-1,1 0,-1 0,1 0,0-1,0 1,0-1,1 0,-1 0,2 0,-2-2,0 0,0 0,0-1,0 0,1 0,-1 0,0 0,1-1,-1 0,1 1,-1-2,1 1,-1 0,0-1,1 0,-1 0,0 0,1-1,-1 1,0-1,0 0,0 0,-1-1,1 1,0-1,12-8,-1 0,0-1,-1-1,0 0,-1-1,-1-1,0 0,-1 0,9-16,-12 18,-1 0,-1-1,0 0,0 0,-2 0,1 0,-2-1,0 0,-1 1,0-1,-1 0,-2-15,1 26,0 0,0-1,-1 1,0 0,0 0,0-1,-1 1,1 0,-1 0,0 0,0 1,0-1,-1 0,1 1,-1-1,0 1,0 0,0 0,0 0,-1 0,1 1,-1 0,1-1,-1 1,0 0,-3-1,-15-2</inkml:trace>
  <inkml:trace contextRef="#ctx0" brushRef="#br0" timeOffset="56886.636">9508 4136,'-13'0,"0"0,0 1,0 1,0 1,0-1,0 2,1 0,0 0,-1 1,2 1,-1 0,1 1,0 0,-1 1,-1 2,1 1,1 0,0 1,1 0,0 1,1 0,0 0,1 1,0 0,-4 12,3-2,1 0,0 1,2 0,1 0,1 0,2 1,0 0,1-1,2 1,0 0,2-1,1 1,1-1,2 4,-4-18,1 0,0-1,0 1,1-1,1 0,-1-1,2 1,-1-1,1 0,1-1,-1 1,1-2,1 1,6 4,-9-8,1 0,0-1,0 1,0-1,0-1,1 1,0-1,-1 0,1-1,0 0,-1 0,1-1,0 0,0 0,0-1,-1 0,1 0,0-1,-1 0,1 0,2-2,11-5,-2 0,1-2,-1 0,-1-1,0 0,-1-2,0 0,-1-1,-1-1,0 0,-1-1,-1-1,-1 0,0 0,-1-1,-1-1,-1 0,-1 0,0-2,-2 4,-1 1,0-1,-1 0,-1 0,0 0,-2-1,0 1,-1-1,-1 1,0-1,-2 1,0 0,-1 0,-1 0,0 0,-2 1,0 0,-1 0,0 1,-2 0,1 0,-9-8,5 9,-1 1,0 0,-1 1,0 1,-1 0,0 1,-1 1,0 1,-1 0,-1 1,-3-1</inkml:trace>
  <inkml:trace contextRef="#ctx0" brushRef="#br0" timeOffset="57767.374">12720 3862,'0'-4,"0"0,0 0,0 1,-1-1,0 0,0 0,0 1,0-1,0 1,-1-1,0 1,0 0,0-1,0 1,0 0,0 0,-1 0,1 1,-1-1,0 1,0-1,0 1,0 0,-1 0,1 0,0 1,-2-2,-2 1,1 0,0 0,-1 1,1 0,-1 0,0 0,1 1,-1 0,1 0,-1 1,1 0,-1 0,1 0,-1 1,-2 1,-8 5,-1 0,1 1,0 1,1 1,0 0,1 1,0 1,1 0,0 1,1 1,1 0,-8 12,0 3,2-1,1 2,1 0,2 2,1-1,-5 23,12-33,1-1,1 1,1 0,0 0,2 1,1-1,0 0,2 0,1 0,4 20,-4-33,-1 1,1-1,1 0,0 0,0 0,0 0,1-1,1 0,0 0,0 0,0-1,1 0,0 0,0 0,0-1,1 0,0-1,1 1,-1-2,1 1,0-1,0-1,0 1,1-1,5 0,2 0,1-1,0-1,0-1,1 0,-1-1,0-1,-1-1,1-1,0 0,-1-1,0-1,0-1,-1 0,1-1,-2-1,1 0,1-2,2-2,0-1,-1-1,-1 0,0-1,-1-1,0-1,-2 0,0-1,-1 0,-1-1,-1-1,0 0,-1-3,-6 14,-1 0,0-1,0 0,-1 0,-1 0,0 0,0 0,-1 0,0 0,-1 0,-1 0,1 0,-2 0,1 0,-2 1,1-1,-2 1,-1-4,-3-2,0 1,-1 1,-1-1,-1 1,0 1,0 0,-1 1,-1 1,0 0,-15-9,-68-39,60 38</inkml:trace>
  <inkml:trace contextRef="#ctx0" brushRef="#br1" timeOffset="61617.874">7043 2617,'-1'2,"1"1,-1 0,-1 0,1 0,0-1,-1 1,1 0,-1-1,0 0,0 1,0-1,0 0,-1 1,-29 27,31-29,1-1,-1 1,0-1,0 1,1-1,-1 1,0-1,0 1,0-1,1 0,-1 0,0 1,0-1,0 0,0 0,0 0,0 0,1 0,-1 0,0 0,0 0,0-1,0 1,0 0,1 0,-1-1,0 1,0 0,0-1,1 1,-1-1,0 1,0-1,1 0,-1 1,1-1,-1 1,0-1,1 0,-1 0,1 1,0-1,-1 0,1 0,-20-45,17 38,-21-61,4-1,3 0,0-22,16 89,0 1,1-1,-1 0,1 0,0 1,0-1,0 0,0 0,1 0,-1 1,1-1,-1 0,1 0,0 1,1-2,-2 3,1 1,-1 0,0-1,1 1,-1 0,1-1,-1 1,1 0,-1 0,1-1,-1 1,1 0,-1 0,1 0,-1 0,1 0,-1 0,1 0,-1 0,1 0,-1 0,1 0,-1 0,1 0,-1 0,1 1,0-1,22 15,14 20,-1 3,-2 0,1 6,-8-10,2 0,1-1,1-2,26 18,-57-49,1 1,-1 0,1-1,0 1,-1-1,1 1,0-1,0 1,-1-1,1 0,0 1,0-1,0 0,0 1,-1-1,1 0,0 0,0 0,0 0,0 0,0 0,-1 0,1 0,0 0,0-1,0 1,0 0,0 0,-1-1,1 1,0 0,0-1,-1 1,1-1,0 1,-1-1,1 0,0 1,-1-1,1 0,-1 1,1-1,-1 0,1 0,-1 1,0-1,1 0,-1 0,0 0,1 1,-1-2,9-53,-7 40,12-147,-6-2,-8 1,-15-96,6 142,1 23,4 1,7-88,3 154,-6 27,1 0,-1 0,0 0,0 0,1 0,-1 0,0 0,0 0,1 0,-1 0,0 0,0 0,1 0,-1 0,0 0,0 0,1 0,-1 0,0 0,0 1,1-1,-1 0,0 0,0 0,0 0,1 1,-1-1,0 0,0 0,0 0,0 1,1-1,-1 0,0 0,0 1,0-1,0 0,0 0,0 1,0-1,0 0,0 1,0-1,0 0,14 51,45 253,121 528,-171-797,-5-18,0 1,2-1,0 0,1-1,3 6,-10-22,0 1,0-1,1 0,-1 1,0-1,0 0,0 1,1-1,-1 0,0 1,0-1,1 0,-1 0,0 1,1-1,-1 0,0 0,1 1,-1-1,0 0,1 0,-1 0,1 0,-1 0,0 0,1 0,-1 0,1 1,-1-1,0-1,1 1,-1 0,0 0,1 0,-1 0,12-13,7-31,-15 34,57-119,7 3,72-103,-137 224,3-4,0 0,0 0,0 1,1 0,5-5,-11 13,-1-1,0 1,0 0,1-1,-1 1,0-1,1 1,-1 0,0 0,1-1,-1 1,0 0,1 0,-1-1,1 1,-1 0,1 0,-1 0,0 0,1 0,-1 0,1 0,-1 0,1 0,-1 0,1 0,-1 0,0 0,1 0,-1 0,1 0,-1 0,1 0,-1 0,0 1,1-1,-1 0,1 0,-1 1,0-1,1 0,-1 1,0-1,1 0,-1 1,0-1,0 0,1 1,-1-1,0 1,0-1,0 0,0 1,1-1,-1 1,0-1,0 1,0-1,0 0,0 1,0-1,0 1,0-1,-1 33,-14 49,-4-1,-3 0,-28 64,-28 98,77-237,-2 3,1 0,0 1,0-1,1 1,1 7,-1-16,2 0,-1 0,0 0,0 0,0 1,0-1,1 0,-1 0,0 0,1 0,-1 0,1-1,-1 1,1 0,0 0,-1 0,1 0,0-1,0 1,-1 0,2 0,-1-1,1 1,-1-1,1 1,-1-1,1 0,0 0,-1 0,1 0,-1 0,1 0,0 0,-1-1,1 1,-1 0,1-1,-1 0,1 1,-1-1,1 0,25-12,0-2,-2-1,0-1,14-13,35-23,-19 18,32-14,-68 40,0 0,1 1,0 1,0 1,0 1,18-2,-36 7,0-1,1 1,-1-1,0 1,0 0,1 0,-1 0,0 0,0 0,1 1,-1-1,0 1,0-1,0 1,1 0,-1 0,0 0,0 0,0 0,0 1,-1-1,1 0,0 1,0-1,-1 1,1 0,-1 0,0 0,0 1,-1 0,1-1,-1 1,0 0,0-1,0 1,0 0,0-1,-1 1,1 0,-1-1,1 1,-1 0,0-1,0 1,0-1,-1 0,1 1,0-1,-1 0,-1 1,-26 37,-2-2,-1-1,-12 8,-1 2,30-30,-37 34,44-47</inkml:trace>
  <inkml:trace contextRef="#ctx0" brushRef="#br1" timeOffset="62357.821">6893 2741,'5'0,"1"-4,-1-6,-5-5,-7-1,-6-1,-6-2,-3-2,-2-2,-2-1,-1 4,5 0,11 4,10 5,6 4</inkml:trace>
  <inkml:trace contextRef="#ctx0" brushRef="#br1" timeOffset="63075.415">8139 2841,'0'-5,"4"0,6 0,1-4,3 0,3 2,3-3,3 1,1 2,-4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CFBE3-31D4-416D-BAFC-7D039AFE4F00}"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88393-F98F-4C75-8AC8-E36D4A86331A}" type="slidenum">
              <a:rPr lang="en-US" smtClean="0"/>
              <a:t>‹#›</a:t>
            </a:fld>
            <a:endParaRPr lang="en-US"/>
          </a:p>
        </p:txBody>
      </p:sp>
    </p:spTree>
    <p:extLst>
      <p:ext uri="{BB962C8B-B14F-4D97-AF65-F5344CB8AC3E}">
        <p14:creationId xmlns:p14="http://schemas.microsoft.com/office/powerpoint/2010/main" val="87294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xJCMToZ56_ADz9VYAHs2MBc4QB3Bl1hDMQJhjEcC-O4/edit?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spreadsheets/d/1CTOu9e75RqUykTo36hO9DcahGdMQHKPzvHd0hFpki50/edit?usp=shar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spreadsheets/d/11-srN2HwS_NrnXPzastiCthYj-Zu3sPmi9VusOuf4Js/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(as people join)</a:t>
            </a:r>
          </a:p>
          <a:p>
            <a:r>
              <a:rPr lang="en-US" dirty="0"/>
              <a:t>5min 1:00-1:05</a:t>
            </a:r>
          </a:p>
        </p:txBody>
      </p:sp>
      <p:sp>
        <p:nvSpPr>
          <p:cNvPr id="4" name="Slide Number Placeholder 3"/>
          <p:cNvSpPr>
            <a:spLocks noGrp="1"/>
          </p:cNvSpPr>
          <p:nvPr>
            <p:ph type="sldNum" sz="quarter" idx="5"/>
          </p:nvPr>
        </p:nvSpPr>
        <p:spPr/>
        <p:txBody>
          <a:bodyPr/>
          <a:lstStyle/>
          <a:p>
            <a:fld id="{D4488393-F98F-4C75-8AC8-E36D4A86331A}" type="slidenum">
              <a:rPr lang="en-US" smtClean="0"/>
              <a:t>1</a:t>
            </a:fld>
            <a:endParaRPr lang="en-US"/>
          </a:p>
        </p:txBody>
      </p:sp>
    </p:spTree>
    <p:extLst>
      <p:ext uri="{BB962C8B-B14F-4D97-AF65-F5344CB8AC3E}">
        <p14:creationId xmlns:p14="http://schemas.microsoft.com/office/powerpoint/2010/main" val="130498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3min 120-123</a:t>
            </a:r>
          </a:p>
        </p:txBody>
      </p:sp>
      <p:sp>
        <p:nvSpPr>
          <p:cNvPr id="4" name="Slide Number Placeholder 3"/>
          <p:cNvSpPr>
            <a:spLocks noGrp="1"/>
          </p:cNvSpPr>
          <p:nvPr>
            <p:ph type="sldNum" sz="quarter" idx="5"/>
          </p:nvPr>
        </p:nvSpPr>
        <p:spPr/>
        <p:txBody>
          <a:bodyPr/>
          <a:lstStyle/>
          <a:p>
            <a:fld id="{D4488393-F98F-4C75-8AC8-E36D4A86331A}" type="slidenum">
              <a:rPr lang="en-US" smtClean="0"/>
              <a:t>11</a:t>
            </a:fld>
            <a:endParaRPr lang="en-US"/>
          </a:p>
        </p:txBody>
      </p:sp>
    </p:spTree>
    <p:extLst>
      <p:ext uri="{BB962C8B-B14F-4D97-AF65-F5344CB8AC3E}">
        <p14:creationId xmlns:p14="http://schemas.microsoft.com/office/powerpoint/2010/main" val="27766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1min 123-124</a:t>
            </a:r>
          </a:p>
        </p:txBody>
      </p:sp>
      <p:sp>
        <p:nvSpPr>
          <p:cNvPr id="4" name="Slide Number Placeholder 3"/>
          <p:cNvSpPr>
            <a:spLocks noGrp="1"/>
          </p:cNvSpPr>
          <p:nvPr>
            <p:ph type="sldNum" sz="quarter" idx="5"/>
          </p:nvPr>
        </p:nvSpPr>
        <p:spPr/>
        <p:txBody>
          <a:bodyPr/>
          <a:lstStyle/>
          <a:p>
            <a:fld id="{D4488393-F98F-4C75-8AC8-E36D4A86331A}" type="slidenum">
              <a:rPr lang="en-US" smtClean="0"/>
              <a:t>12</a:t>
            </a:fld>
            <a:endParaRPr lang="en-US"/>
          </a:p>
        </p:txBody>
      </p:sp>
    </p:spTree>
    <p:extLst>
      <p:ext uri="{BB962C8B-B14F-4D97-AF65-F5344CB8AC3E}">
        <p14:creationId xmlns:p14="http://schemas.microsoft.com/office/powerpoint/2010/main" val="102769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2min 124-126</a:t>
            </a:r>
          </a:p>
        </p:txBody>
      </p:sp>
      <p:sp>
        <p:nvSpPr>
          <p:cNvPr id="4" name="Slide Number Placeholder 3"/>
          <p:cNvSpPr>
            <a:spLocks noGrp="1"/>
          </p:cNvSpPr>
          <p:nvPr>
            <p:ph type="sldNum" sz="quarter" idx="5"/>
          </p:nvPr>
        </p:nvSpPr>
        <p:spPr/>
        <p:txBody>
          <a:bodyPr/>
          <a:lstStyle/>
          <a:p>
            <a:fld id="{D4488393-F98F-4C75-8AC8-E36D4A86331A}" type="slidenum">
              <a:rPr lang="en-US" smtClean="0"/>
              <a:t>13</a:t>
            </a:fld>
            <a:endParaRPr lang="en-US"/>
          </a:p>
        </p:txBody>
      </p:sp>
    </p:spTree>
    <p:extLst>
      <p:ext uri="{BB962C8B-B14F-4D97-AF65-F5344CB8AC3E}">
        <p14:creationId xmlns:p14="http://schemas.microsoft.com/office/powerpoint/2010/main" val="241459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hlinkClick r:id="rId3"/>
              </a:rPr>
              <a:t>Erin: post</a:t>
            </a:r>
            <a:r>
              <a:rPr lang="en-US" sz="1200" i="1" baseline="0" dirty="0">
                <a:hlinkClick r:id="rId3"/>
              </a:rPr>
              <a:t> in chat</a:t>
            </a:r>
            <a:endParaRPr lang="en-US" sz="1200" i="1"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hlinkClick r:id="rId3"/>
              </a:rPr>
              <a:t>https://docs.google.com/document/d/1xJCMToZ56_ADz9VYAHs2MBc4QB3Bl1hDMQJhjEcC-O4/edit?usp=sharing</a:t>
            </a:r>
            <a:endParaRPr lang="en-US" sz="1200" i="1" dirty="0"/>
          </a:p>
          <a:p>
            <a:r>
              <a:rPr lang="en-US" dirty="0"/>
              <a:t>10min 126-136</a:t>
            </a:r>
          </a:p>
        </p:txBody>
      </p:sp>
      <p:sp>
        <p:nvSpPr>
          <p:cNvPr id="4" name="Slide Number Placeholder 3"/>
          <p:cNvSpPr>
            <a:spLocks noGrp="1"/>
          </p:cNvSpPr>
          <p:nvPr>
            <p:ph type="sldNum" sz="quarter" idx="5"/>
          </p:nvPr>
        </p:nvSpPr>
        <p:spPr/>
        <p:txBody>
          <a:bodyPr/>
          <a:lstStyle/>
          <a:p>
            <a:fld id="{D4488393-F98F-4C75-8AC8-E36D4A86331A}" type="slidenum">
              <a:rPr lang="en-US" smtClean="0"/>
              <a:t>15</a:t>
            </a:fld>
            <a:endParaRPr lang="en-US"/>
          </a:p>
        </p:txBody>
      </p:sp>
    </p:spTree>
    <p:extLst>
      <p:ext uri="{BB962C8B-B14F-4D97-AF65-F5344CB8AC3E}">
        <p14:creationId xmlns:p14="http://schemas.microsoft.com/office/powerpoint/2010/main" val="92015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15 min 136-151</a:t>
            </a:r>
          </a:p>
          <a:p>
            <a:r>
              <a:rPr lang="en-US" dirty="0"/>
              <a:t>Post in chat</a:t>
            </a:r>
          </a:p>
          <a:p>
            <a:r>
              <a:rPr lang="en-US" sz="1200" i="1" dirty="0">
                <a:hlinkClick r:id="rId3"/>
              </a:rPr>
              <a:t>https://docs.google.com/spreadsheets/d/1CTOu9e75RqUykTo36hO9DcahGdMQHKPzvHd0hFpki50/edit?usp=sharing</a:t>
            </a:r>
            <a:endParaRPr lang="en-US" sz="1200" i="1" dirty="0"/>
          </a:p>
          <a:p>
            <a:endParaRPr lang="en-US" dirty="0"/>
          </a:p>
        </p:txBody>
      </p:sp>
      <p:sp>
        <p:nvSpPr>
          <p:cNvPr id="4" name="Slide Number Placeholder 3"/>
          <p:cNvSpPr>
            <a:spLocks noGrp="1"/>
          </p:cNvSpPr>
          <p:nvPr>
            <p:ph type="sldNum" sz="quarter" idx="5"/>
          </p:nvPr>
        </p:nvSpPr>
        <p:spPr/>
        <p:txBody>
          <a:bodyPr/>
          <a:lstStyle/>
          <a:p>
            <a:fld id="{D4488393-F98F-4C75-8AC8-E36D4A86331A}" type="slidenum">
              <a:rPr lang="en-US" smtClean="0"/>
              <a:t>16</a:t>
            </a:fld>
            <a:endParaRPr lang="en-US"/>
          </a:p>
        </p:txBody>
      </p:sp>
    </p:spTree>
    <p:extLst>
      <p:ext uri="{BB962C8B-B14F-4D97-AF65-F5344CB8AC3E}">
        <p14:creationId xmlns:p14="http://schemas.microsoft.com/office/powerpoint/2010/main" val="135159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hlinkClick r:id="rId3"/>
              </a:rPr>
              <a:t>Erin: post in chat</a:t>
            </a:r>
          </a:p>
          <a:p>
            <a:r>
              <a:rPr lang="en-US" sz="1200" i="1" dirty="0">
                <a:hlinkClick r:id="rId3"/>
              </a:rPr>
              <a:t>https://docs.google.com/spreadsheets/d/11-srN2HwS_NrnXPzastiCthYj-Zu3sPmi9VusOuf4Js/edit?usp=sharing</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min 151-206</a:t>
            </a:r>
          </a:p>
        </p:txBody>
      </p:sp>
      <p:sp>
        <p:nvSpPr>
          <p:cNvPr id="4" name="Slide Number Placeholder 3"/>
          <p:cNvSpPr>
            <a:spLocks noGrp="1"/>
          </p:cNvSpPr>
          <p:nvPr>
            <p:ph type="sldNum" sz="quarter" idx="5"/>
          </p:nvPr>
        </p:nvSpPr>
        <p:spPr/>
        <p:txBody>
          <a:bodyPr/>
          <a:lstStyle/>
          <a:p>
            <a:fld id="{D4488393-F98F-4C75-8AC8-E36D4A86331A}" type="slidenum">
              <a:rPr lang="en-US" smtClean="0"/>
              <a:t>19</a:t>
            </a:fld>
            <a:endParaRPr lang="en-US"/>
          </a:p>
        </p:txBody>
      </p:sp>
    </p:spTree>
    <p:extLst>
      <p:ext uri="{BB962C8B-B14F-4D97-AF65-F5344CB8AC3E}">
        <p14:creationId xmlns:p14="http://schemas.microsoft.com/office/powerpoint/2010/main" val="351865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10 min 206-216</a:t>
            </a:r>
          </a:p>
        </p:txBody>
      </p:sp>
      <p:sp>
        <p:nvSpPr>
          <p:cNvPr id="4" name="Slide Number Placeholder 3"/>
          <p:cNvSpPr>
            <a:spLocks noGrp="1"/>
          </p:cNvSpPr>
          <p:nvPr>
            <p:ph type="sldNum" sz="quarter" idx="5"/>
          </p:nvPr>
        </p:nvSpPr>
        <p:spPr/>
        <p:txBody>
          <a:bodyPr/>
          <a:lstStyle/>
          <a:p>
            <a:fld id="{D4488393-F98F-4C75-8AC8-E36D4A86331A}" type="slidenum">
              <a:rPr lang="en-US" smtClean="0"/>
              <a:t>21</a:t>
            </a:fld>
            <a:endParaRPr lang="en-US"/>
          </a:p>
        </p:txBody>
      </p:sp>
    </p:spTree>
    <p:extLst>
      <p:ext uri="{BB962C8B-B14F-4D97-AF65-F5344CB8AC3E}">
        <p14:creationId xmlns:p14="http://schemas.microsoft.com/office/powerpoint/2010/main" val="180167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10 216-226</a:t>
            </a:r>
          </a:p>
        </p:txBody>
      </p:sp>
      <p:sp>
        <p:nvSpPr>
          <p:cNvPr id="4" name="Slide Number Placeholder 3"/>
          <p:cNvSpPr>
            <a:spLocks noGrp="1"/>
          </p:cNvSpPr>
          <p:nvPr>
            <p:ph type="sldNum" sz="quarter" idx="5"/>
          </p:nvPr>
        </p:nvSpPr>
        <p:spPr/>
        <p:txBody>
          <a:bodyPr/>
          <a:lstStyle/>
          <a:p>
            <a:fld id="{D4488393-F98F-4C75-8AC8-E36D4A86331A}" type="slidenum">
              <a:rPr lang="en-US" smtClean="0"/>
              <a:t>22</a:t>
            </a:fld>
            <a:endParaRPr lang="en-US"/>
          </a:p>
        </p:txBody>
      </p:sp>
    </p:spTree>
    <p:extLst>
      <p:ext uri="{BB962C8B-B14F-4D97-AF65-F5344CB8AC3E}">
        <p14:creationId xmlns:p14="http://schemas.microsoft.com/office/powerpoint/2010/main" val="172826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10 min 226-236</a:t>
            </a:r>
          </a:p>
        </p:txBody>
      </p:sp>
      <p:sp>
        <p:nvSpPr>
          <p:cNvPr id="4" name="Slide Number Placeholder 3"/>
          <p:cNvSpPr>
            <a:spLocks noGrp="1"/>
          </p:cNvSpPr>
          <p:nvPr>
            <p:ph type="sldNum" sz="quarter" idx="5"/>
          </p:nvPr>
        </p:nvSpPr>
        <p:spPr/>
        <p:txBody>
          <a:bodyPr/>
          <a:lstStyle/>
          <a:p>
            <a:fld id="{D4488393-F98F-4C75-8AC8-E36D4A86331A}" type="slidenum">
              <a:rPr lang="en-US" smtClean="0"/>
              <a:t>27</a:t>
            </a:fld>
            <a:endParaRPr lang="en-US"/>
          </a:p>
        </p:txBody>
      </p:sp>
    </p:spTree>
    <p:extLst>
      <p:ext uri="{BB962C8B-B14F-4D97-AF65-F5344CB8AC3E}">
        <p14:creationId xmlns:p14="http://schemas.microsoft.com/office/powerpoint/2010/main" val="219280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r>
              <a:rPr lang="en-US" dirty="0"/>
              <a:t>5 min 236-241</a:t>
            </a:r>
            <a:br>
              <a:rPr lang="en-US" dirty="0"/>
            </a:br>
            <a:r>
              <a:rPr lang="en-US" dirty="0"/>
              <a:t>CODE OF ETHICS</a:t>
            </a:r>
          </a:p>
          <a:p>
            <a:r>
              <a:rPr lang="en-US" dirty="0"/>
              <a:t>1. Client Service: We are in service to our clients, using our group facilitation competencies to add value to their work.</a:t>
            </a:r>
          </a:p>
          <a:p>
            <a:r>
              <a:rPr lang="en-US" dirty="0"/>
              <a:t>2. Conflict of Interest: We openly acknowledge any potential conflict of interest.</a:t>
            </a:r>
          </a:p>
          <a:p>
            <a:r>
              <a:rPr lang="en-US" dirty="0"/>
              <a:t>3. Group Autonomy: We respect the culture, rights, and autonomy of the group.</a:t>
            </a:r>
          </a:p>
          <a:p>
            <a:r>
              <a:rPr lang="en-US" dirty="0"/>
              <a:t>4. Processes, Methods, and Tools: We use processes, methods and tools responsibly.</a:t>
            </a:r>
          </a:p>
          <a:p>
            <a:r>
              <a:rPr lang="en-US" dirty="0"/>
              <a:t>5. Respect, Safety, Equity, and Trust: We strive to engender an environment of respect and safety where all participants trust that they can speak freely and where individual boundaries are honored. We use our skills, knowledge, tools, and wisdom to elicit and honor the perspectives of all.</a:t>
            </a:r>
          </a:p>
          <a:p>
            <a:r>
              <a:rPr lang="en-US" dirty="0"/>
              <a:t>6. Stewardship of Process: We practice stewardship of process and impartiality toward content.</a:t>
            </a:r>
          </a:p>
          <a:p>
            <a:r>
              <a:rPr lang="en-US" dirty="0"/>
              <a:t>7. Confidentiality: We maintain confidentiality of information.</a:t>
            </a:r>
          </a:p>
          <a:p>
            <a:r>
              <a:rPr lang="en-US" dirty="0"/>
              <a:t>8. Professional Development: We are responsible for continuous improvement of our facilitation skills and knowledge.</a:t>
            </a:r>
          </a:p>
        </p:txBody>
      </p:sp>
      <p:sp>
        <p:nvSpPr>
          <p:cNvPr id="4" name="Slide Number Placeholder 3"/>
          <p:cNvSpPr>
            <a:spLocks noGrp="1"/>
          </p:cNvSpPr>
          <p:nvPr>
            <p:ph type="sldNum" sz="quarter" idx="5"/>
          </p:nvPr>
        </p:nvSpPr>
        <p:spPr/>
        <p:txBody>
          <a:bodyPr/>
          <a:lstStyle/>
          <a:p>
            <a:fld id="{D4488393-F98F-4C75-8AC8-E36D4A86331A}" type="slidenum">
              <a:rPr lang="en-US" smtClean="0"/>
              <a:t>30</a:t>
            </a:fld>
            <a:endParaRPr lang="en-US"/>
          </a:p>
        </p:txBody>
      </p:sp>
    </p:spTree>
    <p:extLst>
      <p:ext uri="{BB962C8B-B14F-4D97-AF65-F5344CB8AC3E}">
        <p14:creationId xmlns:p14="http://schemas.microsoft.com/office/powerpoint/2010/main" val="53183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1min 1:05-1:06</a:t>
            </a:r>
          </a:p>
        </p:txBody>
      </p:sp>
      <p:sp>
        <p:nvSpPr>
          <p:cNvPr id="4" name="Slide Number Placeholder 3"/>
          <p:cNvSpPr>
            <a:spLocks noGrp="1"/>
          </p:cNvSpPr>
          <p:nvPr>
            <p:ph type="sldNum" sz="quarter" idx="5"/>
          </p:nvPr>
        </p:nvSpPr>
        <p:spPr/>
        <p:txBody>
          <a:bodyPr/>
          <a:lstStyle/>
          <a:p>
            <a:fld id="{D4488393-F98F-4C75-8AC8-E36D4A86331A}" type="slidenum">
              <a:rPr lang="en-US" smtClean="0"/>
              <a:t>2</a:t>
            </a:fld>
            <a:endParaRPr lang="en-US"/>
          </a:p>
        </p:txBody>
      </p:sp>
    </p:spTree>
    <p:extLst>
      <p:ext uri="{BB962C8B-B14F-4D97-AF65-F5344CB8AC3E}">
        <p14:creationId xmlns:p14="http://schemas.microsoft.com/office/powerpoint/2010/main" val="339283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r>
              <a:rPr lang="en-US" dirty="0"/>
              <a:t>4min 241-245</a:t>
            </a:r>
          </a:p>
        </p:txBody>
      </p:sp>
      <p:sp>
        <p:nvSpPr>
          <p:cNvPr id="4" name="Slide Number Placeholder 3"/>
          <p:cNvSpPr>
            <a:spLocks noGrp="1"/>
          </p:cNvSpPr>
          <p:nvPr>
            <p:ph type="sldNum" sz="quarter" idx="5"/>
          </p:nvPr>
        </p:nvSpPr>
        <p:spPr/>
        <p:txBody>
          <a:bodyPr/>
          <a:lstStyle/>
          <a:p>
            <a:fld id="{D4488393-F98F-4C75-8AC8-E36D4A86331A}" type="slidenum">
              <a:rPr lang="en-US" smtClean="0"/>
              <a:t>37</a:t>
            </a:fld>
            <a:endParaRPr lang="en-US"/>
          </a:p>
        </p:txBody>
      </p:sp>
    </p:spTree>
    <p:extLst>
      <p:ext uri="{BB962C8B-B14F-4D97-AF65-F5344CB8AC3E}">
        <p14:creationId xmlns:p14="http://schemas.microsoft.com/office/powerpoint/2010/main" val="301169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5min 245-250</a:t>
            </a:r>
          </a:p>
        </p:txBody>
      </p:sp>
      <p:sp>
        <p:nvSpPr>
          <p:cNvPr id="4" name="Slide Number Placeholder 3"/>
          <p:cNvSpPr>
            <a:spLocks noGrp="1"/>
          </p:cNvSpPr>
          <p:nvPr>
            <p:ph type="sldNum" sz="quarter" idx="5"/>
          </p:nvPr>
        </p:nvSpPr>
        <p:spPr/>
        <p:txBody>
          <a:bodyPr/>
          <a:lstStyle/>
          <a:p>
            <a:fld id="{D4488393-F98F-4C75-8AC8-E36D4A86331A}" type="slidenum">
              <a:rPr lang="en-US" smtClean="0"/>
              <a:t>38</a:t>
            </a:fld>
            <a:endParaRPr lang="en-US"/>
          </a:p>
        </p:txBody>
      </p:sp>
    </p:spTree>
    <p:extLst>
      <p:ext uri="{BB962C8B-B14F-4D97-AF65-F5344CB8AC3E}">
        <p14:creationId xmlns:p14="http://schemas.microsoft.com/office/powerpoint/2010/main" val="120903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5min 250-255</a:t>
            </a:r>
          </a:p>
        </p:txBody>
      </p:sp>
      <p:sp>
        <p:nvSpPr>
          <p:cNvPr id="4" name="Slide Number Placeholder 3"/>
          <p:cNvSpPr>
            <a:spLocks noGrp="1"/>
          </p:cNvSpPr>
          <p:nvPr>
            <p:ph type="sldNum" sz="quarter" idx="5"/>
          </p:nvPr>
        </p:nvSpPr>
        <p:spPr/>
        <p:txBody>
          <a:bodyPr/>
          <a:lstStyle/>
          <a:p>
            <a:fld id="{D4488393-F98F-4C75-8AC8-E36D4A86331A}" type="slidenum">
              <a:rPr lang="en-US" smtClean="0"/>
              <a:t>39</a:t>
            </a:fld>
            <a:endParaRPr lang="en-US"/>
          </a:p>
        </p:txBody>
      </p:sp>
    </p:spTree>
    <p:extLst>
      <p:ext uri="{BB962C8B-B14F-4D97-AF65-F5344CB8AC3E}">
        <p14:creationId xmlns:p14="http://schemas.microsoft.com/office/powerpoint/2010/main" val="55053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&amp; Erin</a:t>
            </a:r>
          </a:p>
          <a:p>
            <a:r>
              <a:rPr lang="en-US" dirty="0"/>
              <a:t>Any remaining</a:t>
            </a:r>
            <a:r>
              <a:rPr lang="en-US" baseline="0" dirty="0"/>
              <a:t> </a:t>
            </a:r>
            <a:r>
              <a:rPr lang="en-US" baseline="0" dirty="0" err="1"/>
              <a:t>q&amp;a</a:t>
            </a:r>
            <a:endParaRPr lang="en-US" baseline="0" dirty="0"/>
          </a:p>
          <a:p>
            <a:r>
              <a:rPr lang="en-US" baseline="0" dirty="0"/>
              <a:t>255</a:t>
            </a:r>
            <a:endParaRPr lang="en-US" dirty="0"/>
          </a:p>
        </p:txBody>
      </p:sp>
      <p:sp>
        <p:nvSpPr>
          <p:cNvPr id="4" name="Slide Number Placeholder 3"/>
          <p:cNvSpPr>
            <a:spLocks noGrp="1"/>
          </p:cNvSpPr>
          <p:nvPr>
            <p:ph type="sldNum" sz="quarter" idx="5"/>
          </p:nvPr>
        </p:nvSpPr>
        <p:spPr/>
        <p:txBody>
          <a:bodyPr/>
          <a:lstStyle/>
          <a:p>
            <a:fld id="{D4488393-F98F-4C75-8AC8-E36D4A86331A}" type="slidenum">
              <a:rPr lang="en-US" smtClean="0"/>
              <a:t>40</a:t>
            </a:fld>
            <a:endParaRPr lang="en-US"/>
          </a:p>
        </p:txBody>
      </p:sp>
    </p:spTree>
    <p:extLst>
      <p:ext uri="{BB962C8B-B14F-4D97-AF65-F5344CB8AC3E}">
        <p14:creationId xmlns:p14="http://schemas.microsoft.com/office/powerpoint/2010/main" val="340379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1min 1:06-1:07</a:t>
            </a:r>
          </a:p>
          <a:p>
            <a:endParaRPr lang="en-US" dirty="0"/>
          </a:p>
        </p:txBody>
      </p:sp>
      <p:sp>
        <p:nvSpPr>
          <p:cNvPr id="4" name="Slide Number Placeholder 3"/>
          <p:cNvSpPr>
            <a:spLocks noGrp="1"/>
          </p:cNvSpPr>
          <p:nvPr>
            <p:ph type="sldNum" sz="quarter" idx="10"/>
          </p:nvPr>
        </p:nvSpPr>
        <p:spPr/>
        <p:txBody>
          <a:bodyPr/>
          <a:lstStyle/>
          <a:p>
            <a:fld id="{43E0A4EC-0A74-4C26-B6FA-76912D0CED77}" type="slidenum">
              <a:rPr lang="en-US" smtClean="0"/>
              <a:t>3</a:t>
            </a:fld>
            <a:endParaRPr lang="en-US"/>
          </a:p>
        </p:txBody>
      </p:sp>
    </p:spTree>
    <p:extLst>
      <p:ext uri="{BB962C8B-B14F-4D97-AF65-F5344CB8AC3E}">
        <p14:creationId xmlns:p14="http://schemas.microsoft.com/office/powerpoint/2010/main" val="167698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2min 1:07-1:09</a:t>
            </a:r>
          </a:p>
          <a:p>
            <a:endParaRPr lang="en-US" dirty="0"/>
          </a:p>
        </p:txBody>
      </p:sp>
      <p:sp>
        <p:nvSpPr>
          <p:cNvPr id="4" name="Slide Number Placeholder 3"/>
          <p:cNvSpPr>
            <a:spLocks noGrp="1"/>
          </p:cNvSpPr>
          <p:nvPr>
            <p:ph type="sldNum" sz="quarter" idx="10"/>
          </p:nvPr>
        </p:nvSpPr>
        <p:spPr/>
        <p:txBody>
          <a:bodyPr/>
          <a:lstStyle/>
          <a:p>
            <a:fld id="{43E0A4EC-0A74-4C26-B6FA-76912D0CED77}" type="slidenum">
              <a:rPr lang="en-US" smtClean="0"/>
              <a:t>4</a:t>
            </a:fld>
            <a:endParaRPr lang="en-US"/>
          </a:p>
        </p:txBody>
      </p:sp>
    </p:spTree>
    <p:extLst>
      <p:ext uri="{BB962C8B-B14F-4D97-AF65-F5344CB8AC3E}">
        <p14:creationId xmlns:p14="http://schemas.microsoft.com/office/powerpoint/2010/main" val="408085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2min 1:09-1:11</a:t>
            </a:r>
          </a:p>
          <a:p>
            <a:endParaRPr lang="en-US" dirty="0"/>
          </a:p>
        </p:txBody>
      </p:sp>
      <p:sp>
        <p:nvSpPr>
          <p:cNvPr id="4" name="Slide Number Placeholder 3"/>
          <p:cNvSpPr>
            <a:spLocks noGrp="1"/>
          </p:cNvSpPr>
          <p:nvPr>
            <p:ph type="sldNum" sz="quarter" idx="5"/>
          </p:nvPr>
        </p:nvSpPr>
        <p:spPr/>
        <p:txBody>
          <a:bodyPr/>
          <a:lstStyle/>
          <a:p>
            <a:fld id="{D4488393-F98F-4C75-8AC8-E36D4A86331A}" type="slidenum">
              <a:rPr lang="en-US" smtClean="0"/>
              <a:t>5</a:t>
            </a:fld>
            <a:endParaRPr lang="en-US"/>
          </a:p>
        </p:txBody>
      </p:sp>
    </p:spTree>
    <p:extLst>
      <p:ext uri="{BB962C8B-B14F-4D97-AF65-F5344CB8AC3E}">
        <p14:creationId xmlns:p14="http://schemas.microsoft.com/office/powerpoint/2010/main" val="54840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Mute/unmute … chat to ask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3min 1:11-1:14</a:t>
            </a:r>
          </a:p>
          <a:p>
            <a:endParaRPr lang="en-US" dirty="0"/>
          </a:p>
        </p:txBody>
      </p:sp>
      <p:sp>
        <p:nvSpPr>
          <p:cNvPr id="4" name="Slide Number Placeholder 3"/>
          <p:cNvSpPr>
            <a:spLocks noGrp="1"/>
          </p:cNvSpPr>
          <p:nvPr>
            <p:ph type="sldNum" sz="quarter" idx="5"/>
          </p:nvPr>
        </p:nvSpPr>
        <p:spPr/>
        <p:txBody>
          <a:bodyPr/>
          <a:lstStyle/>
          <a:p>
            <a:fld id="{D4488393-F98F-4C75-8AC8-E36D4A86331A}" type="slidenum">
              <a:rPr lang="en-US" smtClean="0"/>
              <a:t>6</a:t>
            </a:fld>
            <a:endParaRPr lang="en-US"/>
          </a:p>
        </p:txBody>
      </p:sp>
    </p:spTree>
    <p:extLst>
      <p:ext uri="{BB962C8B-B14F-4D97-AF65-F5344CB8AC3E}">
        <p14:creationId xmlns:p14="http://schemas.microsoft.com/office/powerpoint/2010/main" val="174583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2min 1:14-1:16</a:t>
            </a:r>
          </a:p>
          <a:p>
            <a:endParaRPr lang="en-US" b="1" dirty="0"/>
          </a:p>
        </p:txBody>
      </p:sp>
      <p:sp>
        <p:nvSpPr>
          <p:cNvPr id="4" name="Slide Number Placeholder 3"/>
          <p:cNvSpPr>
            <a:spLocks noGrp="1"/>
          </p:cNvSpPr>
          <p:nvPr>
            <p:ph type="sldNum" sz="quarter" idx="5"/>
          </p:nvPr>
        </p:nvSpPr>
        <p:spPr/>
        <p:txBody>
          <a:bodyPr/>
          <a:lstStyle/>
          <a:p>
            <a:fld id="{D4488393-F98F-4C75-8AC8-E36D4A86331A}" type="slidenum">
              <a:rPr lang="en-US" smtClean="0"/>
              <a:t>7</a:t>
            </a:fld>
            <a:endParaRPr lang="en-US"/>
          </a:p>
        </p:txBody>
      </p:sp>
    </p:spTree>
    <p:extLst>
      <p:ext uri="{BB962C8B-B14F-4D97-AF65-F5344CB8AC3E}">
        <p14:creationId xmlns:p14="http://schemas.microsoft.com/office/powerpoint/2010/main" val="217190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a:t>
            </a:r>
          </a:p>
          <a:p>
            <a:r>
              <a:rPr lang="en-US" dirty="0"/>
              <a:t>One sip pauses</a:t>
            </a:r>
          </a:p>
          <a:p>
            <a:r>
              <a:rPr lang="en-US" dirty="0"/>
              <a:t>2min 116-118</a:t>
            </a:r>
            <a:br>
              <a:rPr lang="en-US" dirty="0"/>
            </a:br>
            <a:endParaRPr lang="en-US" dirty="0"/>
          </a:p>
        </p:txBody>
      </p:sp>
      <p:sp>
        <p:nvSpPr>
          <p:cNvPr id="4" name="Slide Number Placeholder 3"/>
          <p:cNvSpPr>
            <a:spLocks noGrp="1"/>
          </p:cNvSpPr>
          <p:nvPr>
            <p:ph type="sldNum" sz="quarter" idx="5"/>
          </p:nvPr>
        </p:nvSpPr>
        <p:spPr/>
        <p:txBody>
          <a:bodyPr/>
          <a:lstStyle/>
          <a:p>
            <a:fld id="{D4488393-F98F-4C75-8AC8-E36D4A86331A}" type="slidenum">
              <a:rPr lang="en-US" smtClean="0"/>
              <a:t>8</a:t>
            </a:fld>
            <a:endParaRPr lang="en-US"/>
          </a:p>
        </p:txBody>
      </p:sp>
    </p:spTree>
    <p:extLst>
      <p:ext uri="{BB962C8B-B14F-4D97-AF65-F5344CB8AC3E}">
        <p14:creationId xmlns:p14="http://schemas.microsoft.com/office/powerpoint/2010/main" val="220032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r>
              <a:rPr lang="en-US" dirty="0"/>
              <a:t>2min 118-120</a:t>
            </a:r>
          </a:p>
        </p:txBody>
      </p:sp>
      <p:sp>
        <p:nvSpPr>
          <p:cNvPr id="4" name="Slide Number Placeholder 3"/>
          <p:cNvSpPr>
            <a:spLocks noGrp="1"/>
          </p:cNvSpPr>
          <p:nvPr>
            <p:ph type="sldNum" sz="quarter" idx="5"/>
          </p:nvPr>
        </p:nvSpPr>
        <p:spPr/>
        <p:txBody>
          <a:bodyPr/>
          <a:lstStyle/>
          <a:p>
            <a:fld id="{D4488393-F98F-4C75-8AC8-E36D4A86331A}" type="slidenum">
              <a:rPr lang="en-US" smtClean="0"/>
              <a:t>10</a:t>
            </a:fld>
            <a:endParaRPr lang="en-US"/>
          </a:p>
        </p:txBody>
      </p:sp>
    </p:spTree>
    <p:extLst>
      <p:ext uri="{BB962C8B-B14F-4D97-AF65-F5344CB8AC3E}">
        <p14:creationId xmlns:p14="http://schemas.microsoft.com/office/powerpoint/2010/main" val="12180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BF7A-8496-4777-B558-252146E9B0B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0335985-4BC6-4C5D-8B9A-D1D5D6087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03567-CF60-4E48-A533-10CFE8B2DC6B}"/>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5" name="Footer Placeholder 4">
            <a:extLst>
              <a:ext uri="{FF2B5EF4-FFF2-40B4-BE49-F238E27FC236}">
                <a16:creationId xmlns:a16="http://schemas.microsoft.com/office/drawing/2014/main" id="{302ED328-5451-4566-954F-BC44A3B03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180D9-6E83-4E3B-805F-89F8F3128973}"/>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50197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861F-FED0-42CD-8B85-C73A112BF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6279FE-311D-4DE2-97CA-EF8D40B24F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CF221-63A3-4CF6-9321-D0D19061A1B4}"/>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5" name="Footer Placeholder 4">
            <a:extLst>
              <a:ext uri="{FF2B5EF4-FFF2-40B4-BE49-F238E27FC236}">
                <a16:creationId xmlns:a16="http://schemas.microsoft.com/office/drawing/2014/main" id="{F873D5F7-9FA5-4C78-94D2-C736C4F66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67266-FBF4-49F4-8B0B-89D5E35E906A}"/>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03047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605FC-D8E9-467B-A354-4C8DFF0E9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36FB4-900E-42CA-8FB1-D7DF44AC95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079C1-A435-4681-A4BE-8A4ABF023484}"/>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5" name="Footer Placeholder 4">
            <a:extLst>
              <a:ext uri="{FF2B5EF4-FFF2-40B4-BE49-F238E27FC236}">
                <a16:creationId xmlns:a16="http://schemas.microsoft.com/office/drawing/2014/main" id="{6AD6C64A-3991-4ABA-A198-A53551945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B8CBB-4DE3-4838-AEBB-37A5B8A5D8A7}"/>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25853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1FB9-17A6-4B3C-ABA6-DE58DD0B3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BDCB3-E889-4D34-B806-DD9F63C3C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F5A26-57D1-4588-B511-AC5FBA8519C6}"/>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5" name="Footer Placeholder 4">
            <a:extLst>
              <a:ext uri="{FF2B5EF4-FFF2-40B4-BE49-F238E27FC236}">
                <a16:creationId xmlns:a16="http://schemas.microsoft.com/office/drawing/2014/main" id="{D9B93A6B-8501-4F02-93A3-72F8B0D54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9B14E-54B7-4156-950A-25149848BB05}"/>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1921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AF58-812F-43B3-B42B-1DC9A760E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CB000-3A23-4235-8F21-333FF99C5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933A4A-38E9-4815-86B8-CDA8AD959EC3}"/>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5" name="Footer Placeholder 4">
            <a:extLst>
              <a:ext uri="{FF2B5EF4-FFF2-40B4-BE49-F238E27FC236}">
                <a16:creationId xmlns:a16="http://schemas.microsoft.com/office/drawing/2014/main" id="{710D5E67-1A3F-4102-A4E4-DD8A72D2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271B0-3887-4662-9EF9-4516B9DC3CDD}"/>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271035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ECD7-8515-4D62-97A8-846A31C87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EEA6E-5478-4B3D-8EC7-7025C0629A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FC53A4-36AA-44F5-A4CE-A09C4F2ABB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BAF34-AF9C-45A2-87B3-0EFAB8AB091A}"/>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6" name="Footer Placeholder 5">
            <a:extLst>
              <a:ext uri="{FF2B5EF4-FFF2-40B4-BE49-F238E27FC236}">
                <a16:creationId xmlns:a16="http://schemas.microsoft.com/office/drawing/2014/main" id="{EC13E728-EAF2-490B-ABAB-3147BA04E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D33FE-55EC-41DF-8C03-B142E799F388}"/>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80928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4CAD-87D6-4ED5-A7BE-46A1FA548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66CFC-4FD7-4397-AFF2-38D24BE86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E0E031-2360-4139-91CE-956DEA0549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54ABE-3CA1-42FA-BD04-E415F0A5E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45A13D-B477-4DBB-8D7C-DF8575EA29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987A1-8BAB-4B02-A825-1D22120CC1D8}"/>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8" name="Footer Placeholder 7">
            <a:extLst>
              <a:ext uri="{FF2B5EF4-FFF2-40B4-BE49-F238E27FC236}">
                <a16:creationId xmlns:a16="http://schemas.microsoft.com/office/drawing/2014/main" id="{046B2064-BBFD-4F73-9E93-F6F58F258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336B0-6ACD-450E-B85F-19FB964D3359}"/>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56802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1992-4FE3-4A80-9660-62B447AD83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ED87-1DE4-4315-B03D-28764F3842D6}"/>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4" name="Footer Placeholder 3">
            <a:extLst>
              <a:ext uri="{FF2B5EF4-FFF2-40B4-BE49-F238E27FC236}">
                <a16:creationId xmlns:a16="http://schemas.microsoft.com/office/drawing/2014/main" id="{5B0BD0A8-27BB-4A19-80B7-0415F76E8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867047-84BB-4CA8-B9EB-D4B8506B7086}"/>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01757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205A9-5C55-4760-A1B8-D9BDA8484141}"/>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3" name="Footer Placeholder 2">
            <a:extLst>
              <a:ext uri="{FF2B5EF4-FFF2-40B4-BE49-F238E27FC236}">
                <a16:creationId xmlns:a16="http://schemas.microsoft.com/office/drawing/2014/main" id="{7BD88F05-BC62-408E-A510-22DBE46C5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A3AAF-5DEC-48F9-8F37-ACFAE87DCAA6}"/>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33704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A40D-736B-4069-B112-6D67B1C0C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3C8BF-F3D9-4B10-990A-F2E8792D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C341A-AAE6-42FA-BDCE-C75F2F5A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32816D-33B6-4BA4-849A-9F03D8034290}"/>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6" name="Footer Placeholder 5">
            <a:extLst>
              <a:ext uri="{FF2B5EF4-FFF2-40B4-BE49-F238E27FC236}">
                <a16:creationId xmlns:a16="http://schemas.microsoft.com/office/drawing/2014/main" id="{DA686D12-3B71-4B2A-B63C-D3C7291FD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2227F-CFB0-410F-ACF4-12E9C6BE703C}"/>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98121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276D-9980-4B43-B5EF-EE06F2E9E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268D1-1D81-4C81-8073-0667E8627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4191B-36F5-441D-80F9-FDAE86CA1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946341-7554-4A76-89C2-FFF6A17CB06F}"/>
              </a:ext>
            </a:extLst>
          </p:cNvPr>
          <p:cNvSpPr>
            <a:spLocks noGrp="1"/>
          </p:cNvSpPr>
          <p:nvPr>
            <p:ph type="dt" sz="half" idx="10"/>
          </p:nvPr>
        </p:nvSpPr>
        <p:spPr/>
        <p:txBody>
          <a:bodyPr/>
          <a:lstStyle/>
          <a:p>
            <a:fld id="{12ED8058-35EE-4B6F-B7E5-5271CED10860}" type="datetimeFigureOut">
              <a:rPr lang="en-US" smtClean="0"/>
              <a:t>4/11/2019</a:t>
            </a:fld>
            <a:endParaRPr lang="en-US"/>
          </a:p>
        </p:txBody>
      </p:sp>
      <p:sp>
        <p:nvSpPr>
          <p:cNvPr id="6" name="Footer Placeholder 5">
            <a:extLst>
              <a:ext uri="{FF2B5EF4-FFF2-40B4-BE49-F238E27FC236}">
                <a16:creationId xmlns:a16="http://schemas.microsoft.com/office/drawing/2014/main" id="{E8759118-621C-4D10-9295-B457C88DC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88C59-2348-4348-9A99-1AE29A162407}"/>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22639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557E5-BC93-426D-8148-161A07026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DACBD-2941-4556-B465-2C3DEC7F2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ABAAF-F704-4AFD-96D6-1FDFB02D9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Light" panose="020B0402020204020303" pitchFamily="34" charset="0"/>
              </a:defRPr>
            </a:lvl1pPr>
          </a:lstStyle>
          <a:p>
            <a:fld id="{12ED8058-35EE-4B6F-B7E5-5271CED10860}" type="datetimeFigureOut">
              <a:rPr lang="en-US" smtClean="0"/>
              <a:pPr/>
              <a:t>4/11/2019</a:t>
            </a:fld>
            <a:endParaRPr lang="en-US"/>
          </a:p>
        </p:txBody>
      </p:sp>
      <p:sp>
        <p:nvSpPr>
          <p:cNvPr id="5" name="Footer Placeholder 4">
            <a:extLst>
              <a:ext uri="{FF2B5EF4-FFF2-40B4-BE49-F238E27FC236}">
                <a16:creationId xmlns:a16="http://schemas.microsoft.com/office/drawing/2014/main" id="{781C1944-B568-4CC4-A6D3-1FE605610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Light" panose="020B0402020204020303" pitchFamily="34" charset="0"/>
              </a:defRPr>
            </a:lvl1pPr>
          </a:lstStyle>
          <a:p>
            <a:endParaRPr lang="en-US"/>
          </a:p>
        </p:txBody>
      </p:sp>
      <p:sp>
        <p:nvSpPr>
          <p:cNvPr id="6" name="Slide Number Placeholder 5">
            <a:extLst>
              <a:ext uri="{FF2B5EF4-FFF2-40B4-BE49-F238E27FC236}">
                <a16:creationId xmlns:a16="http://schemas.microsoft.com/office/drawing/2014/main" id="{897605A9-8D22-46DC-AD70-A8EB512E1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Light" panose="020B0402020204020303" pitchFamily="34" charset="0"/>
              </a:defRPr>
            </a:lvl1pPr>
          </a:lstStyle>
          <a:p>
            <a:fld id="{ACDACBCA-FBE0-44E0-924E-4A602E9852D4}" type="slidenum">
              <a:rPr lang="en-US" smtClean="0"/>
              <a:pPr/>
              <a:t>‹#›</a:t>
            </a:fld>
            <a:endParaRPr lang="en-US"/>
          </a:p>
        </p:txBody>
      </p:sp>
      <p:pic>
        <p:nvPicPr>
          <p:cNvPr id="11" name="Picture 10" descr="A close up of a logo&#10;&#10;Description automatically generated">
            <a:extLst>
              <a:ext uri="{FF2B5EF4-FFF2-40B4-BE49-F238E27FC236}">
                <a16:creationId xmlns:a16="http://schemas.microsoft.com/office/drawing/2014/main" id="{5CD29AC8-184D-4903-8BFC-CD5E97051F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010910" y="6464236"/>
            <a:ext cx="2170180" cy="149352"/>
          </a:xfrm>
          <a:prstGeom prst="rect">
            <a:avLst/>
          </a:prstGeom>
        </p:spPr>
      </p:pic>
    </p:spTree>
    <p:extLst>
      <p:ext uri="{BB962C8B-B14F-4D97-AF65-F5344CB8AC3E}">
        <p14:creationId xmlns:p14="http://schemas.microsoft.com/office/powerpoint/2010/main" val="174765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Futura PT Light"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PT Light" panose="020B04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T Light" panose="020B04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PT Light" panose="020B04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Light" panose="020B04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7.png"/><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8.xml"/><Relationship Id="rId40" Type="http://schemas.openxmlformats.org/officeDocument/2006/relationships/image" Target="../media/image2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8" Type="http://schemas.openxmlformats.org/officeDocument/2006/relationships/image" Target="../media/image4.png"/><Relationship Id="rId3" Type="http://schemas.openxmlformats.org/officeDocument/2006/relationships/customXml" Target="../ink/ink1.xml"/></Relationships>
</file>

<file path=ppt/slides/_rels/slide10.xml.rels><?xml version="1.0" encoding="UTF-8" standalone="yes"?>
<Relationships xmlns="http://schemas.openxmlformats.org/package/2006/relationships"><Relationship Id="rId26" Type="http://schemas.openxmlformats.org/officeDocument/2006/relationships/customXml" Target="../ink/ink128.xml"/><Relationship Id="rId21" Type="http://schemas.openxmlformats.org/officeDocument/2006/relationships/image" Target="../media/image730.png"/><Relationship Id="rId34" Type="http://schemas.openxmlformats.org/officeDocument/2006/relationships/customXml" Target="../ink/ink132.xml"/><Relationship Id="rId42" Type="http://schemas.openxmlformats.org/officeDocument/2006/relationships/customXml" Target="../ink/ink136.xml"/><Relationship Id="rId47" Type="http://schemas.openxmlformats.org/officeDocument/2006/relationships/image" Target="../media/image860.png"/><Relationship Id="rId50" Type="http://schemas.openxmlformats.org/officeDocument/2006/relationships/customXml" Target="../ink/ink140.xml"/><Relationship Id="rId55" Type="http://schemas.openxmlformats.org/officeDocument/2006/relationships/image" Target="../media/image900.png"/><Relationship Id="rId63" Type="http://schemas.openxmlformats.org/officeDocument/2006/relationships/image" Target="../media/image940.png"/><Relationship Id="rId68" Type="http://schemas.openxmlformats.org/officeDocument/2006/relationships/customXml" Target="../ink/ink149.xml"/><Relationship Id="rId76" Type="http://schemas.openxmlformats.org/officeDocument/2006/relationships/customXml" Target="../ink/ink153.xml"/><Relationship Id="rId71" Type="http://schemas.openxmlformats.org/officeDocument/2006/relationships/image" Target="../media/image99.png"/><Relationship Id="rId2" Type="http://schemas.openxmlformats.org/officeDocument/2006/relationships/notesSlide" Target="../notesSlides/notesSlide9.xml"/><Relationship Id="rId29" Type="http://schemas.openxmlformats.org/officeDocument/2006/relationships/image" Target="../media/image770.png"/><Relationship Id="rId24" Type="http://schemas.openxmlformats.org/officeDocument/2006/relationships/customXml" Target="../ink/ink127.xml"/><Relationship Id="rId32" Type="http://schemas.openxmlformats.org/officeDocument/2006/relationships/customXml" Target="../ink/ink131.xml"/><Relationship Id="rId37" Type="http://schemas.openxmlformats.org/officeDocument/2006/relationships/image" Target="../media/image811.png"/><Relationship Id="rId40" Type="http://schemas.openxmlformats.org/officeDocument/2006/relationships/customXml" Target="../ink/ink135.xml"/><Relationship Id="rId45" Type="http://schemas.openxmlformats.org/officeDocument/2006/relationships/image" Target="../media/image850.png"/><Relationship Id="rId53" Type="http://schemas.openxmlformats.org/officeDocument/2006/relationships/image" Target="../media/image890.png"/><Relationship Id="rId58" Type="http://schemas.openxmlformats.org/officeDocument/2006/relationships/customXml" Target="../ink/ink144.xml"/><Relationship Id="rId66" Type="http://schemas.openxmlformats.org/officeDocument/2006/relationships/customXml" Target="../ink/ink148.xml"/><Relationship Id="rId74" Type="http://schemas.openxmlformats.org/officeDocument/2006/relationships/customXml" Target="../ink/ink152.xml"/><Relationship Id="rId79" Type="http://schemas.openxmlformats.org/officeDocument/2006/relationships/image" Target="../media/image103.png"/><Relationship Id="rId61" Type="http://schemas.openxmlformats.org/officeDocument/2006/relationships/image" Target="../media/image930.png"/><Relationship Id="rId19" Type="http://schemas.openxmlformats.org/officeDocument/2006/relationships/image" Target="../media/image720.png"/><Relationship Id="rId22" Type="http://schemas.openxmlformats.org/officeDocument/2006/relationships/customXml" Target="../ink/ink126.xml"/><Relationship Id="rId27" Type="http://schemas.openxmlformats.org/officeDocument/2006/relationships/image" Target="../media/image760.png"/><Relationship Id="rId30" Type="http://schemas.openxmlformats.org/officeDocument/2006/relationships/customXml" Target="../ink/ink130.xml"/><Relationship Id="rId35" Type="http://schemas.openxmlformats.org/officeDocument/2006/relationships/image" Target="../media/image800.png"/><Relationship Id="rId43" Type="http://schemas.openxmlformats.org/officeDocument/2006/relationships/image" Target="../media/image840.png"/><Relationship Id="rId48" Type="http://schemas.openxmlformats.org/officeDocument/2006/relationships/customXml" Target="../ink/ink139.xml"/><Relationship Id="rId56" Type="http://schemas.openxmlformats.org/officeDocument/2006/relationships/customXml" Target="../ink/ink143.xml"/><Relationship Id="rId64" Type="http://schemas.openxmlformats.org/officeDocument/2006/relationships/customXml" Target="../ink/ink147.xml"/><Relationship Id="rId69" Type="http://schemas.openxmlformats.org/officeDocument/2006/relationships/image" Target="../media/image98.png"/><Relationship Id="rId77" Type="http://schemas.openxmlformats.org/officeDocument/2006/relationships/image" Target="../media/image102.png"/><Relationship Id="rId51" Type="http://schemas.openxmlformats.org/officeDocument/2006/relationships/image" Target="../media/image880.png"/><Relationship Id="rId72" Type="http://schemas.openxmlformats.org/officeDocument/2006/relationships/customXml" Target="../ink/ink151.xml"/><Relationship Id="rId80" Type="http://schemas.openxmlformats.org/officeDocument/2006/relationships/customXml" Target="../ink/ink155.xml"/><Relationship Id="rId3" Type="http://schemas.openxmlformats.org/officeDocument/2006/relationships/customXml" Target="../ink/ink124.xml"/><Relationship Id="rId25" Type="http://schemas.openxmlformats.org/officeDocument/2006/relationships/image" Target="../media/image751.png"/><Relationship Id="rId33" Type="http://schemas.openxmlformats.org/officeDocument/2006/relationships/image" Target="../media/image790.png"/><Relationship Id="rId38" Type="http://schemas.openxmlformats.org/officeDocument/2006/relationships/customXml" Target="../ink/ink134.xml"/><Relationship Id="rId46" Type="http://schemas.openxmlformats.org/officeDocument/2006/relationships/customXml" Target="../ink/ink138.xml"/><Relationship Id="rId59" Type="http://schemas.openxmlformats.org/officeDocument/2006/relationships/image" Target="../media/image920.png"/><Relationship Id="rId67" Type="http://schemas.openxmlformats.org/officeDocument/2006/relationships/image" Target="../media/image97.png"/><Relationship Id="rId20" Type="http://schemas.openxmlformats.org/officeDocument/2006/relationships/customXml" Target="../ink/ink125.xml"/><Relationship Id="rId41" Type="http://schemas.openxmlformats.org/officeDocument/2006/relationships/image" Target="../media/image830.png"/><Relationship Id="rId54" Type="http://schemas.openxmlformats.org/officeDocument/2006/relationships/customXml" Target="../ink/ink142.xml"/><Relationship Id="rId62" Type="http://schemas.openxmlformats.org/officeDocument/2006/relationships/customXml" Target="../ink/ink146.xml"/><Relationship Id="rId70" Type="http://schemas.openxmlformats.org/officeDocument/2006/relationships/customXml" Target="../ink/ink150.xml"/><Relationship Id="rId75" Type="http://schemas.openxmlformats.org/officeDocument/2006/relationships/image" Target="../media/image101.png"/><Relationship Id="rId1" Type="http://schemas.openxmlformats.org/officeDocument/2006/relationships/slideLayout" Target="../slideLayouts/slideLayout7.xml"/><Relationship Id="rId23" Type="http://schemas.openxmlformats.org/officeDocument/2006/relationships/image" Target="../media/image741.png"/><Relationship Id="rId28" Type="http://schemas.openxmlformats.org/officeDocument/2006/relationships/customXml" Target="../ink/ink129.xml"/><Relationship Id="rId36" Type="http://schemas.openxmlformats.org/officeDocument/2006/relationships/customXml" Target="../ink/ink133.xml"/><Relationship Id="rId49" Type="http://schemas.openxmlformats.org/officeDocument/2006/relationships/image" Target="../media/image870.png"/><Relationship Id="rId57" Type="http://schemas.openxmlformats.org/officeDocument/2006/relationships/image" Target="../media/image911.png"/><Relationship Id="rId31" Type="http://schemas.openxmlformats.org/officeDocument/2006/relationships/image" Target="../media/image780.png"/><Relationship Id="rId44" Type="http://schemas.openxmlformats.org/officeDocument/2006/relationships/customXml" Target="../ink/ink137.xml"/><Relationship Id="rId52" Type="http://schemas.openxmlformats.org/officeDocument/2006/relationships/customXml" Target="../ink/ink141.xml"/><Relationship Id="rId60" Type="http://schemas.openxmlformats.org/officeDocument/2006/relationships/customXml" Target="../ink/ink145.xml"/><Relationship Id="rId65" Type="http://schemas.openxmlformats.org/officeDocument/2006/relationships/image" Target="../media/image950.png"/><Relationship Id="rId73" Type="http://schemas.openxmlformats.org/officeDocument/2006/relationships/image" Target="../media/image100.png"/><Relationship Id="rId78" Type="http://schemas.openxmlformats.org/officeDocument/2006/relationships/customXml" Target="../ink/ink154.xml"/><Relationship Id="rId81" Type="http://schemas.openxmlformats.org/officeDocument/2006/relationships/image" Target="../media/image104.png"/><Relationship Id="rId39" Type="http://schemas.openxmlformats.org/officeDocument/2006/relationships/image" Target="../media/image820.png"/></Relationships>
</file>

<file path=ppt/slides/_rels/slide11.xml.rels><?xml version="1.0" encoding="UTF-8" standalone="yes"?>
<Relationships xmlns="http://schemas.openxmlformats.org/package/2006/relationships"><Relationship Id="rId26" Type="http://schemas.openxmlformats.org/officeDocument/2006/relationships/image" Target="../media/image990.png"/><Relationship Id="rId39" Type="http://schemas.openxmlformats.org/officeDocument/2006/relationships/customXml" Target="../ink/ink167.xml"/><Relationship Id="rId21" Type="http://schemas.openxmlformats.org/officeDocument/2006/relationships/customXml" Target="../ink/ink158.xml"/><Relationship Id="rId34" Type="http://schemas.openxmlformats.org/officeDocument/2006/relationships/image" Target="../media/image1030.png"/><Relationship Id="rId42" Type="http://schemas.openxmlformats.org/officeDocument/2006/relationships/image" Target="../media/image107.png"/><Relationship Id="rId47" Type="http://schemas.openxmlformats.org/officeDocument/2006/relationships/customXml" Target="../ink/ink171.xml"/><Relationship Id="rId50" Type="http://schemas.openxmlformats.org/officeDocument/2006/relationships/image" Target="../media/image111.png"/><Relationship Id="rId55" Type="http://schemas.openxmlformats.org/officeDocument/2006/relationships/customXml" Target="../ink/ink175.xml"/><Relationship Id="rId2" Type="http://schemas.openxmlformats.org/officeDocument/2006/relationships/notesSlide" Target="../notesSlides/notesSlide10.xml"/><Relationship Id="rId20" Type="http://schemas.openxmlformats.org/officeDocument/2006/relationships/customXml" Target="../ink/ink157.xml"/><Relationship Id="rId29" Type="http://schemas.openxmlformats.org/officeDocument/2006/relationships/customXml" Target="../ink/ink162.xml"/><Relationship Id="rId41" Type="http://schemas.openxmlformats.org/officeDocument/2006/relationships/customXml" Target="../ink/ink168.xml"/><Relationship Id="rId54" Type="http://schemas.openxmlformats.org/officeDocument/2006/relationships/image" Target="../media/image113.png"/><Relationship Id="rId1" Type="http://schemas.openxmlformats.org/officeDocument/2006/relationships/slideLayout" Target="../slideLayouts/slideLayout7.xml"/><Relationship Id="rId24" Type="http://schemas.openxmlformats.org/officeDocument/2006/relationships/image" Target="../media/image980.png"/><Relationship Id="rId32" Type="http://schemas.openxmlformats.org/officeDocument/2006/relationships/image" Target="../media/image1020.png"/><Relationship Id="rId37" Type="http://schemas.openxmlformats.org/officeDocument/2006/relationships/customXml" Target="../ink/ink166.xml"/><Relationship Id="rId40" Type="http://schemas.openxmlformats.org/officeDocument/2006/relationships/image" Target="../media/image106.png"/><Relationship Id="rId45" Type="http://schemas.openxmlformats.org/officeDocument/2006/relationships/customXml" Target="../ink/ink170.xml"/><Relationship Id="rId53" Type="http://schemas.openxmlformats.org/officeDocument/2006/relationships/customXml" Target="../ink/ink174.xml"/><Relationship Id="rId23" Type="http://schemas.openxmlformats.org/officeDocument/2006/relationships/customXml" Target="../ink/ink159.xml"/><Relationship Id="rId28" Type="http://schemas.openxmlformats.org/officeDocument/2006/relationships/image" Target="../media/image1000.png"/><Relationship Id="rId36" Type="http://schemas.openxmlformats.org/officeDocument/2006/relationships/image" Target="../media/image1040.png"/><Relationship Id="rId49" Type="http://schemas.openxmlformats.org/officeDocument/2006/relationships/customXml" Target="../ink/ink172.xml"/><Relationship Id="rId19" Type="http://schemas.openxmlformats.org/officeDocument/2006/relationships/image" Target="../media/image960.png"/><Relationship Id="rId31" Type="http://schemas.openxmlformats.org/officeDocument/2006/relationships/customXml" Target="../ink/ink163.xml"/><Relationship Id="rId44" Type="http://schemas.openxmlformats.org/officeDocument/2006/relationships/image" Target="../media/image108.png"/><Relationship Id="rId52" Type="http://schemas.openxmlformats.org/officeDocument/2006/relationships/image" Target="../media/image112.png"/><Relationship Id="rId22" Type="http://schemas.openxmlformats.org/officeDocument/2006/relationships/image" Target="../media/image66.png"/><Relationship Id="rId27" Type="http://schemas.openxmlformats.org/officeDocument/2006/relationships/customXml" Target="../ink/ink161.xml"/><Relationship Id="rId30" Type="http://schemas.openxmlformats.org/officeDocument/2006/relationships/image" Target="../media/image1011.png"/><Relationship Id="rId35" Type="http://schemas.openxmlformats.org/officeDocument/2006/relationships/customXml" Target="../ink/ink165.xml"/><Relationship Id="rId43" Type="http://schemas.openxmlformats.org/officeDocument/2006/relationships/customXml" Target="../ink/ink169.xml"/><Relationship Id="rId48" Type="http://schemas.openxmlformats.org/officeDocument/2006/relationships/image" Target="../media/image110.png"/><Relationship Id="rId56" Type="http://schemas.openxmlformats.org/officeDocument/2006/relationships/image" Target="../media/image114.png"/><Relationship Id="rId51" Type="http://schemas.openxmlformats.org/officeDocument/2006/relationships/customXml" Target="../ink/ink173.xml"/><Relationship Id="rId3" Type="http://schemas.openxmlformats.org/officeDocument/2006/relationships/customXml" Target="../ink/ink156.xml"/><Relationship Id="rId25" Type="http://schemas.openxmlformats.org/officeDocument/2006/relationships/customXml" Target="../ink/ink160.xml"/><Relationship Id="rId33" Type="http://schemas.openxmlformats.org/officeDocument/2006/relationships/customXml" Target="../ink/ink164.xml"/><Relationship Id="rId38" Type="http://schemas.openxmlformats.org/officeDocument/2006/relationships/image" Target="../media/image1050.png"/><Relationship Id="rId46" Type="http://schemas.openxmlformats.org/officeDocument/2006/relationships/image" Target="../media/image109.png"/></Relationships>
</file>

<file path=ppt/slides/_rels/slide12.xml.rels><?xml version="1.0" encoding="UTF-8" standalone="yes"?>
<Relationships xmlns="http://schemas.openxmlformats.org/package/2006/relationships"><Relationship Id="rId13" Type="http://schemas.openxmlformats.org/officeDocument/2006/relationships/customXml" Target="../ink/ink181.xml"/><Relationship Id="rId18" Type="http://schemas.openxmlformats.org/officeDocument/2006/relationships/image" Target="../media/image118.png"/><Relationship Id="rId26" Type="http://schemas.openxmlformats.org/officeDocument/2006/relationships/image" Target="../media/image122.png"/><Relationship Id="rId39" Type="http://schemas.openxmlformats.org/officeDocument/2006/relationships/customXml" Target="../ink/ink194.xml"/><Relationship Id="rId21" Type="http://schemas.openxmlformats.org/officeDocument/2006/relationships/customXml" Target="../ink/ink185.xml"/><Relationship Id="rId34" Type="http://schemas.openxmlformats.org/officeDocument/2006/relationships/image" Target="../media/image126.png"/><Relationship Id="rId42" Type="http://schemas.openxmlformats.org/officeDocument/2006/relationships/image" Target="../media/image130.png"/><Relationship Id="rId47" Type="http://schemas.openxmlformats.org/officeDocument/2006/relationships/customXml" Target="../ink/ink198.xml"/><Relationship Id="rId50" Type="http://schemas.openxmlformats.org/officeDocument/2006/relationships/image" Target="../media/image134.png"/><Relationship Id="rId55" Type="http://schemas.openxmlformats.org/officeDocument/2006/relationships/customXml" Target="../ink/ink202.xml"/><Relationship Id="rId7" Type="http://schemas.openxmlformats.org/officeDocument/2006/relationships/customXml" Target="../ink/ink178.xml"/><Relationship Id="rId2" Type="http://schemas.openxmlformats.org/officeDocument/2006/relationships/notesSlide" Target="../notesSlides/notesSlide11.xml"/><Relationship Id="rId16" Type="http://schemas.openxmlformats.org/officeDocument/2006/relationships/image" Target="../media/image117.png"/><Relationship Id="rId29" Type="http://schemas.openxmlformats.org/officeDocument/2006/relationships/customXml" Target="../ink/ink189.xml"/><Relationship Id="rId11" Type="http://schemas.openxmlformats.org/officeDocument/2006/relationships/customXml" Target="../ink/ink180.xml"/><Relationship Id="rId24" Type="http://schemas.openxmlformats.org/officeDocument/2006/relationships/image" Target="../media/image121.png"/><Relationship Id="rId32" Type="http://schemas.openxmlformats.org/officeDocument/2006/relationships/image" Target="../media/image125.png"/><Relationship Id="rId37" Type="http://schemas.openxmlformats.org/officeDocument/2006/relationships/customXml" Target="../ink/ink193.xml"/><Relationship Id="rId40" Type="http://schemas.openxmlformats.org/officeDocument/2006/relationships/image" Target="../media/image129.png"/><Relationship Id="rId45" Type="http://schemas.openxmlformats.org/officeDocument/2006/relationships/customXml" Target="../ink/ink197.xml"/><Relationship Id="rId53" Type="http://schemas.openxmlformats.org/officeDocument/2006/relationships/customXml" Target="../ink/ink201.xml"/><Relationship Id="rId58" Type="http://schemas.openxmlformats.org/officeDocument/2006/relationships/image" Target="../media/image139.png"/><Relationship Id="rId5" Type="http://schemas.openxmlformats.org/officeDocument/2006/relationships/customXml" Target="../ink/ink177.xml"/><Relationship Id="rId19" Type="http://schemas.openxmlformats.org/officeDocument/2006/relationships/customXml" Target="../ink/ink184.xml"/><Relationship Id="rId4" Type="http://schemas.openxmlformats.org/officeDocument/2006/relationships/image" Target="../media/image1110.png"/><Relationship Id="rId9" Type="http://schemas.openxmlformats.org/officeDocument/2006/relationships/customXml" Target="../ink/ink179.xml"/><Relationship Id="rId14" Type="http://schemas.openxmlformats.org/officeDocument/2006/relationships/image" Target="../media/image116.png"/><Relationship Id="rId22" Type="http://schemas.openxmlformats.org/officeDocument/2006/relationships/image" Target="../media/image120.png"/><Relationship Id="rId27" Type="http://schemas.openxmlformats.org/officeDocument/2006/relationships/customXml" Target="../ink/ink188.xml"/><Relationship Id="rId30" Type="http://schemas.openxmlformats.org/officeDocument/2006/relationships/image" Target="../media/image124.png"/><Relationship Id="rId35" Type="http://schemas.openxmlformats.org/officeDocument/2006/relationships/customXml" Target="../ink/ink192.xml"/><Relationship Id="rId43" Type="http://schemas.openxmlformats.org/officeDocument/2006/relationships/customXml" Target="../ink/ink196.xml"/><Relationship Id="rId48" Type="http://schemas.openxmlformats.org/officeDocument/2006/relationships/image" Target="../media/image133.png"/><Relationship Id="rId56" Type="http://schemas.openxmlformats.org/officeDocument/2006/relationships/image" Target="../media/image138.png"/><Relationship Id="rId8" Type="http://schemas.openxmlformats.org/officeDocument/2006/relationships/image" Target="../media/image1130.png"/><Relationship Id="rId51" Type="http://schemas.openxmlformats.org/officeDocument/2006/relationships/customXml" Target="../ink/ink200.xml"/><Relationship Id="rId3" Type="http://schemas.openxmlformats.org/officeDocument/2006/relationships/customXml" Target="../ink/ink176.xml"/><Relationship Id="rId12" Type="http://schemas.openxmlformats.org/officeDocument/2006/relationships/image" Target="../media/image115.png"/><Relationship Id="rId17" Type="http://schemas.openxmlformats.org/officeDocument/2006/relationships/customXml" Target="../ink/ink183.xml"/><Relationship Id="rId25" Type="http://schemas.openxmlformats.org/officeDocument/2006/relationships/customXml" Target="../ink/ink187.xml"/><Relationship Id="rId33" Type="http://schemas.openxmlformats.org/officeDocument/2006/relationships/customXml" Target="../ink/ink191.xml"/><Relationship Id="rId38" Type="http://schemas.openxmlformats.org/officeDocument/2006/relationships/image" Target="../media/image128.png"/><Relationship Id="rId46" Type="http://schemas.openxmlformats.org/officeDocument/2006/relationships/image" Target="../media/image132.png"/><Relationship Id="rId59" Type="http://schemas.openxmlformats.org/officeDocument/2006/relationships/customXml" Target="../ink/ink204.xml"/><Relationship Id="rId20" Type="http://schemas.openxmlformats.org/officeDocument/2006/relationships/image" Target="../media/image119.png"/><Relationship Id="rId41" Type="http://schemas.openxmlformats.org/officeDocument/2006/relationships/customXml" Target="../ink/ink195.xml"/><Relationship Id="rId54"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120.png"/><Relationship Id="rId15" Type="http://schemas.openxmlformats.org/officeDocument/2006/relationships/customXml" Target="../ink/ink182.xml"/><Relationship Id="rId23" Type="http://schemas.openxmlformats.org/officeDocument/2006/relationships/customXml" Target="../ink/ink186.xml"/><Relationship Id="rId28" Type="http://schemas.openxmlformats.org/officeDocument/2006/relationships/image" Target="../media/image123.png"/><Relationship Id="rId36" Type="http://schemas.openxmlformats.org/officeDocument/2006/relationships/image" Target="../media/image127.png"/><Relationship Id="rId49" Type="http://schemas.openxmlformats.org/officeDocument/2006/relationships/customXml" Target="../ink/ink199.xml"/><Relationship Id="rId57" Type="http://schemas.openxmlformats.org/officeDocument/2006/relationships/customXml" Target="../ink/ink203.xml"/><Relationship Id="rId10" Type="http://schemas.openxmlformats.org/officeDocument/2006/relationships/image" Target="../media/image1140.png"/><Relationship Id="rId31" Type="http://schemas.openxmlformats.org/officeDocument/2006/relationships/customXml" Target="../ink/ink190.xml"/><Relationship Id="rId44" Type="http://schemas.openxmlformats.org/officeDocument/2006/relationships/image" Target="../media/image131.png"/><Relationship Id="rId52" Type="http://schemas.openxmlformats.org/officeDocument/2006/relationships/image" Target="../media/image136.png"/><Relationship Id="rId60" Type="http://schemas.openxmlformats.org/officeDocument/2006/relationships/image" Target="../media/image140.png"/></Relationships>
</file>

<file path=ppt/slides/_rels/slide13.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customXml" Target="../ink/ink209.xml"/><Relationship Id="rId18" Type="http://schemas.openxmlformats.org/officeDocument/2006/relationships/image" Target="../media/image530.png"/><Relationship Id="rId26" Type="http://schemas.openxmlformats.org/officeDocument/2006/relationships/image" Target="../media/image147.png"/><Relationship Id="rId3" Type="http://schemas.openxmlformats.org/officeDocument/2006/relationships/image" Target="../media/image67.jpeg"/><Relationship Id="rId21" Type="http://schemas.openxmlformats.org/officeDocument/2006/relationships/customXml" Target="../ink/ink213.xml"/><Relationship Id="rId7" Type="http://schemas.openxmlformats.org/officeDocument/2006/relationships/customXml" Target="../ink/ink206.xml"/><Relationship Id="rId12" Type="http://schemas.openxmlformats.org/officeDocument/2006/relationships/image" Target="../media/image500.png"/><Relationship Id="rId17" Type="http://schemas.openxmlformats.org/officeDocument/2006/relationships/customXml" Target="../ink/ink211.xml"/><Relationship Id="rId25" Type="http://schemas.openxmlformats.org/officeDocument/2006/relationships/customXml" Target="../ink/ink215.xml"/><Relationship Id="rId2" Type="http://schemas.openxmlformats.org/officeDocument/2006/relationships/notesSlide" Target="../notesSlides/notesSlide12.xml"/><Relationship Id="rId16" Type="http://schemas.openxmlformats.org/officeDocument/2006/relationships/image" Target="../media/image520.png"/><Relationship Id="rId20" Type="http://schemas.openxmlformats.org/officeDocument/2006/relationships/image" Target="../media/image143.png"/><Relationship Id="rId29" Type="http://schemas.openxmlformats.org/officeDocument/2006/relationships/customXml" Target="../ink/ink217.xml"/><Relationship Id="rId1" Type="http://schemas.openxmlformats.org/officeDocument/2006/relationships/slideLayout" Target="../slideLayouts/slideLayout7.xml"/><Relationship Id="rId6" Type="http://schemas.openxmlformats.org/officeDocument/2006/relationships/image" Target="../media/image480.png"/><Relationship Id="rId11" Type="http://schemas.openxmlformats.org/officeDocument/2006/relationships/customXml" Target="../ink/ink208.xml"/><Relationship Id="rId24" Type="http://schemas.openxmlformats.org/officeDocument/2006/relationships/image" Target="../media/image146.png"/><Relationship Id="rId5" Type="http://schemas.openxmlformats.org/officeDocument/2006/relationships/customXml" Target="../ink/ink205.xml"/><Relationship Id="rId15" Type="http://schemas.openxmlformats.org/officeDocument/2006/relationships/customXml" Target="../ink/ink210.xml"/><Relationship Id="rId23" Type="http://schemas.openxmlformats.org/officeDocument/2006/relationships/customXml" Target="../ink/ink214.xml"/><Relationship Id="rId28" Type="http://schemas.openxmlformats.org/officeDocument/2006/relationships/image" Target="../media/image148.png"/><Relationship Id="rId10" Type="http://schemas.openxmlformats.org/officeDocument/2006/relationships/image" Target="../media/image1390.png"/><Relationship Id="rId19" Type="http://schemas.openxmlformats.org/officeDocument/2006/relationships/customXml" Target="../ink/ink212.xml"/><Relationship Id="rId4" Type="http://schemas.openxmlformats.org/officeDocument/2006/relationships/image" Target="../media/image68.jpeg"/><Relationship Id="rId9" Type="http://schemas.openxmlformats.org/officeDocument/2006/relationships/customXml" Target="../ink/ink207.xml"/><Relationship Id="rId14" Type="http://schemas.openxmlformats.org/officeDocument/2006/relationships/image" Target="../media/image511.png"/><Relationship Id="rId22" Type="http://schemas.openxmlformats.org/officeDocument/2006/relationships/image" Target="../media/image145.png"/><Relationship Id="rId27" Type="http://schemas.openxmlformats.org/officeDocument/2006/relationships/customXml" Target="../ink/ink216.xml"/><Relationship Id="rId30" Type="http://schemas.openxmlformats.org/officeDocument/2006/relationships/image" Target="../media/image149.png"/></Relationships>
</file>

<file path=ppt/slides/_rels/slide14.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155.png"/><Relationship Id="rId18" Type="http://schemas.openxmlformats.org/officeDocument/2006/relationships/customXml" Target="../ink/ink226.xml"/><Relationship Id="rId26" Type="http://schemas.openxmlformats.org/officeDocument/2006/relationships/customXml" Target="../ink/ink230.xml"/><Relationship Id="rId3" Type="http://schemas.openxmlformats.org/officeDocument/2006/relationships/image" Target="../media/image150.png"/><Relationship Id="rId21" Type="http://schemas.openxmlformats.org/officeDocument/2006/relationships/image" Target="../media/image159.png"/><Relationship Id="rId7" Type="http://schemas.openxmlformats.org/officeDocument/2006/relationships/image" Target="../media/image152.png"/><Relationship Id="rId12" Type="http://schemas.openxmlformats.org/officeDocument/2006/relationships/customXml" Target="../ink/ink223.xml"/><Relationship Id="rId17" Type="http://schemas.openxmlformats.org/officeDocument/2006/relationships/image" Target="../media/image157.png"/><Relationship Id="rId25" Type="http://schemas.openxmlformats.org/officeDocument/2006/relationships/image" Target="../media/image161.png"/><Relationship Id="rId2" Type="http://schemas.openxmlformats.org/officeDocument/2006/relationships/customXml" Target="../ink/ink218.xml"/><Relationship Id="rId16" Type="http://schemas.openxmlformats.org/officeDocument/2006/relationships/customXml" Target="../ink/ink225.xml"/><Relationship Id="rId20" Type="http://schemas.openxmlformats.org/officeDocument/2006/relationships/customXml" Target="../ink/ink227.xml"/><Relationship Id="rId29"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customXml" Target="../ink/ink220.xml"/><Relationship Id="rId11" Type="http://schemas.openxmlformats.org/officeDocument/2006/relationships/image" Target="../media/image154.png"/><Relationship Id="rId24" Type="http://schemas.openxmlformats.org/officeDocument/2006/relationships/customXml" Target="../ink/ink229.xml"/><Relationship Id="rId5" Type="http://schemas.openxmlformats.org/officeDocument/2006/relationships/image" Target="../media/image151.png"/><Relationship Id="rId15" Type="http://schemas.openxmlformats.org/officeDocument/2006/relationships/image" Target="../media/image156.png"/><Relationship Id="rId23" Type="http://schemas.openxmlformats.org/officeDocument/2006/relationships/image" Target="../media/image160.png"/><Relationship Id="rId28" Type="http://schemas.openxmlformats.org/officeDocument/2006/relationships/customXml" Target="../ink/ink231.xml"/><Relationship Id="rId10" Type="http://schemas.openxmlformats.org/officeDocument/2006/relationships/customXml" Target="../ink/ink222.xml"/><Relationship Id="rId19" Type="http://schemas.openxmlformats.org/officeDocument/2006/relationships/image" Target="../media/image158.png"/><Relationship Id="rId4" Type="http://schemas.openxmlformats.org/officeDocument/2006/relationships/customXml" Target="../ink/ink219.xml"/><Relationship Id="rId9" Type="http://schemas.openxmlformats.org/officeDocument/2006/relationships/image" Target="../media/image153.png"/><Relationship Id="rId14" Type="http://schemas.openxmlformats.org/officeDocument/2006/relationships/customXml" Target="../ink/ink224.xml"/><Relationship Id="rId22" Type="http://schemas.openxmlformats.org/officeDocument/2006/relationships/customXml" Target="../ink/ink228.xml"/><Relationship Id="rId27" Type="http://schemas.openxmlformats.org/officeDocument/2006/relationships/image" Target="../media/image162.png"/></Relationships>
</file>

<file path=ppt/slides/_rels/slide15.xml.rels><?xml version="1.0" encoding="UTF-8" standalone="yes"?>
<Relationships xmlns="http://schemas.openxmlformats.org/package/2006/relationships"><Relationship Id="rId13" Type="http://schemas.openxmlformats.org/officeDocument/2006/relationships/image" Target="../media/image630.png"/><Relationship Id="rId3" Type="http://schemas.openxmlformats.org/officeDocument/2006/relationships/hyperlink" Target="https://docs.google.com/document/d/1xJCMToZ56_ADz9VYAHs2MBc4QB3Bl1hDMQJhjEcC-O4/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ustomXml" Target="../ink/ink232.xml"/></Relationships>
</file>

<file path=ppt/slides/_rels/slide16.xml.rels><?xml version="1.0" encoding="UTF-8" standalone="yes"?>
<Relationships xmlns="http://schemas.openxmlformats.org/package/2006/relationships"><Relationship Id="rId8" Type="http://schemas.openxmlformats.org/officeDocument/2006/relationships/customXml" Target="../ink/ink235.xml"/><Relationship Id="rId3" Type="http://schemas.openxmlformats.org/officeDocument/2006/relationships/customXml" Target="../ink/ink233.xml"/><Relationship Id="rId7" Type="http://schemas.openxmlformats.org/officeDocument/2006/relationships/image" Target="../media/image16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234.xml"/><Relationship Id="rId11" Type="http://schemas.openxmlformats.org/officeDocument/2006/relationships/image" Target="../media/image166.png"/><Relationship Id="rId5" Type="http://schemas.openxmlformats.org/officeDocument/2006/relationships/hyperlink" Target="https://docs.google.com/spreadsheets/d/1CTOu9e75RqUykTo36hO9DcahGdMQHKPzvHd0hFpki50/edit?usp=sharing" TargetMode="External"/><Relationship Id="rId10" Type="http://schemas.openxmlformats.org/officeDocument/2006/relationships/customXml" Target="../ink/ink236.xml"/><Relationship Id="rId4" Type="http://schemas.openxmlformats.org/officeDocument/2006/relationships/image" Target="../media/image540.png"/><Relationship Id="rId9" Type="http://schemas.openxmlformats.org/officeDocument/2006/relationships/image" Target="../media/image165.png"/></Relationships>
</file>

<file path=ppt/slides/_rels/slide17.xml.rels><?xml version="1.0" encoding="UTF-8" standalone="yes"?>
<Relationships xmlns="http://schemas.openxmlformats.org/package/2006/relationships"><Relationship Id="rId8" Type="http://schemas.openxmlformats.org/officeDocument/2006/relationships/customXml" Target="../ink/ink240.xml"/><Relationship Id="rId13" Type="http://schemas.openxmlformats.org/officeDocument/2006/relationships/image" Target="../media/image172.png"/><Relationship Id="rId18" Type="http://schemas.openxmlformats.org/officeDocument/2006/relationships/customXml" Target="../ink/ink245.xml"/><Relationship Id="rId26" Type="http://schemas.openxmlformats.org/officeDocument/2006/relationships/customXml" Target="../ink/ink249.xml"/><Relationship Id="rId3" Type="http://schemas.openxmlformats.org/officeDocument/2006/relationships/image" Target="../media/image167.png"/><Relationship Id="rId21" Type="http://schemas.openxmlformats.org/officeDocument/2006/relationships/image" Target="../media/image176.png"/><Relationship Id="rId7" Type="http://schemas.openxmlformats.org/officeDocument/2006/relationships/image" Target="../media/image169.png"/><Relationship Id="rId12" Type="http://schemas.openxmlformats.org/officeDocument/2006/relationships/customXml" Target="../ink/ink242.xml"/><Relationship Id="rId17" Type="http://schemas.openxmlformats.org/officeDocument/2006/relationships/image" Target="../media/image174.png"/><Relationship Id="rId25" Type="http://schemas.openxmlformats.org/officeDocument/2006/relationships/image" Target="../media/image178.png"/><Relationship Id="rId2" Type="http://schemas.openxmlformats.org/officeDocument/2006/relationships/customXml" Target="../ink/ink237.xml"/><Relationship Id="rId16" Type="http://schemas.openxmlformats.org/officeDocument/2006/relationships/customXml" Target="../ink/ink244.xml"/><Relationship Id="rId20" Type="http://schemas.openxmlformats.org/officeDocument/2006/relationships/customXml" Target="../ink/ink246.xml"/><Relationship Id="rId29"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customXml" Target="../ink/ink239.xml"/><Relationship Id="rId11" Type="http://schemas.openxmlformats.org/officeDocument/2006/relationships/image" Target="../media/image171.png"/><Relationship Id="rId24" Type="http://schemas.openxmlformats.org/officeDocument/2006/relationships/customXml" Target="../ink/ink248.xml"/><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250.xml"/><Relationship Id="rId10" Type="http://schemas.openxmlformats.org/officeDocument/2006/relationships/customXml" Target="../ink/ink241.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238.xml"/><Relationship Id="rId9" Type="http://schemas.openxmlformats.org/officeDocument/2006/relationships/image" Target="../media/image170.png"/><Relationship Id="rId14" Type="http://schemas.openxmlformats.org/officeDocument/2006/relationships/customXml" Target="../ink/ink243.xml"/><Relationship Id="rId22" Type="http://schemas.openxmlformats.org/officeDocument/2006/relationships/customXml" Target="../ink/ink247.xml"/><Relationship Id="rId27" Type="http://schemas.openxmlformats.org/officeDocument/2006/relationships/image" Target="../media/image179.png"/><Relationship Id="rId30" Type="http://schemas.openxmlformats.org/officeDocument/2006/relationships/customXml" Target="../ink/ink251.xml"/></Relationships>
</file>

<file path=ppt/slides/_rels/slide18.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187.png"/><Relationship Id="rId18" Type="http://schemas.openxmlformats.org/officeDocument/2006/relationships/customXml" Target="../ink/ink260.xml"/><Relationship Id="rId3" Type="http://schemas.openxmlformats.org/officeDocument/2006/relationships/image" Target="../media/image182.png"/><Relationship Id="rId7" Type="http://schemas.openxmlformats.org/officeDocument/2006/relationships/image" Target="../media/image184.png"/><Relationship Id="rId12" Type="http://schemas.openxmlformats.org/officeDocument/2006/relationships/customXml" Target="../ink/ink257.xml"/><Relationship Id="rId17" Type="http://schemas.openxmlformats.org/officeDocument/2006/relationships/image" Target="../media/image189.png"/><Relationship Id="rId2" Type="http://schemas.openxmlformats.org/officeDocument/2006/relationships/customXml" Target="../ink/ink252.xml"/><Relationship Id="rId16" Type="http://schemas.openxmlformats.org/officeDocument/2006/relationships/customXml" Target="../ink/ink259.xml"/><Relationship Id="rId1" Type="http://schemas.openxmlformats.org/officeDocument/2006/relationships/slideLayout" Target="../slideLayouts/slideLayout7.xml"/><Relationship Id="rId6" Type="http://schemas.openxmlformats.org/officeDocument/2006/relationships/customXml" Target="../ink/ink254.xml"/><Relationship Id="rId11" Type="http://schemas.openxmlformats.org/officeDocument/2006/relationships/image" Target="../media/image186.png"/><Relationship Id="rId5" Type="http://schemas.openxmlformats.org/officeDocument/2006/relationships/image" Target="../media/image183.png"/><Relationship Id="rId15" Type="http://schemas.openxmlformats.org/officeDocument/2006/relationships/image" Target="../media/image188.png"/><Relationship Id="rId10" Type="http://schemas.openxmlformats.org/officeDocument/2006/relationships/customXml" Target="../ink/ink256.xml"/><Relationship Id="rId19" Type="http://schemas.openxmlformats.org/officeDocument/2006/relationships/image" Target="../media/image190.png"/><Relationship Id="rId4" Type="http://schemas.openxmlformats.org/officeDocument/2006/relationships/customXml" Target="../ink/ink253.xml"/><Relationship Id="rId9" Type="http://schemas.openxmlformats.org/officeDocument/2006/relationships/image" Target="../media/image185.png"/><Relationship Id="rId14" Type="http://schemas.openxmlformats.org/officeDocument/2006/relationships/customXml" Target="../ink/ink258.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1-srN2HwS_NrnXPzastiCthYj-Zu3sPmi9VusOuf4Js/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50.png"/><Relationship Id="rId4" Type="http://schemas.openxmlformats.org/officeDocument/2006/relationships/customXml" Target="../ink/ink261.xml"/></Relationships>
</file>

<file path=ppt/slides/_rels/slide2.xml.rels><?xml version="1.0" encoding="UTF-8" standalone="yes"?>
<Relationships xmlns="http://schemas.openxmlformats.org/package/2006/relationships"><Relationship Id="rId13" Type="http://schemas.openxmlformats.org/officeDocument/2006/relationships/image" Target="../media/image711.png"/><Relationship Id="rId18" Type="http://schemas.openxmlformats.org/officeDocument/2006/relationships/customXml" Target="../ink/ink27.xml"/><Relationship Id="rId26" Type="http://schemas.openxmlformats.org/officeDocument/2006/relationships/customXml" Target="../ink/ink31.xml"/><Relationship Id="rId39" Type="http://schemas.openxmlformats.org/officeDocument/2006/relationships/image" Target="../media/image2010.png"/><Relationship Id="rId21" Type="http://schemas.openxmlformats.org/officeDocument/2006/relationships/image" Target="../media/image1111.png"/><Relationship Id="rId34" Type="http://schemas.openxmlformats.org/officeDocument/2006/relationships/customXml" Target="../ink/ink35.xml"/><Relationship Id="rId42" Type="http://schemas.openxmlformats.org/officeDocument/2006/relationships/customXml" Target="../ink/ink39.xml"/><Relationship Id="rId47" Type="http://schemas.openxmlformats.org/officeDocument/2006/relationships/image" Target="../media/image24.png"/><Relationship Id="rId50" Type="http://schemas.openxmlformats.org/officeDocument/2006/relationships/customXml" Target="../ink/ink43.xml"/><Relationship Id="rId7" Type="http://schemas.openxmlformats.org/officeDocument/2006/relationships/image" Target="../media/image410.png"/><Relationship Id="rId2" Type="http://schemas.openxmlformats.org/officeDocument/2006/relationships/notesSlide" Target="../notesSlides/notesSlide2.xml"/><Relationship Id="rId16" Type="http://schemas.openxmlformats.org/officeDocument/2006/relationships/customXml" Target="../ink/ink26.xml"/><Relationship Id="rId29" Type="http://schemas.openxmlformats.org/officeDocument/2006/relationships/image" Target="../media/image1510.png"/><Relationship Id="rId11" Type="http://schemas.openxmlformats.org/officeDocument/2006/relationships/image" Target="../media/image611.png"/><Relationship Id="rId24" Type="http://schemas.openxmlformats.org/officeDocument/2006/relationships/customXml" Target="../ink/ink30.xml"/><Relationship Id="rId32" Type="http://schemas.openxmlformats.org/officeDocument/2006/relationships/customXml" Target="../ink/ink34.xml"/><Relationship Id="rId37" Type="http://schemas.openxmlformats.org/officeDocument/2006/relationships/image" Target="../media/image1910.png"/><Relationship Id="rId40" Type="http://schemas.openxmlformats.org/officeDocument/2006/relationships/customXml" Target="../ink/ink38.xml"/><Relationship Id="rId45" Type="http://schemas.openxmlformats.org/officeDocument/2006/relationships/image" Target="../media/image23.png"/><Relationship Id="rId53" Type="http://schemas.openxmlformats.org/officeDocument/2006/relationships/image" Target="../media/image27.png"/><Relationship Id="rId5" Type="http://schemas.openxmlformats.org/officeDocument/2006/relationships/image" Target="../media/image310.png"/><Relationship Id="rId10" Type="http://schemas.openxmlformats.org/officeDocument/2006/relationships/customXml" Target="../ink/ink23.xml"/><Relationship Id="rId19" Type="http://schemas.openxmlformats.org/officeDocument/2006/relationships/image" Target="../media/image1010.png"/><Relationship Id="rId31" Type="http://schemas.openxmlformats.org/officeDocument/2006/relationships/image" Target="../media/image1610.png"/><Relationship Id="rId44" Type="http://schemas.openxmlformats.org/officeDocument/2006/relationships/customXml" Target="../ink/ink40.xml"/><Relationship Id="rId52" Type="http://schemas.openxmlformats.org/officeDocument/2006/relationships/customXml" Target="../ink/ink44.xml"/><Relationship Id="rId4" Type="http://schemas.openxmlformats.org/officeDocument/2006/relationships/customXml" Target="../ink/ink20.xml"/><Relationship Id="rId9" Type="http://schemas.openxmlformats.org/officeDocument/2006/relationships/image" Target="../media/image510.png"/><Relationship Id="rId14" Type="http://schemas.openxmlformats.org/officeDocument/2006/relationships/customXml" Target="../ink/ink25.xml"/><Relationship Id="rId22" Type="http://schemas.openxmlformats.org/officeDocument/2006/relationships/customXml" Target="../ink/ink29.xml"/><Relationship Id="rId27" Type="http://schemas.openxmlformats.org/officeDocument/2006/relationships/image" Target="../media/image144.png"/><Relationship Id="rId30" Type="http://schemas.openxmlformats.org/officeDocument/2006/relationships/customXml" Target="../ink/ink33.xml"/><Relationship Id="rId35" Type="http://schemas.openxmlformats.org/officeDocument/2006/relationships/image" Target="../media/image1810.png"/><Relationship Id="rId43" Type="http://schemas.openxmlformats.org/officeDocument/2006/relationships/image" Target="../media/image22.png"/><Relationship Id="rId48" Type="http://schemas.openxmlformats.org/officeDocument/2006/relationships/customXml" Target="../ink/ink42.xml"/><Relationship Id="rId8" Type="http://schemas.openxmlformats.org/officeDocument/2006/relationships/customXml" Target="../ink/ink22.xml"/><Relationship Id="rId51" Type="http://schemas.openxmlformats.org/officeDocument/2006/relationships/image" Target="../media/image26.png"/><Relationship Id="rId3" Type="http://schemas.openxmlformats.org/officeDocument/2006/relationships/image" Target="../media/image2.jpeg"/><Relationship Id="rId12" Type="http://schemas.openxmlformats.org/officeDocument/2006/relationships/customXml" Target="../ink/ink24.xml"/><Relationship Id="rId17" Type="http://schemas.openxmlformats.org/officeDocument/2006/relationships/image" Target="../media/image910.png"/><Relationship Id="rId25" Type="http://schemas.openxmlformats.org/officeDocument/2006/relationships/image" Target="../media/image135.png"/><Relationship Id="rId33" Type="http://schemas.openxmlformats.org/officeDocument/2006/relationships/image" Target="../media/image1710.png"/><Relationship Id="rId38" Type="http://schemas.openxmlformats.org/officeDocument/2006/relationships/customXml" Target="../ink/ink37.xml"/><Relationship Id="rId46" Type="http://schemas.openxmlformats.org/officeDocument/2006/relationships/customXml" Target="../ink/ink41.xml"/><Relationship Id="rId20" Type="http://schemas.openxmlformats.org/officeDocument/2006/relationships/customXml" Target="../ink/ink28.xml"/><Relationship Id="rId41"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customXml" Target="../ink/ink21.xml"/><Relationship Id="rId15" Type="http://schemas.openxmlformats.org/officeDocument/2006/relationships/image" Target="../media/image810.png"/><Relationship Id="rId23" Type="http://schemas.openxmlformats.org/officeDocument/2006/relationships/image" Target="../media/image1210.png"/><Relationship Id="rId28" Type="http://schemas.openxmlformats.org/officeDocument/2006/relationships/customXml" Target="../ink/ink32.xml"/><Relationship Id="rId36" Type="http://schemas.openxmlformats.org/officeDocument/2006/relationships/customXml" Target="../ink/ink36.xml"/><Relationship Id="rId4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customXml" Target="../ink/ink262.xml"/><Relationship Id="rId1" Type="http://schemas.openxmlformats.org/officeDocument/2006/relationships/slideLayout" Target="../slideLayouts/slideLayout7.xml"/><Relationship Id="rId5" Type="http://schemas.openxmlformats.org/officeDocument/2006/relationships/image" Target="../media/image192.png"/><Relationship Id="rId4" Type="http://schemas.openxmlformats.org/officeDocument/2006/relationships/customXml" Target="../ink/ink2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customXml" Target="../ink/ink269.xml"/><Relationship Id="rId18" Type="http://schemas.openxmlformats.org/officeDocument/2006/relationships/image" Target="../media/image200.png"/><Relationship Id="rId26" Type="http://schemas.openxmlformats.org/officeDocument/2006/relationships/image" Target="../media/image204.png"/><Relationship Id="rId39" Type="http://schemas.openxmlformats.org/officeDocument/2006/relationships/customXml" Target="../ink/ink282.xml"/><Relationship Id="rId21" Type="http://schemas.openxmlformats.org/officeDocument/2006/relationships/customXml" Target="../ink/ink273.xml"/><Relationship Id="rId34" Type="http://schemas.openxmlformats.org/officeDocument/2006/relationships/image" Target="../media/image208.png"/><Relationship Id="rId7" Type="http://schemas.openxmlformats.org/officeDocument/2006/relationships/customXml" Target="../ink/ink266.xml"/><Relationship Id="rId12" Type="http://schemas.openxmlformats.org/officeDocument/2006/relationships/image" Target="../media/image197.png"/><Relationship Id="rId17" Type="http://schemas.openxmlformats.org/officeDocument/2006/relationships/customXml" Target="../ink/ink271.xml"/><Relationship Id="rId25" Type="http://schemas.openxmlformats.org/officeDocument/2006/relationships/customXml" Target="../ink/ink275.xml"/><Relationship Id="rId33" Type="http://schemas.openxmlformats.org/officeDocument/2006/relationships/customXml" Target="../ink/ink279.xml"/><Relationship Id="rId38" Type="http://schemas.openxmlformats.org/officeDocument/2006/relationships/image" Target="../media/image210.png"/><Relationship Id="rId2" Type="http://schemas.openxmlformats.org/officeDocument/2006/relationships/notesSlide" Target="../notesSlides/notesSlide17.xml"/><Relationship Id="rId16" Type="http://schemas.openxmlformats.org/officeDocument/2006/relationships/image" Target="../media/image199.png"/><Relationship Id="rId20" Type="http://schemas.openxmlformats.org/officeDocument/2006/relationships/image" Target="../media/image201.png"/><Relationship Id="rId29" Type="http://schemas.openxmlformats.org/officeDocument/2006/relationships/customXml" Target="../ink/ink277.xml"/><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customXml" Target="../ink/ink268.xml"/><Relationship Id="rId24" Type="http://schemas.openxmlformats.org/officeDocument/2006/relationships/image" Target="../media/image203.png"/><Relationship Id="rId32" Type="http://schemas.openxmlformats.org/officeDocument/2006/relationships/image" Target="../media/image207.png"/><Relationship Id="rId37" Type="http://schemas.openxmlformats.org/officeDocument/2006/relationships/customXml" Target="../ink/ink281.xml"/><Relationship Id="rId40" Type="http://schemas.openxmlformats.org/officeDocument/2006/relationships/image" Target="../media/image211.png"/><Relationship Id="rId5" Type="http://schemas.openxmlformats.org/officeDocument/2006/relationships/customXml" Target="../ink/ink265.xml"/><Relationship Id="rId15" Type="http://schemas.openxmlformats.org/officeDocument/2006/relationships/customXml" Target="../ink/ink270.xml"/><Relationship Id="rId23" Type="http://schemas.openxmlformats.org/officeDocument/2006/relationships/customXml" Target="../ink/ink274.xml"/><Relationship Id="rId28" Type="http://schemas.openxmlformats.org/officeDocument/2006/relationships/image" Target="../media/image205.png"/><Relationship Id="rId36" Type="http://schemas.openxmlformats.org/officeDocument/2006/relationships/image" Target="../media/image209.png"/><Relationship Id="rId10" Type="http://schemas.openxmlformats.org/officeDocument/2006/relationships/image" Target="../media/image196.png"/><Relationship Id="rId19" Type="http://schemas.openxmlformats.org/officeDocument/2006/relationships/customXml" Target="../ink/ink272.xml"/><Relationship Id="rId31" Type="http://schemas.openxmlformats.org/officeDocument/2006/relationships/customXml" Target="../ink/ink278.xml"/><Relationship Id="rId4" Type="http://schemas.openxmlformats.org/officeDocument/2006/relationships/image" Target="../media/image193.png"/><Relationship Id="rId9" Type="http://schemas.openxmlformats.org/officeDocument/2006/relationships/customXml" Target="../ink/ink267.xml"/><Relationship Id="rId14" Type="http://schemas.openxmlformats.org/officeDocument/2006/relationships/image" Target="../media/image198.png"/><Relationship Id="rId22" Type="http://schemas.openxmlformats.org/officeDocument/2006/relationships/image" Target="../media/image202.png"/><Relationship Id="rId27" Type="http://schemas.openxmlformats.org/officeDocument/2006/relationships/customXml" Target="../ink/ink276.xml"/><Relationship Id="rId30" Type="http://schemas.openxmlformats.org/officeDocument/2006/relationships/image" Target="../media/image206.png"/><Relationship Id="rId35" Type="http://schemas.openxmlformats.org/officeDocument/2006/relationships/customXml" Target="../ink/ink280.xml"/><Relationship Id="rId8" Type="http://schemas.openxmlformats.org/officeDocument/2006/relationships/image" Target="../media/image195.png"/><Relationship Id="rId3" Type="http://schemas.openxmlformats.org/officeDocument/2006/relationships/customXml" Target="../ink/ink264.xml"/></Relationships>
</file>

<file path=ppt/slides/_rels/slide23.xml.rels><?xml version="1.0" encoding="UTF-8" standalone="yes"?>
<Relationships xmlns="http://schemas.openxmlformats.org/package/2006/relationships"><Relationship Id="rId13" Type="http://schemas.openxmlformats.org/officeDocument/2006/relationships/image" Target="../media/image217.png"/><Relationship Id="rId18" Type="http://schemas.openxmlformats.org/officeDocument/2006/relationships/customXml" Target="../ink/ink291.xml"/><Relationship Id="rId26" Type="http://schemas.openxmlformats.org/officeDocument/2006/relationships/customXml" Target="../ink/ink295.xml"/><Relationship Id="rId39" Type="http://schemas.openxmlformats.org/officeDocument/2006/relationships/image" Target="../media/image230.png"/><Relationship Id="rId21" Type="http://schemas.openxmlformats.org/officeDocument/2006/relationships/image" Target="../media/image221.png"/><Relationship Id="rId34" Type="http://schemas.openxmlformats.org/officeDocument/2006/relationships/customXml" Target="../ink/ink299.xml"/><Relationship Id="rId42" Type="http://schemas.openxmlformats.org/officeDocument/2006/relationships/customXml" Target="../ink/ink303.xml"/><Relationship Id="rId47" Type="http://schemas.openxmlformats.org/officeDocument/2006/relationships/image" Target="../media/image234.png"/><Relationship Id="rId7" Type="http://schemas.openxmlformats.org/officeDocument/2006/relationships/image" Target="../media/image214.png"/><Relationship Id="rId2" Type="http://schemas.openxmlformats.org/officeDocument/2006/relationships/customXml" Target="../ink/ink283.xml"/><Relationship Id="rId16" Type="http://schemas.openxmlformats.org/officeDocument/2006/relationships/customXml" Target="../ink/ink290.xml"/><Relationship Id="rId29" Type="http://schemas.openxmlformats.org/officeDocument/2006/relationships/image" Target="../media/image225.png"/><Relationship Id="rId1" Type="http://schemas.openxmlformats.org/officeDocument/2006/relationships/slideLayout" Target="../slideLayouts/slideLayout7.xml"/><Relationship Id="rId6" Type="http://schemas.openxmlformats.org/officeDocument/2006/relationships/customXml" Target="../ink/ink285.xml"/><Relationship Id="rId11" Type="http://schemas.openxmlformats.org/officeDocument/2006/relationships/image" Target="../media/image216.png"/><Relationship Id="rId24" Type="http://schemas.openxmlformats.org/officeDocument/2006/relationships/customXml" Target="../ink/ink294.xml"/><Relationship Id="rId32" Type="http://schemas.openxmlformats.org/officeDocument/2006/relationships/customXml" Target="../ink/ink298.xml"/><Relationship Id="rId37" Type="http://schemas.openxmlformats.org/officeDocument/2006/relationships/image" Target="../media/image229.png"/><Relationship Id="rId40" Type="http://schemas.openxmlformats.org/officeDocument/2006/relationships/customXml" Target="../ink/ink302.xml"/><Relationship Id="rId45" Type="http://schemas.openxmlformats.org/officeDocument/2006/relationships/image" Target="../media/image233.png"/><Relationship Id="rId5" Type="http://schemas.openxmlformats.org/officeDocument/2006/relationships/image" Target="../media/image213.png"/><Relationship Id="rId15" Type="http://schemas.openxmlformats.org/officeDocument/2006/relationships/image" Target="../media/image218.png"/><Relationship Id="rId23" Type="http://schemas.openxmlformats.org/officeDocument/2006/relationships/image" Target="../media/image222.png"/><Relationship Id="rId28" Type="http://schemas.openxmlformats.org/officeDocument/2006/relationships/customXml" Target="../ink/ink296.xml"/><Relationship Id="rId36" Type="http://schemas.openxmlformats.org/officeDocument/2006/relationships/customXml" Target="../ink/ink300.xml"/><Relationship Id="rId10" Type="http://schemas.openxmlformats.org/officeDocument/2006/relationships/customXml" Target="../ink/ink287.xml"/><Relationship Id="rId19" Type="http://schemas.openxmlformats.org/officeDocument/2006/relationships/image" Target="../media/image220.png"/><Relationship Id="rId31" Type="http://schemas.openxmlformats.org/officeDocument/2006/relationships/image" Target="../media/image226.png"/><Relationship Id="rId44" Type="http://schemas.openxmlformats.org/officeDocument/2006/relationships/customXml" Target="../ink/ink304.xml"/><Relationship Id="rId4" Type="http://schemas.openxmlformats.org/officeDocument/2006/relationships/customXml" Target="../ink/ink284.xml"/><Relationship Id="rId9" Type="http://schemas.openxmlformats.org/officeDocument/2006/relationships/image" Target="../media/image215.png"/><Relationship Id="rId14" Type="http://schemas.openxmlformats.org/officeDocument/2006/relationships/customXml" Target="../ink/ink289.xml"/><Relationship Id="rId22" Type="http://schemas.openxmlformats.org/officeDocument/2006/relationships/customXml" Target="../ink/ink293.xml"/><Relationship Id="rId27" Type="http://schemas.openxmlformats.org/officeDocument/2006/relationships/image" Target="../media/image224.png"/><Relationship Id="rId30" Type="http://schemas.openxmlformats.org/officeDocument/2006/relationships/customXml" Target="../ink/ink297.xml"/><Relationship Id="rId35" Type="http://schemas.openxmlformats.org/officeDocument/2006/relationships/image" Target="../media/image228.png"/><Relationship Id="rId43" Type="http://schemas.openxmlformats.org/officeDocument/2006/relationships/image" Target="../media/image232.png"/><Relationship Id="rId8" Type="http://schemas.openxmlformats.org/officeDocument/2006/relationships/customXml" Target="../ink/ink286.xml"/><Relationship Id="rId3" Type="http://schemas.openxmlformats.org/officeDocument/2006/relationships/image" Target="../media/image212.png"/><Relationship Id="rId12" Type="http://schemas.openxmlformats.org/officeDocument/2006/relationships/customXml" Target="../ink/ink288.xml"/><Relationship Id="rId17" Type="http://schemas.openxmlformats.org/officeDocument/2006/relationships/image" Target="../media/image219.png"/><Relationship Id="rId25" Type="http://schemas.openxmlformats.org/officeDocument/2006/relationships/image" Target="../media/image223.png"/><Relationship Id="rId33" Type="http://schemas.openxmlformats.org/officeDocument/2006/relationships/image" Target="../media/image227.png"/><Relationship Id="rId38" Type="http://schemas.openxmlformats.org/officeDocument/2006/relationships/customXml" Target="../ink/ink301.xml"/><Relationship Id="rId46" Type="http://schemas.openxmlformats.org/officeDocument/2006/relationships/customXml" Target="../ink/ink305.xml"/><Relationship Id="rId20" Type="http://schemas.openxmlformats.org/officeDocument/2006/relationships/customXml" Target="../ink/ink292.xml"/><Relationship Id="rId41" Type="http://schemas.openxmlformats.org/officeDocument/2006/relationships/image" Target="../media/image231.png"/></Relationships>
</file>

<file path=ppt/slides/_rels/slide24.xml.rels><?xml version="1.0" encoding="UTF-8" standalone="yes"?>
<Relationships xmlns="http://schemas.openxmlformats.org/package/2006/relationships"><Relationship Id="rId13" Type="http://schemas.openxmlformats.org/officeDocument/2006/relationships/image" Target="../media/image240.png"/><Relationship Id="rId18" Type="http://schemas.openxmlformats.org/officeDocument/2006/relationships/customXml" Target="../ink/ink314.xml"/><Relationship Id="rId26" Type="http://schemas.openxmlformats.org/officeDocument/2006/relationships/customXml" Target="../ink/ink318.xml"/><Relationship Id="rId39" Type="http://schemas.openxmlformats.org/officeDocument/2006/relationships/image" Target="../media/image253.png"/><Relationship Id="rId21" Type="http://schemas.openxmlformats.org/officeDocument/2006/relationships/image" Target="../media/image244.png"/><Relationship Id="rId34" Type="http://schemas.openxmlformats.org/officeDocument/2006/relationships/customXml" Target="../ink/ink322.xml"/><Relationship Id="rId7" Type="http://schemas.openxmlformats.org/officeDocument/2006/relationships/image" Target="../media/image237.png"/><Relationship Id="rId2" Type="http://schemas.openxmlformats.org/officeDocument/2006/relationships/customXml" Target="../ink/ink306.xml"/><Relationship Id="rId16" Type="http://schemas.openxmlformats.org/officeDocument/2006/relationships/customXml" Target="../ink/ink313.xml"/><Relationship Id="rId20" Type="http://schemas.openxmlformats.org/officeDocument/2006/relationships/customXml" Target="../ink/ink315.xml"/><Relationship Id="rId29" Type="http://schemas.openxmlformats.org/officeDocument/2006/relationships/image" Target="../media/image248.png"/><Relationship Id="rId41" Type="http://schemas.openxmlformats.org/officeDocument/2006/relationships/image" Target="../media/image254.png"/><Relationship Id="rId1" Type="http://schemas.openxmlformats.org/officeDocument/2006/relationships/slideLayout" Target="../slideLayouts/slideLayout7.xml"/><Relationship Id="rId6" Type="http://schemas.openxmlformats.org/officeDocument/2006/relationships/customXml" Target="../ink/ink308.xml"/><Relationship Id="rId11" Type="http://schemas.openxmlformats.org/officeDocument/2006/relationships/image" Target="../media/image239.png"/><Relationship Id="rId24" Type="http://schemas.openxmlformats.org/officeDocument/2006/relationships/customXml" Target="../ink/ink317.xml"/><Relationship Id="rId32" Type="http://schemas.openxmlformats.org/officeDocument/2006/relationships/customXml" Target="../ink/ink321.xml"/><Relationship Id="rId37" Type="http://schemas.openxmlformats.org/officeDocument/2006/relationships/image" Target="../media/image252.png"/><Relationship Id="rId40" Type="http://schemas.openxmlformats.org/officeDocument/2006/relationships/customXml" Target="../ink/ink325.xml"/><Relationship Id="rId5" Type="http://schemas.openxmlformats.org/officeDocument/2006/relationships/image" Target="../media/image236.png"/><Relationship Id="rId15" Type="http://schemas.openxmlformats.org/officeDocument/2006/relationships/image" Target="../media/image241.png"/><Relationship Id="rId23" Type="http://schemas.openxmlformats.org/officeDocument/2006/relationships/image" Target="../media/image245.png"/><Relationship Id="rId28" Type="http://schemas.openxmlformats.org/officeDocument/2006/relationships/customXml" Target="../ink/ink319.xml"/><Relationship Id="rId36" Type="http://schemas.openxmlformats.org/officeDocument/2006/relationships/customXml" Target="../ink/ink323.xml"/><Relationship Id="rId10" Type="http://schemas.openxmlformats.org/officeDocument/2006/relationships/customXml" Target="../ink/ink310.xml"/><Relationship Id="rId19" Type="http://schemas.openxmlformats.org/officeDocument/2006/relationships/image" Target="../media/image243.png"/><Relationship Id="rId31" Type="http://schemas.openxmlformats.org/officeDocument/2006/relationships/image" Target="../media/image249.png"/><Relationship Id="rId4" Type="http://schemas.openxmlformats.org/officeDocument/2006/relationships/customXml" Target="../ink/ink307.xml"/><Relationship Id="rId9" Type="http://schemas.openxmlformats.org/officeDocument/2006/relationships/image" Target="../media/image238.png"/><Relationship Id="rId14" Type="http://schemas.openxmlformats.org/officeDocument/2006/relationships/customXml" Target="../ink/ink312.xml"/><Relationship Id="rId22" Type="http://schemas.openxmlformats.org/officeDocument/2006/relationships/customXml" Target="../ink/ink316.xml"/><Relationship Id="rId27" Type="http://schemas.openxmlformats.org/officeDocument/2006/relationships/image" Target="../media/image247.png"/><Relationship Id="rId30" Type="http://schemas.openxmlformats.org/officeDocument/2006/relationships/customXml" Target="../ink/ink320.xml"/><Relationship Id="rId35" Type="http://schemas.openxmlformats.org/officeDocument/2006/relationships/image" Target="../media/image251.png"/><Relationship Id="rId8" Type="http://schemas.openxmlformats.org/officeDocument/2006/relationships/customXml" Target="../ink/ink309.xml"/><Relationship Id="rId3" Type="http://schemas.openxmlformats.org/officeDocument/2006/relationships/image" Target="../media/image235.png"/><Relationship Id="rId12" Type="http://schemas.openxmlformats.org/officeDocument/2006/relationships/customXml" Target="../ink/ink311.xml"/><Relationship Id="rId17" Type="http://schemas.openxmlformats.org/officeDocument/2006/relationships/image" Target="../media/image242.png"/><Relationship Id="rId25" Type="http://schemas.openxmlformats.org/officeDocument/2006/relationships/image" Target="../media/image246.png"/><Relationship Id="rId33" Type="http://schemas.openxmlformats.org/officeDocument/2006/relationships/image" Target="../media/image250.png"/><Relationship Id="rId38" Type="http://schemas.openxmlformats.org/officeDocument/2006/relationships/customXml" Target="../ink/ink324.xml"/></Relationships>
</file>

<file path=ppt/slides/_rels/slide25.xml.rels><?xml version="1.0" encoding="UTF-8" standalone="yes"?>
<Relationships xmlns="http://schemas.openxmlformats.org/package/2006/relationships"><Relationship Id="rId8" Type="http://schemas.openxmlformats.org/officeDocument/2006/relationships/customXml" Target="../ink/ink329.xml"/><Relationship Id="rId13" Type="http://schemas.openxmlformats.org/officeDocument/2006/relationships/image" Target="../media/image260.png"/><Relationship Id="rId18" Type="http://schemas.openxmlformats.org/officeDocument/2006/relationships/customXml" Target="../ink/ink334.xml"/><Relationship Id="rId26" Type="http://schemas.openxmlformats.org/officeDocument/2006/relationships/customXml" Target="../ink/ink338.xml"/><Relationship Id="rId3" Type="http://schemas.openxmlformats.org/officeDocument/2006/relationships/image" Target="../media/image255.png"/><Relationship Id="rId21" Type="http://schemas.openxmlformats.org/officeDocument/2006/relationships/image" Target="../media/image264.png"/><Relationship Id="rId7" Type="http://schemas.openxmlformats.org/officeDocument/2006/relationships/image" Target="../media/image257.png"/><Relationship Id="rId12" Type="http://schemas.openxmlformats.org/officeDocument/2006/relationships/customXml" Target="../ink/ink331.xml"/><Relationship Id="rId17" Type="http://schemas.openxmlformats.org/officeDocument/2006/relationships/image" Target="../media/image262.png"/><Relationship Id="rId25" Type="http://schemas.openxmlformats.org/officeDocument/2006/relationships/image" Target="../media/image266.png"/><Relationship Id="rId2" Type="http://schemas.openxmlformats.org/officeDocument/2006/relationships/customXml" Target="../ink/ink326.xml"/><Relationship Id="rId16" Type="http://schemas.openxmlformats.org/officeDocument/2006/relationships/customXml" Target="../ink/ink333.xml"/><Relationship Id="rId20" Type="http://schemas.openxmlformats.org/officeDocument/2006/relationships/customXml" Target="../ink/ink335.xml"/><Relationship Id="rId1" Type="http://schemas.openxmlformats.org/officeDocument/2006/relationships/slideLayout" Target="../slideLayouts/slideLayout7.xml"/><Relationship Id="rId6" Type="http://schemas.openxmlformats.org/officeDocument/2006/relationships/customXml" Target="../ink/ink328.xml"/><Relationship Id="rId11" Type="http://schemas.openxmlformats.org/officeDocument/2006/relationships/image" Target="../media/image259.png"/><Relationship Id="rId24" Type="http://schemas.openxmlformats.org/officeDocument/2006/relationships/customXml" Target="../ink/ink337.xml"/><Relationship Id="rId5" Type="http://schemas.openxmlformats.org/officeDocument/2006/relationships/image" Target="../media/image256.png"/><Relationship Id="rId15" Type="http://schemas.openxmlformats.org/officeDocument/2006/relationships/image" Target="../media/image261.png"/><Relationship Id="rId23" Type="http://schemas.openxmlformats.org/officeDocument/2006/relationships/image" Target="../media/image265.png"/><Relationship Id="rId10" Type="http://schemas.openxmlformats.org/officeDocument/2006/relationships/customXml" Target="../ink/ink330.xml"/><Relationship Id="rId19" Type="http://schemas.openxmlformats.org/officeDocument/2006/relationships/image" Target="../media/image263.png"/><Relationship Id="rId4" Type="http://schemas.openxmlformats.org/officeDocument/2006/relationships/customXml" Target="../ink/ink327.xml"/><Relationship Id="rId9" Type="http://schemas.openxmlformats.org/officeDocument/2006/relationships/image" Target="../media/image258.png"/><Relationship Id="rId14" Type="http://schemas.openxmlformats.org/officeDocument/2006/relationships/customXml" Target="../ink/ink332.xml"/><Relationship Id="rId22" Type="http://schemas.openxmlformats.org/officeDocument/2006/relationships/customXml" Target="../ink/ink336.xml"/><Relationship Id="rId27" Type="http://schemas.openxmlformats.org/officeDocument/2006/relationships/image" Target="../media/image267.png"/></Relationships>
</file>

<file path=ppt/slides/_rels/slide26.xml.rels><?xml version="1.0" encoding="UTF-8" standalone="yes"?>
<Relationships xmlns="http://schemas.openxmlformats.org/package/2006/relationships"><Relationship Id="rId8" Type="http://schemas.openxmlformats.org/officeDocument/2006/relationships/customXml" Target="../ink/ink342.xml"/><Relationship Id="rId13" Type="http://schemas.openxmlformats.org/officeDocument/2006/relationships/image" Target="../media/image273.png"/><Relationship Id="rId3" Type="http://schemas.openxmlformats.org/officeDocument/2006/relationships/image" Target="../media/image268.png"/><Relationship Id="rId7" Type="http://schemas.openxmlformats.org/officeDocument/2006/relationships/image" Target="../media/image270.png"/><Relationship Id="rId12" Type="http://schemas.openxmlformats.org/officeDocument/2006/relationships/customXml" Target="../ink/ink344.xml"/><Relationship Id="rId17" Type="http://schemas.openxmlformats.org/officeDocument/2006/relationships/image" Target="../media/image275.png"/><Relationship Id="rId2" Type="http://schemas.openxmlformats.org/officeDocument/2006/relationships/customXml" Target="../ink/ink339.xml"/><Relationship Id="rId16" Type="http://schemas.openxmlformats.org/officeDocument/2006/relationships/customXml" Target="../ink/ink346.xml"/><Relationship Id="rId1" Type="http://schemas.openxmlformats.org/officeDocument/2006/relationships/slideLayout" Target="../slideLayouts/slideLayout7.xml"/><Relationship Id="rId6" Type="http://schemas.openxmlformats.org/officeDocument/2006/relationships/customXml" Target="../ink/ink341.xml"/><Relationship Id="rId11" Type="http://schemas.openxmlformats.org/officeDocument/2006/relationships/image" Target="../media/image272.png"/><Relationship Id="rId5" Type="http://schemas.openxmlformats.org/officeDocument/2006/relationships/image" Target="../media/image269.png"/><Relationship Id="rId15" Type="http://schemas.openxmlformats.org/officeDocument/2006/relationships/image" Target="../media/image274.png"/><Relationship Id="rId10" Type="http://schemas.openxmlformats.org/officeDocument/2006/relationships/customXml" Target="../ink/ink343.xml"/><Relationship Id="rId4" Type="http://schemas.openxmlformats.org/officeDocument/2006/relationships/customXml" Target="../ink/ink340.xml"/><Relationship Id="rId9" Type="http://schemas.openxmlformats.org/officeDocument/2006/relationships/image" Target="../media/image271.png"/><Relationship Id="rId14" Type="http://schemas.openxmlformats.org/officeDocument/2006/relationships/customXml" Target="../ink/ink345.xml"/></Relationships>
</file>

<file path=ppt/slides/_rels/slide27.xml.rels><?xml version="1.0" encoding="UTF-8" standalone="yes"?>
<Relationships xmlns="http://schemas.openxmlformats.org/package/2006/relationships"><Relationship Id="rId8" Type="http://schemas.openxmlformats.org/officeDocument/2006/relationships/image" Target="../media/image279.png"/><Relationship Id="rId13" Type="http://schemas.openxmlformats.org/officeDocument/2006/relationships/customXml" Target="../ink/ink351.xml"/><Relationship Id="rId3" Type="http://schemas.openxmlformats.org/officeDocument/2006/relationships/image" Target="../media/image70.png"/><Relationship Id="rId7" Type="http://schemas.openxmlformats.org/officeDocument/2006/relationships/customXml" Target="../ink/ink348.xml"/><Relationship Id="rId12" Type="http://schemas.openxmlformats.org/officeDocument/2006/relationships/image" Target="../media/image281.png"/><Relationship Id="rId2" Type="http://schemas.openxmlformats.org/officeDocument/2006/relationships/notesSlide" Target="../notesSlides/notesSlide18.xml"/><Relationship Id="rId16"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78.png"/><Relationship Id="rId11" Type="http://schemas.openxmlformats.org/officeDocument/2006/relationships/customXml" Target="../ink/ink350.xml"/><Relationship Id="rId5" Type="http://schemas.openxmlformats.org/officeDocument/2006/relationships/customXml" Target="../ink/ink347.xml"/><Relationship Id="rId15" Type="http://schemas.openxmlformats.org/officeDocument/2006/relationships/customXml" Target="../ink/ink352.xml"/><Relationship Id="rId10" Type="http://schemas.openxmlformats.org/officeDocument/2006/relationships/image" Target="../media/image280.png"/><Relationship Id="rId4" Type="http://schemas.openxmlformats.org/officeDocument/2006/relationships/image" Target="../media/image71.jpeg"/><Relationship Id="rId9" Type="http://schemas.openxmlformats.org/officeDocument/2006/relationships/customXml" Target="../ink/ink349.xml"/><Relationship Id="rId14" Type="http://schemas.openxmlformats.org/officeDocument/2006/relationships/image" Target="../media/image28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50.xml"/><Relationship Id="rId26" Type="http://schemas.openxmlformats.org/officeDocument/2006/relationships/customXml" Target="../ink/ink54.xml"/><Relationship Id="rId3" Type="http://schemas.openxmlformats.org/officeDocument/2006/relationships/image" Target="../media/image3.jpeg"/><Relationship Id="rId21" Type="http://schemas.openxmlformats.org/officeDocument/2006/relationships/image" Target="../media/image36.png"/><Relationship Id="rId34"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customXml" Target="../ink/ink47.xml"/><Relationship Id="rId17" Type="http://schemas.openxmlformats.org/officeDocument/2006/relationships/image" Target="../media/image34.png"/><Relationship Id="rId25" Type="http://schemas.openxmlformats.org/officeDocument/2006/relationships/image" Target="../media/image38.png"/><Relationship Id="rId33"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customXml" Target="../ink/ink49.xml"/><Relationship Id="rId20" Type="http://schemas.openxmlformats.org/officeDocument/2006/relationships/customXml" Target="../ink/ink51.xml"/><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31.png"/><Relationship Id="rId24" Type="http://schemas.openxmlformats.org/officeDocument/2006/relationships/customXml" Target="../ink/ink53.xml"/><Relationship Id="rId32" Type="http://schemas.openxmlformats.org/officeDocument/2006/relationships/customXml" Target="../ink/ink57.xml"/><Relationship Id="rId5" Type="http://schemas.openxmlformats.org/officeDocument/2006/relationships/image" Target="../media/image5.jpeg"/><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customXml" Target="../ink/ink55.xml"/><Relationship Id="rId10" Type="http://schemas.openxmlformats.org/officeDocument/2006/relationships/customXml" Target="../ink/ink46.xml"/><Relationship Id="rId19" Type="http://schemas.openxmlformats.org/officeDocument/2006/relationships/image" Target="../media/image35.png"/><Relationship Id="rId31" Type="http://schemas.openxmlformats.org/officeDocument/2006/relationships/image" Target="../media/image41.png"/><Relationship Id="rId4" Type="http://schemas.openxmlformats.org/officeDocument/2006/relationships/image" Target="../media/image4.jpeg"/><Relationship Id="rId9" Type="http://schemas.openxmlformats.org/officeDocument/2006/relationships/image" Target="../media/image30.png"/><Relationship Id="rId14" Type="http://schemas.openxmlformats.org/officeDocument/2006/relationships/customXml" Target="../ink/ink48.xml"/><Relationship Id="rId22" Type="http://schemas.openxmlformats.org/officeDocument/2006/relationships/customXml" Target="../ink/ink52.xml"/><Relationship Id="rId27" Type="http://schemas.openxmlformats.org/officeDocument/2006/relationships/image" Target="../media/image39.png"/><Relationship Id="rId30" Type="http://schemas.openxmlformats.org/officeDocument/2006/relationships/customXml" Target="../ink/ink56.xml"/><Relationship Id="rId8" Type="http://schemas.openxmlformats.org/officeDocument/2006/relationships/customXml" Target="../ink/ink45.xml"/></Relationships>
</file>

<file path=ppt/slides/_rels/slide30.xml.rels><?xml version="1.0" encoding="UTF-8" standalone="yes"?>
<Relationships xmlns="http://schemas.openxmlformats.org/package/2006/relationships"><Relationship Id="rId13" Type="http://schemas.openxmlformats.org/officeDocument/2006/relationships/image" Target="../media/image289.png"/><Relationship Id="rId18" Type="http://schemas.openxmlformats.org/officeDocument/2006/relationships/customXml" Target="../ink/ink360.xml"/><Relationship Id="rId26" Type="http://schemas.openxmlformats.org/officeDocument/2006/relationships/customXml" Target="../ink/ink364.xml"/><Relationship Id="rId39" Type="http://schemas.openxmlformats.org/officeDocument/2006/relationships/image" Target="../media/image303.png"/><Relationship Id="rId21" Type="http://schemas.openxmlformats.org/officeDocument/2006/relationships/image" Target="../media/image293.png"/><Relationship Id="rId34" Type="http://schemas.openxmlformats.org/officeDocument/2006/relationships/customXml" Target="../ink/ink368.xml"/><Relationship Id="rId7" Type="http://schemas.openxmlformats.org/officeDocument/2006/relationships/image" Target="../media/image286.png"/><Relationship Id="rId12" Type="http://schemas.openxmlformats.org/officeDocument/2006/relationships/customXml" Target="../ink/ink357.xml"/><Relationship Id="rId17" Type="http://schemas.openxmlformats.org/officeDocument/2006/relationships/image" Target="../media/image291.png"/><Relationship Id="rId25" Type="http://schemas.openxmlformats.org/officeDocument/2006/relationships/image" Target="../media/image295.png"/><Relationship Id="rId33" Type="http://schemas.openxmlformats.org/officeDocument/2006/relationships/image" Target="../media/image299.png"/><Relationship Id="rId38" Type="http://schemas.openxmlformats.org/officeDocument/2006/relationships/customXml" Target="../ink/ink370.xml"/><Relationship Id="rId2" Type="http://schemas.openxmlformats.org/officeDocument/2006/relationships/notesSlide" Target="../notesSlides/notesSlide19.xml"/><Relationship Id="rId16" Type="http://schemas.openxmlformats.org/officeDocument/2006/relationships/customXml" Target="../ink/ink359.xml"/><Relationship Id="rId20" Type="http://schemas.openxmlformats.org/officeDocument/2006/relationships/customXml" Target="../ink/ink361.xml"/><Relationship Id="rId29" Type="http://schemas.openxmlformats.org/officeDocument/2006/relationships/image" Target="../media/image297.png"/><Relationship Id="rId1" Type="http://schemas.openxmlformats.org/officeDocument/2006/relationships/slideLayout" Target="../slideLayouts/slideLayout2.xml"/><Relationship Id="rId6" Type="http://schemas.openxmlformats.org/officeDocument/2006/relationships/customXml" Target="../ink/ink354.xml"/><Relationship Id="rId11" Type="http://schemas.openxmlformats.org/officeDocument/2006/relationships/image" Target="../media/image288.png"/><Relationship Id="rId24" Type="http://schemas.openxmlformats.org/officeDocument/2006/relationships/customXml" Target="../ink/ink363.xml"/><Relationship Id="rId32" Type="http://schemas.openxmlformats.org/officeDocument/2006/relationships/customXml" Target="../ink/ink367.xml"/><Relationship Id="rId37" Type="http://schemas.openxmlformats.org/officeDocument/2006/relationships/image" Target="../media/image302.png"/><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365.xml"/><Relationship Id="rId36" Type="http://schemas.openxmlformats.org/officeDocument/2006/relationships/customXml" Target="../ink/ink369.xml"/><Relationship Id="rId10" Type="http://schemas.openxmlformats.org/officeDocument/2006/relationships/customXml" Target="../ink/ink356.xml"/><Relationship Id="rId19" Type="http://schemas.openxmlformats.org/officeDocument/2006/relationships/image" Target="../media/image292.png"/><Relationship Id="rId31" Type="http://schemas.openxmlformats.org/officeDocument/2006/relationships/image" Target="../media/image298.png"/><Relationship Id="rId4" Type="http://schemas.openxmlformats.org/officeDocument/2006/relationships/customXml" Target="../ink/ink353.xml"/><Relationship Id="rId9" Type="http://schemas.openxmlformats.org/officeDocument/2006/relationships/image" Target="../media/image287.png"/><Relationship Id="rId14" Type="http://schemas.openxmlformats.org/officeDocument/2006/relationships/customXml" Target="../ink/ink358.xml"/><Relationship Id="rId22" Type="http://schemas.openxmlformats.org/officeDocument/2006/relationships/customXml" Target="../ink/ink362.xml"/><Relationship Id="rId27" Type="http://schemas.openxmlformats.org/officeDocument/2006/relationships/image" Target="../media/image296.png"/><Relationship Id="rId30" Type="http://schemas.openxmlformats.org/officeDocument/2006/relationships/customXml" Target="../ink/ink366.xml"/><Relationship Id="rId35" Type="http://schemas.openxmlformats.org/officeDocument/2006/relationships/image" Target="../media/image301.png"/><Relationship Id="rId8" Type="http://schemas.openxmlformats.org/officeDocument/2006/relationships/customXml" Target="../ink/ink355.xml"/><Relationship Id="rId3" Type="http://schemas.openxmlformats.org/officeDocument/2006/relationships/image" Target="../media/image72.jpeg"/></Relationships>
</file>

<file path=ppt/slides/_rels/slide31.xml.rels><?xml version="1.0" encoding="UTF-8" standalone="yes"?>
<Relationships xmlns="http://schemas.openxmlformats.org/package/2006/relationships"><Relationship Id="rId13" Type="http://schemas.openxmlformats.org/officeDocument/2006/relationships/image" Target="../media/image309.png"/><Relationship Id="rId18" Type="http://schemas.openxmlformats.org/officeDocument/2006/relationships/customXml" Target="../ink/ink379.xml"/><Relationship Id="rId26" Type="http://schemas.openxmlformats.org/officeDocument/2006/relationships/customXml" Target="../ink/ink383.xml"/><Relationship Id="rId39" Type="http://schemas.openxmlformats.org/officeDocument/2006/relationships/image" Target="../media/image323.png"/><Relationship Id="rId21" Type="http://schemas.openxmlformats.org/officeDocument/2006/relationships/image" Target="../media/image314.png"/><Relationship Id="rId34" Type="http://schemas.openxmlformats.org/officeDocument/2006/relationships/customXml" Target="../ink/ink387.xml"/><Relationship Id="rId42" Type="http://schemas.openxmlformats.org/officeDocument/2006/relationships/customXml" Target="../ink/ink391.xml"/><Relationship Id="rId47" Type="http://schemas.openxmlformats.org/officeDocument/2006/relationships/image" Target="../media/image327.png"/><Relationship Id="rId50" Type="http://schemas.openxmlformats.org/officeDocument/2006/relationships/customXml" Target="../ink/ink395.xml"/><Relationship Id="rId7" Type="http://schemas.openxmlformats.org/officeDocument/2006/relationships/image" Target="../media/image306.png"/><Relationship Id="rId2" Type="http://schemas.openxmlformats.org/officeDocument/2006/relationships/customXml" Target="../ink/ink371.xml"/><Relationship Id="rId16" Type="http://schemas.openxmlformats.org/officeDocument/2006/relationships/customXml" Target="../ink/ink378.xml"/><Relationship Id="rId29" Type="http://schemas.openxmlformats.org/officeDocument/2006/relationships/image" Target="../media/image318.png"/><Relationship Id="rId11" Type="http://schemas.openxmlformats.org/officeDocument/2006/relationships/image" Target="../media/image308.png"/><Relationship Id="rId24" Type="http://schemas.openxmlformats.org/officeDocument/2006/relationships/customXml" Target="../ink/ink382.xml"/><Relationship Id="rId32" Type="http://schemas.openxmlformats.org/officeDocument/2006/relationships/customXml" Target="../ink/ink386.xml"/><Relationship Id="rId37" Type="http://schemas.openxmlformats.org/officeDocument/2006/relationships/image" Target="../media/image322.png"/><Relationship Id="rId40" Type="http://schemas.openxmlformats.org/officeDocument/2006/relationships/customXml" Target="../ink/ink390.xml"/><Relationship Id="rId45" Type="http://schemas.openxmlformats.org/officeDocument/2006/relationships/image" Target="../media/image326.png"/><Relationship Id="rId53" Type="http://schemas.openxmlformats.org/officeDocument/2006/relationships/image" Target="../media/image330.png"/><Relationship Id="rId5" Type="http://schemas.openxmlformats.org/officeDocument/2006/relationships/image" Target="../media/image305.png"/><Relationship Id="rId10" Type="http://schemas.openxmlformats.org/officeDocument/2006/relationships/customXml" Target="../ink/ink375.xml"/><Relationship Id="rId19" Type="http://schemas.openxmlformats.org/officeDocument/2006/relationships/image" Target="../media/image313.png"/><Relationship Id="rId31" Type="http://schemas.openxmlformats.org/officeDocument/2006/relationships/image" Target="../media/image319.png"/><Relationship Id="rId44" Type="http://schemas.openxmlformats.org/officeDocument/2006/relationships/customXml" Target="../ink/ink392.xml"/><Relationship Id="rId52" Type="http://schemas.openxmlformats.org/officeDocument/2006/relationships/customXml" Target="../ink/ink396.xml"/><Relationship Id="rId4" Type="http://schemas.openxmlformats.org/officeDocument/2006/relationships/customXml" Target="../ink/ink372.xml"/><Relationship Id="rId9" Type="http://schemas.openxmlformats.org/officeDocument/2006/relationships/image" Target="../media/image307.png"/><Relationship Id="rId14" Type="http://schemas.openxmlformats.org/officeDocument/2006/relationships/customXml" Target="../ink/ink377.xml"/><Relationship Id="rId22" Type="http://schemas.openxmlformats.org/officeDocument/2006/relationships/customXml" Target="../ink/ink381.xml"/><Relationship Id="rId27" Type="http://schemas.openxmlformats.org/officeDocument/2006/relationships/image" Target="../media/image317.png"/><Relationship Id="rId30" Type="http://schemas.openxmlformats.org/officeDocument/2006/relationships/customXml" Target="../ink/ink385.xml"/><Relationship Id="rId35" Type="http://schemas.openxmlformats.org/officeDocument/2006/relationships/image" Target="../media/image321.png"/><Relationship Id="rId43" Type="http://schemas.openxmlformats.org/officeDocument/2006/relationships/image" Target="../media/image325.png"/><Relationship Id="rId48" Type="http://schemas.openxmlformats.org/officeDocument/2006/relationships/customXml" Target="../ink/ink394.xml"/><Relationship Id="rId8" Type="http://schemas.openxmlformats.org/officeDocument/2006/relationships/customXml" Target="../ink/ink374.xml"/><Relationship Id="rId51" Type="http://schemas.openxmlformats.org/officeDocument/2006/relationships/image" Target="../media/image329.png"/><Relationship Id="rId3" Type="http://schemas.openxmlformats.org/officeDocument/2006/relationships/image" Target="../media/image304.png"/><Relationship Id="rId12" Type="http://schemas.openxmlformats.org/officeDocument/2006/relationships/customXml" Target="../ink/ink376.xml"/><Relationship Id="rId17" Type="http://schemas.openxmlformats.org/officeDocument/2006/relationships/image" Target="../media/image312.png"/><Relationship Id="rId25" Type="http://schemas.openxmlformats.org/officeDocument/2006/relationships/image" Target="../media/image316.png"/><Relationship Id="rId33" Type="http://schemas.openxmlformats.org/officeDocument/2006/relationships/image" Target="../media/image320.png"/><Relationship Id="rId38" Type="http://schemas.openxmlformats.org/officeDocument/2006/relationships/customXml" Target="../ink/ink389.xml"/><Relationship Id="rId46" Type="http://schemas.openxmlformats.org/officeDocument/2006/relationships/customXml" Target="../ink/ink393.xml"/><Relationship Id="rId20" Type="http://schemas.openxmlformats.org/officeDocument/2006/relationships/customXml" Target="../ink/ink380.xml"/><Relationship Id="rId41" Type="http://schemas.openxmlformats.org/officeDocument/2006/relationships/image" Target="../media/image324.png"/><Relationship Id="rId1" Type="http://schemas.openxmlformats.org/officeDocument/2006/relationships/slideLayout" Target="../slideLayouts/slideLayout7.xml"/><Relationship Id="rId6" Type="http://schemas.openxmlformats.org/officeDocument/2006/relationships/customXml" Target="../ink/ink373.xml"/><Relationship Id="rId15" Type="http://schemas.openxmlformats.org/officeDocument/2006/relationships/image" Target="../media/image311.png"/><Relationship Id="rId23" Type="http://schemas.openxmlformats.org/officeDocument/2006/relationships/image" Target="../media/image315.png"/><Relationship Id="rId28" Type="http://schemas.openxmlformats.org/officeDocument/2006/relationships/customXml" Target="../ink/ink384.xml"/><Relationship Id="rId36" Type="http://schemas.openxmlformats.org/officeDocument/2006/relationships/customXml" Target="../ink/ink388.xml"/><Relationship Id="rId49" Type="http://schemas.openxmlformats.org/officeDocument/2006/relationships/image" Target="../media/image328.png"/></Relationships>
</file>

<file path=ppt/slides/_rels/slide32.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customXml" Target="../ink/ink397.xml"/><Relationship Id="rId1" Type="http://schemas.openxmlformats.org/officeDocument/2006/relationships/slideLayout" Target="../slideLayouts/slideLayout7.xml"/><Relationship Id="rId5" Type="http://schemas.openxmlformats.org/officeDocument/2006/relationships/image" Target="../media/image332.png"/><Relationship Id="rId4" Type="http://schemas.openxmlformats.org/officeDocument/2006/relationships/customXml" Target="../ink/ink398.xml"/></Relationships>
</file>

<file path=ppt/slides/_rels/slide33.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customXml" Target="../ink/ink39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4.png"/><Relationship Id="rId7" Type="http://schemas.openxmlformats.org/officeDocument/2006/relationships/image" Target="../media/image336.png"/><Relationship Id="rId2" Type="http://schemas.openxmlformats.org/officeDocument/2006/relationships/customXml" Target="../ink/ink400.xml"/><Relationship Id="rId1" Type="http://schemas.openxmlformats.org/officeDocument/2006/relationships/slideLayout" Target="../slideLayouts/slideLayout7.xml"/><Relationship Id="rId6" Type="http://schemas.openxmlformats.org/officeDocument/2006/relationships/customXml" Target="../ink/ink402.xml"/><Relationship Id="rId5" Type="http://schemas.openxmlformats.org/officeDocument/2006/relationships/image" Target="../media/image335.png"/><Relationship Id="rId4" Type="http://schemas.openxmlformats.org/officeDocument/2006/relationships/customXml" Target="../ink/ink401.xml"/></Relationships>
</file>

<file path=ppt/slides/_rels/slide35.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customXml" Target="../ink/ink40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customXml" Target="../ink/ink407.xml"/><Relationship Id="rId13" Type="http://schemas.openxmlformats.org/officeDocument/2006/relationships/image" Target="../media/image343.png"/><Relationship Id="rId18" Type="http://schemas.openxmlformats.org/officeDocument/2006/relationships/customXml" Target="../ink/ink412.xml"/><Relationship Id="rId3" Type="http://schemas.openxmlformats.org/officeDocument/2006/relationships/image" Target="../media/image338.png"/><Relationship Id="rId21" Type="http://schemas.openxmlformats.org/officeDocument/2006/relationships/image" Target="../media/image347.png"/><Relationship Id="rId7" Type="http://schemas.openxmlformats.org/officeDocument/2006/relationships/image" Target="../media/image340.png"/><Relationship Id="rId12" Type="http://schemas.openxmlformats.org/officeDocument/2006/relationships/customXml" Target="../ink/ink409.xml"/><Relationship Id="rId17" Type="http://schemas.openxmlformats.org/officeDocument/2006/relationships/image" Target="../media/image345.png"/><Relationship Id="rId2" Type="http://schemas.openxmlformats.org/officeDocument/2006/relationships/customXml" Target="../ink/ink404.xml"/><Relationship Id="rId16" Type="http://schemas.openxmlformats.org/officeDocument/2006/relationships/customXml" Target="../ink/ink411.xml"/><Relationship Id="rId20" Type="http://schemas.openxmlformats.org/officeDocument/2006/relationships/customXml" Target="../ink/ink413.xml"/><Relationship Id="rId1" Type="http://schemas.openxmlformats.org/officeDocument/2006/relationships/slideLayout" Target="../slideLayouts/slideLayout7.xml"/><Relationship Id="rId6" Type="http://schemas.openxmlformats.org/officeDocument/2006/relationships/customXml" Target="../ink/ink406.xml"/><Relationship Id="rId11" Type="http://schemas.openxmlformats.org/officeDocument/2006/relationships/image" Target="../media/image342.png"/><Relationship Id="rId5" Type="http://schemas.openxmlformats.org/officeDocument/2006/relationships/image" Target="../media/image339.png"/><Relationship Id="rId15" Type="http://schemas.openxmlformats.org/officeDocument/2006/relationships/image" Target="../media/image344.png"/><Relationship Id="rId10" Type="http://schemas.openxmlformats.org/officeDocument/2006/relationships/customXml" Target="../ink/ink408.xml"/><Relationship Id="rId19" Type="http://schemas.openxmlformats.org/officeDocument/2006/relationships/image" Target="../media/image346.png"/><Relationship Id="rId4" Type="http://schemas.openxmlformats.org/officeDocument/2006/relationships/customXml" Target="../ink/ink405.xml"/><Relationship Id="rId9" Type="http://schemas.openxmlformats.org/officeDocument/2006/relationships/image" Target="../media/image341.png"/><Relationship Id="rId14" Type="http://schemas.openxmlformats.org/officeDocument/2006/relationships/customXml" Target="../ink/ink410.xml"/></Relationships>
</file>

<file path=ppt/slides/_rels/slide37.xml.rels><?xml version="1.0" encoding="UTF-8" standalone="yes"?>
<Relationships xmlns="http://schemas.openxmlformats.org/package/2006/relationships"><Relationship Id="rId8" Type="http://schemas.openxmlformats.org/officeDocument/2006/relationships/image" Target="../media/image349.png"/><Relationship Id="rId3" Type="http://schemas.openxmlformats.org/officeDocument/2006/relationships/customXml" Target="../ink/ink414.xml"/><Relationship Id="rId7" Type="http://schemas.openxmlformats.org/officeDocument/2006/relationships/customXml" Target="../ink/ink4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8.png"/><Relationship Id="rId5" Type="http://schemas.openxmlformats.org/officeDocument/2006/relationships/customXml" Target="../ink/ink415.xml"/><Relationship Id="rId4" Type="http://schemas.openxmlformats.org/officeDocument/2006/relationships/image" Target="../media/image590.png"/></Relationships>
</file>

<file path=ppt/slides/_rels/slide38.xml.rels><?xml version="1.0" encoding="UTF-8" standalone="yes"?>
<Relationships xmlns="http://schemas.openxmlformats.org/package/2006/relationships"><Relationship Id="rId8" Type="http://schemas.openxmlformats.org/officeDocument/2006/relationships/image" Target="../media/image1380.png"/><Relationship Id="rId13" Type="http://schemas.openxmlformats.org/officeDocument/2006/relationships/customXml" Target="../ink/ink421.xml"/><Relationship Id="rId18" Type="http://schemas.openxmlformats.org/officeDocument/2006/relationships/image" Target="../media/image354.png"/><Relationship Id="rId3" Type="http://schemas.openxmlformats.org/officeDocument/2006/relationships/image" Target="../media/image105.png"/><Relationship Id="rId7" Type="http://schemas.openxmlformats.org/officeDocument/2006/relationships/customXml" Target="../ink/ink418.xml"/><Relationship Id="rId12" Type="http://schemas.openxmlformats.org/officeDocument/2006/relationships/image" Target="../media/image1410.png"/><Relationship Id="rId17" Type="http://schemas.openxmlformats.org/officeDocument/2006/relationships/customXml" Target="../ink/ink423.xml"/><Relationship Id="rId2" Type="http://schemas.openxmlformats.org/officeDocument/2006/relationships/notesSlide" Target="../notesSlides/notesSlide21.xml"/><Relationship Id="rId16" Type="http://schemas.openxmlformats.org/officeDocument/2006/relationships/image" Target="../media/image353.png"/><Relationship Id="rId20" Type="http://schemas.openxmlformats.org/officeDocument/2006/relationships/image" Target="../media/image355.png"/><Relationship Id="rId1" Type="http://schemas.openxmlformats.org/officeDocument/2006/relationships/slideLayout" Target="../slideLayouts/slideLayout2.xml"/><Relationship Id="rId6" Type="http://schemas.openxmlformats.org/officeDocument/2006/relationships/image" Target="../media/image1370.png"/><Relationship Id="rId11" Type="http://schemas.openxmlformats.org/officeDocument/2006/relationships/customXml" Target="../ink/ink420.xml"/><Relationship Id="rId5" Type="http://schemas.openxmlformats.org/officeDocument/2006/relationships/customXml" Target="../ink/ink417.xml"/><Relationship Id="rId15" Type="http://schemas.openxmlformats.org/officeDocument/2006/relationships/customXml" Target="../ink/ink422.xml"/><Relationship Id="rId10" Type="http://schemas.openxmlformats.org/officeDocument/2006/relationships/image" Target="../media/image1400.png"/><Relationship Id="rId19" Type="http://schemas.openxmlformats.org/officeDocument/2006/relationships/customXml" Target="../ink/ink424.xml"/><Relationship Id="rId4" Type="http://schemas.openxmlformats.org/officeDocument/2006/relationships/image" Target="../media/image141.png"/><Relationship Id="rId9" Type="http://schemas.openxmlformats.org/officeDocument/2006/relationships/customXml" Target="../ink/ink419.xml"/><Relationship Id="rId14" Type="http://schemas.openxmlformats.org/officeDocument/2006/relationships/image" Target="../media/image352.png"/></Relationships>
</file>

<file path=ppt/slides/_rels/slide39.xml.rels><?xml version="1.0" encoding="UTF-8" standalone="yes"?>
<Relationships xmlns="http://schemas.openxmlformats.org/package/2006/relationships"><Relationship Id="rId8" Type="http://schemas.openxmlformats.org/officeDocument/2006/relationships/hyperlink" Target="http://digitalfacilitation.net/" TargetMode="External"/><Relationship Id="rId13" Type="http://schemas.openxmlformats.org/officeDocument/2006/relationships/customXml" Target="../ink/ink426.xml"/><Relationship Id="rId3" Type="http://schemas.openxmlformats.org/officeDocument/2006/relationships/customXml" Target="../ink/ink425.xml"/><Relationship Id="rId7" Type="http://schemas.openxmlformats.org/officeDocument/2006/relationships/hyperlink" Target="http://news.grove.com/author/rachelsmith/" TargetMode="External"/><Relationship Id="rId12" Type="http://schemas.openxmlformats.org/officeDocument/2006/relationships/image" Target="../media/image14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grove.com/workshops_facilitatingVirtualCollaboration.php" TargetMode="External"/><Relationship Id="rId11" Type="http://schemas.openxmlformats.org/officeDocument/2006/relationships/hyperlink" Target="mailto:brian@lizardbrainsolutions.com" TargetMode="External"/><Relationship Id="rId5" Type="http://schemas.openxmlformats.org/officeDocument/2006/relationships/hyperlink" Target="https://teamcatapult.com/workshops/virtual-team-facilitation/" TargetMode="External"/><Relationship Id="rId10" Type="http://schemas.openxmlformats.org/officeDocument/2006/relationships/hyperlink" Target="http://lizardbrainsolutions.com/think-with-ink/" TargetMode="External"/><Relationship Id="rId4" Type="http://schemas.openxmlformats.org/officeDocument/2006/relationships/image" Target="../media/image1070.png"/><Relationship Id="rId9" Type="http://schemas.openxmlformats.org/officeDocument/2006/relationships/hyperlink" Target="https://grovetools-inc.com/collections/digital-graphic-guides-v-4-0" TargetMode="External"/><Relationship Id="rId14" Type="http://schemas.openxmlformats.org/officeDocument/2006/relationships/image" Target="../media/image357.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customXml" Target="../ink/ink63.xml"/><Relationship Id="rId18" Type="http://schemas.openxmlformats.org/officeDocument/2006/relationships/image" Target="../media/image49.png"/><Relationship Id="rId26" Type="http://schemas.openxmlformats.org/officeDocument/2006/relationships/image" Target="../media/image53.png"/><Relationship Id="rId3" Type="http://schemas.openxmlformats.org/officeDocument/2006/relationships/customXml" Target="../ink/ink58.xml"/><Relationship Id="rId21" Type="http://schemas.openxmlformats.org/officeDocument/2006/relationships/customXml" Target="../ink/ink67.xml"/><Relationship Id="rId7" Type="http://schemas.openxmlformats.org/officeDocument/2006/relationships/customXml" Target="../ink/ink60.xml"/><Relationship Id="rId12" Type="http://schemas.openxmlformats.org/officeDocument/2006/relationships/image" Target="../media/image46.png"/><Relationship Id="rId17" Type="http://schemas.openxmlformats.org/officeDocument/2006/relationships/customXml" Target="../ink/ink65.xml"/><Relationship Id="rId25" Type="http://schemas.openxmlformats.org/officeDocument/2006/relationships/customXml" Target="../ink/ink69.xml"/><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customXml" Target="../ink/ink62.xml"/><Relationship Id="rId24" Type="http://schemas.openxmlformats.org/officeDocument/2006/relationships/image" Target="../media/image52.png"/><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54.png"/><Relationship Id="rId10" Type="http://schemas.openxmlformats.org/officeDocument/2006/relationships/image" Target="../media/image45.png"/><Relationship Id="rId19" Type="http://schemas.openxmlformats.org/officeDocument/2006/relationships/customXml" Target="../ink/ink66.xml"/><Relationship Id="rId4" Type="http://schemas.openxmlformats.org/officeDocument/2006/relationships/image" Target="../media/image300.png"/><Relationship Id="rId9" Type="http://schemas.openxmlformats.org/officeDocument/2006/relationships/customXml" Target="../ink/ink61.xml"/><Relationship Id="rId14" Type="http://schemas.openxmlformats.org/officeDocument/2006/relationships/image" Target="../media/image47.png"/><Relationship Id="rId22" Type="http://schemas.openxmlformats.org/officeDocument/2006/relationships/image" Target="../media/image51.png"/><Relationship Id="rId27" Type="http://schemas.openxmlformats.org/officeDocument/2006/relationships/customXml" Target="../ink/ink70.xml"/></Relationships>
</file>

<file path=ppt/slides/_rels/slide40.xml.rels><?xml version="1.0" encoding="UTF-8" standalone="yes"?>
<Relationships xmlns="http://schemas.openxmlformats.org/package/2006/relationships"><Relationship Id="rId18" Type="http://schemas.openxmlformats.org/officeDocument/2006/relationships/image" Target="../media/image750.png"/><Relationship Id="rId3" Type="http://schemas.openxmlformats.org/officeDocument/2006/relationships/customXml" Target="../ink/ink427.xml"/><Relationship Id="rId17" Type="http://schemas.openxmlformats.org/officeDocument/2006/relationships/customXml" Target="../ink/ink428.xml"/><Relationship Id="rId2" Type="http://schemas.openxmlformats.org/officeDocument/2006/relationships/notesSlide" Target="../notesSlides/notesSlide23.xml"/><Relationship Id="rId16" Type="http://schemas.openxmlformats.org/officeDocument/2006/relationships/image" Target="../media/image7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76.xml"/><Relationship Id="rId18" Type="http://schemas.openxmlformats.org/officeDocument/2006/relationships/image" Target="../media/image61.png"/><Relationship Id="rId26" Type="http://schemas.openxmlformats.org/officeDocument/2006/relationships/image" Target="../media/image65.png"/><Relationship Id="rId3" Type="http://schemas.openxmlformats.org/officeDocument/2006/relationships/customXml" Target="../ink/ink71.xml"/><Relationship Id="rId21" Type="http://schemas.openxmlformats.org/officeDocument/2006/relationships/customXml" Target="../ink/ink80.xml"/><Relationship Id="rId7" Type="http://schemas.openxmlformats.org/officeDocument/2006/relationships/customXml" Target="../ink/ink73.xml"/><Relationship Id="rId12" Type="http://schemas.openxmlformats.org/officeDocument/2006/relationships/image" Target="../media/image58.png"/><Relationship Id="rId17" Type="http://schemas.openxmlformats.org/officeDocument/2006/relationships/customXml" Target="../ink/ink78.xml"/><Relationship Id="rId25" Type="http://schemas.openxmlformats.org/officeDocument/2006/relationships/customXml" Target="../ink/ink82.xml"/><Relationship Id="rId2" Type="http://schemas.openxmlformats.org/officeDocument/2006/relationships/notesSlide" Target="../notesSlides/notesSlide5.xml"/><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customXml" Target="../ink/ink75.xml"/><Relationship Id="rId24" Type="http://schemas.openxmlformats.org/officeDocument/2006/relationships/image" Target="../media/image64.png"/><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10" Type="http://schemas.openxmlformats.org/officeDocument/2006/relationships/image" Target="../media/image57.png"/><Relationship Id="rId19" Type="http://schemas.openxmlformats.org/officeDocument/2006/relationships/customXml" Target="../ink/ink79.xml"/><Relationship Id="rId4" Type="http://schemas.openxmlformats.org/officeDocument/2006/relationships/image" Target="../media/image430.png"/><Relationship Id="rId9" Type="http://schemas.openxmlformats.org/officeDocument/2006/relationships/customXml" Target="../ink/ink74.xml"/><Relationship Id="rId14" Type="http://schemas.openxmlformats.org/officeDocument/2006/relationships/image" Target="../media/image59.png"/><Relationship Id="rId22"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customXml" Target="../ink/ink85.xml"/><Relationship Id="rId3" Type="http://schemas.openxmlformats.org/officeDocument/2006/relationships/image" Target="../media/image28.png"/><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ustomXml" Target="../ink/ink84.xml"/><Relationship Id="rId5" Type="http://schemas.openxmlformats.org/officeDocument/2006/relationships/image" Target="../media/image67.png"/><Relationship Id="rId4" Type="http://schemas.openxmlformats.org/officeDocument/2006/relationships/customXml" Target="../ink/ink83.xml"/><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8" Type="http://schemas.openxmlformats.org/officeDocument/2006/relationships/customXml" Target="../ink/ink88.xml"/><Relationship Id="rId13" Type="http://schemas.openxmlformats.org/officeDocument/2006/relationships/image" Target="../media/image75.png"/><Relationship Id="rId18" Type="http://schemas.openxmlformats.org/officeDocument/2006/relationships/customXml" Target="../ink/ink93.xml"/><Relationship Id="rId26" Type="http://schemas.openxmlformats.org/officeDocument/2006/relationships/customXml" Target="../ink/ink97.xml"/><Relationship Id="rId3" Type="http://schemas.openxmlformats.org/officeDocument/2006/relationships/image" Target="../media/image29.png"/><Relationship Id="rId21" Type="http://schemas.openxmlformats.org/officeDocument/2006/relationships/image" Target="../media/image79.png"/><Relationship Id="rId7" Type="http://schemas.openxmlformats.org/officeDocument/2006/relationships/image" Target="../media/image72.png"/><Relationship Id="rId12" Type="http://schemas.openxmlformats.org/officeDocument/2006/relationships/customXml" Target="../ink/ink90.xml"/><Relationship Id="rId17" Type="http://schemas.openxmlformats.org/officeDocument/2006/relationships/image" Target="../media/image77.png"/><Relationship Id="rId25" Type="http://schemas.openxmlformats.org/officeDocument/2006/relationships/image" Target="../media/image81.png"/><Relationship Id="rId2" Type="http://schemas.openxmlformats.org/officeDocument/2006/relationships/notesSlide" Target="../notesSlides/notesSlide7.xml"/><Relationship Id="rId16" Type="http://schemas.openxmlformats.org/officeDocument/2006/relationships/customXml" Target="../ink/ink92.xml"/><Relationship Id="rId20" Type="http://schemas.openxmlformats.org/officeDocument/2006/relationships/customXml" Target="../ink/ink94.xml"/><Relationship Id="rId29"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customXml" Target="../ink/ink87.xml"/><Relationship Id="rId11" Type="http://schemas.openxmlformats.org/officeDocument/2006/relationships/image" Target="../media/image74.png"/><Relationship Id="rId24" Type="http://schemas.openxmlformats.org/officeDocument/2006/relationships/customXml" Target="../ink/ink96.xml"/><Relationship Id="rId5" Type="http://schemas.openxmlformats.org/officeDocument/2006/relationships/image" Target="../media/image71.png"/><Relationship Id="rId15" Type="http://schemas.openxmlformats.org/officeDocument/2006/relationships/image" Target="../media/image76.png"/><Relationship Id="rId23" Type="http://schemas.openxmlformats.org/officeDocument/2006/relationships/image" Target="../media/image80.png"/><Relationship Id="rId28" Type="http://schemas.openxmlformats.org/officeDocument/2006/relationships/customXml" Target="../ink/ink98.xml"/><Relationship Id="rId10" Type="http://schemas.openxmlformats.org/officeDocument/2006/relationships/customXml" Target="../ink/ink89.xml"/><Relationship Id="rId19" Type="http://schemas.openxmlformats.org/officeDocument/2006/relationships/image" Target="../media/image78.png"/><Relationship Id="rId4" Type="http://schemas.openxmlformats.org/officeDocument/2006/relationships/customXml" Target="../ink/ink86.xml"/><Relationship Id="rId9" Type="http://schemas.openxmlformats.org/officeDocument/2006/relationships/image" Target="../media/image73.png"/><Relationship Id="rId14" Type="http://schemas.openxmlformats.org/officeDocument/2006/relationships/customXml" Target="../ink/ink91.xml"/><Relationship Id="rId22" Type="http://schemas.openxmlformats.org/officeDocument/2006/relationships/customXml" Target="../ink/ink95.xml"/><Relationship Id="rId27" Type="http://schemas.openxmlformats.org/officeDocument/2006/relationships/image" Target="../media/image82.png"/></Relationships>
</file>

<file path=ppt/slides/_rels/slide8.xml.rels><?xml version="1.0" encoding="UTF-8" standalone="yes"?>
<Relationships xmlns="http://schemas.openxmlformats.org/package/2006/relationships"><Relationship Id="rId26" Type="http://schemas.openxmlformats.org/officeDocument/2006/relationships/image" Target="../media/image631.png"/><Relationship Id="rId39" Type="http://schemas.openxmlformats.org/officeDocument/2006/relationships/customXml" Target="../ink/ink109.xml"/><Relationship Id="rId21" Type="http://schemas.openxmlformats.org/officeDocument/2006/relationships/customXml" Target="../ink/ink100.xml"/><Relationship Id="rId34" Type="http://schemas.openxmlformats.org/officeDocument/2006/relationships/image" Target="../media/image670.png"/><Relationship Id="rId42" Type="http://schemas.openxmlformats.org/officeDocument/2006/relationships/image" Target="../media/image710.png"/><Relationship Id="rId47" Type="http://schemas.openxmlformats.org/officeDocument/2006/relationships/customXml" Target="../ink/ink113.xml"/><Relationship Id="rId50" Type="http://schemas.openxmlformats.org/officeDocument/2006/relationships/image" Target="../media/image87.png"/><Relationship Id="rId55" Type="http://schemas.openxmlformats.org/officeDocument/2006/relationships/customXml" Target="../ink/ink117.xml"/><Relationship Id="rId2" Type="http://schemas.openxmlformats.org/officeDocument/2006/relationships/notesSlide" Target="../notesSlides/notesSlide8.xml"/><Relationship Id="rId20" Type="http://schemas.openxmlformats.org/officeDocument/2006/relationships/image" Target="../media/image600.png"/><Relationship Id="rId29" Type="http://schemas.openxmlformats.org/officeDocument/2006/relationships/customXml" Target="../ink/ink104.xml"/><Relationship Id="rId41" Type="http://schemas.openxmlformats.org/officeDocument/2006/relationships/customXml" Target="../ink/ink110.xml"/><Relationship Id="rId54" Type="http://schemas.openxmlformats.org/officeDocument/2006/relationships/image" Target="../media/image89.png"/><Relationship Id="rId1" Type="http://schemas.openxmlformats.org/officeDocument/2006/relationships/slideLayout" Target="../slideLayouts/slideLayout6.xml"/><Relationship Id="rId24" Type="http://schemas.openxmlformats.org/officeDocument/2006/relationships/image" Target="../media/image620.png"/><Relationship Id="rId32" Type="http://schemas.openxmlformats.org/officeDocument/2006/relationships/image" Target="../media/image660.png"/><Relationship Id="rId37" Type="http://schemas.openxmlformats.org/officeDocument/2006/relationships/customXml" Target="../ink/ink108.xml"/><Relationship Id="rId40" Type="http://schemas.openxmlformats.org/officeDocument/2006/relationships/image" Target="../media/image700.png"/><Relationship Id="rId45" Type="http://schemas.openxmlformats.org/officeDocument/2006/relationships/customXml" Target="../ink/ink112.xml"/><Relationship Id="rId53" Type="http://schemas.openxmlformats.org/officeDocument/2006/relationships/customXml" Target="../ink/ink116.xml"/><Relationship Id="rId58" Type="http://schemas.openxmlformats.org/officeDocument/2006/relationships/image" Target="../media/image91.png"/><Relationship Id="rId23" Type="http://schemas.openxmlformats.org/officeDocument/2006/relationships/customXml" Target="../ink/ink101.xml"/><Relationship Id="rId28" Type="http://schemas.openxmlformats.org/officeDocument/2006/relationships/image" Target="../media/image640.png"/><Relationship Id="rId36" Type="http://schemas.openxmlformats.org/officeDocument/2006/relationships/image" Target="../media/image680.png"/><Relationship Id="rId49" Type="http://schemas.openxmlformats.org/officeDocument/2006/relationships/customXml" Target="../ink/ink114.xml"/><Relationship Id="rId57" Type="http://schemas.openxmlformats.org/officeDocument/2006/relationships/customXml" Target="../ink/ink118.xml"/><Relationship Id="rId31" Type="http://schemas.openxmlformats.org/officeDocument/2006/relationships/customXml" Target="../ink/ink105.xml"/><Relationship Id="rId44" Type="http://schemas.openxmlformats.org/officeDocument/2006/relationships/image" Target="../media/image84.png"/><Relationship Id="rId52" Type="http://schemas.openxmlformats.org/officeDocument/2006/relationships/image" Target="../media/image88.png"/><Relationship Id="rId22" Type="http://schemas.openxmlformats.org/officeDocument/2006/relationships/image" Target="../media/image610.png"/><Relationship Id="rId27" Type="http://schemas.openxmlformats.org/officeDocument/2006/relationships/customXml" Target="../ink/ink103.xml"/><Relationship Id="rId30" Type="http://schemas.openxmlformats.org/officeDocument/2006/relationships/image" Target="../media/image650.png"/><Relationship Id="rId35" Type="http://schemas.openxmlformats.org/officeDocument/2006/relationships/customXml" Target="../ink/ink107.xml"/><Relationship Id="rId43" Type="http://schemas.openxmlformats.org/officeDocument/2006/relationships/customXml" Target="../ink/ink111.xml"/><Relationship Id="rId48" Type="http://schemas.openxmlformats.org/officeDocument/2006/relationships/image" Target="../media/image86.png"/><Relationship Id="rId56" Type="http://schemas.openxmlformats.org/officeDocument/2006/relationships/image" Target="../media/image90.png"/><Relationship Id="rId51" Type="http://schemas.openxmlformats.org/officeDocument/2006/relationships/customXml" Target="../ink/ink115.xml"/><Relationship Id="rId3" Type="http://schemas.openxmlformats.org/officeDocument/2006/relationships/customXml" Target="../ink/ink99.xml"/><Relationship Id="rId25" Type="http://schemas.openxmlformats.org/officeDocument/2006/relationships/customXml" Target="../ink/ink102.xml"/><Relationship Id="rId33" Type="http://schemas.openxmlformats.org/officeDocument/2006/relationships/customXml" Target="../ink/ink106.xml"/><Relationship Id="rId38" Type="http://schemas.openxmlformats.org/officeDocument/2006/relationships/image" Target="../media/image690.png"/><Relationship Id="rId46" Type="http://schemas.openxmlformats.org/officeDocument/2006/relationships/image" Target="../media/image85.png"/></Relationships>
</file>

<file path=ppt/slides/_rels/slide9.xml.rels><?xml version="1.0" encoding="UTF-8" standalone="yes"?>
<Relationships xmlns="http://schemas.openxmlformats.org/package/2006/relationships"><Relationship Id="rId8" Type="http://schemas.openxmlformats.org/officeDocument/2006/relationships/customXml" Target="../ink/ink122.xml"/><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customXml" Target="../ink/ink119.xml"/><Relationship Id="rId1" Type="http://schemas.openxmlformats.org/officeDocument/2006/relationships/slideLayout" Target="../slideLayouts/slideLayout6.xml"/><Relationship Id="rId6" Type="http://schemas.openxmlformats.org/officeDocument/2006/relationships/customXml" Target="../ink/ink121.xml"/><Relationship Id="rId11" Type="http://schemas.openxmlformats.org/officeDocument/2006/relationships/image" Target="../media/image96.png"/><Relationship Id="rId5" Type="http://schemas.openxmlformats.org/officeDocument/2006/relationships/image" Target="../media/image93.png"/><Relationship Id="rId10" Type="http://schemas.openxmlformats.org/officeDocument/2006/relationships/customXml" Target="../ink/ink123.xml"/><Relationship Id="rId4" Type="http://schemas.openxmlformats.org/officeDocument/2006/relationships/customXml" Target="../ink/ink120.xml"/><Relationship Id="rId9"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8" name="Ink 77">
                <a:extLst>
                  <a:ext uri="{FF2B5EF4-FFF2-40B4-BE49-F238E27FC236}">
                    <a16:creationId xmlns:a16="http://schemas.microsoft.com/office/drawing/2014/main" id="{D3A8D2A2-04A6-48DF-B0AE-5E738739E337}"/>
                  </a:ext>
                </a:extLst>
              </p14:cNvPr>
              <p14:cNvContentPartPr/>
              <p14:nvPr/>
            </p14:nvContentPartPr>
            <p14:xfrm>
              <a:off x="1119712" y="4867181"/>
              <a:ext cx="323080" cy="393964"/>
            </p14:xfrm>
          </p:contentPart>
        </mc:Choice>
        <mc:Fallback xmlns="">
          <p:pic>
            <p:nvPicPr>
              <p:cNvPr id="78" name="Ink 77">
                <a:extLst>
                  <a:ext uri="{FF2B5EF4-FFF2-40B4-BE49-F238E27FC236}">
                    <a16:creationId xmlns:a16="http://schemas.microsoft.com/office/drawing/2014/main" id="{D3A8D2A2-04A6-48DF-B0AE-5E738739E337}"/>
                  </a:ext>
                </a:extLst>
              </p:cNvPr>
              <p:cNvPicPr/>
              <p:nvPr/>
            </p:nvPicPr>
            <p:blipFill>
              <a:blip r:embed="rId4"/>
              <a:stretch>
                <a:fillRect/>
              </a:stretch>
            </p:blipFill>
            <p:spPr>
              <a:xfrm>
                <a:off x="1083734" y="4831170"/>
                <a:ext cx="394676" cy="4656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5" name="Ink 214">
                <a:extLst>
                  <a:ext uri="{FF2B5EF4-FFF2-40B4-BE49-F238E27FC236}">
                    <a16:creationId xmlns:a16="http://schemas.microsoft.com/office/drawing/2014/main" id="{6B47CA87-038A-47B0-A87D-F547A584EF0B}"/>
                  </a:ext>
                </a:extLst>
              </p14:cNvPr>
              <p14:cNvContentPartPr/>
              <p14:nvPr/>
            </p14:nvContentPartPr>
            <p14:xfrm>
              <a:off x="1114440" y="1429592"/>
              <a:ext cx="8531584" cy="3323062"/>
            </p14:xfrm>
          </p:contentPart>
        </mc:Choice>
        <mc:Fallback xmlns="">
          <p:pic>
            <p:nvPicPr>
              <p:cNvPr id="215" name="Ink 214">
                <a:extLst>
                  <a:ext uri="{FF2B5EF4-FFF2-40B4-BE49-F238E27FC236}">
                    <a16:creationId xmlns:a16="http://schemas.microsoft.com/office/drawing/2014/main" id="{6B47CA87-038A-47B0-A87D-F547A584EF0B}"/>
                  </a:ext>
                </a:extLst>
              </p:cNvPr>
              <p:cNvPicPr/>
              <p:nvPr/>
            </p:nvPicPr>
            <p:blipFill>
              <a:blip r:embed="rId6"/>
              <a:stretch>
                <a:fillRect/>
              </a:stretch>
            </p:blipFill>
            <p:spPr>
              <a:xfrm>
                <a:off x="1078440" y="1411593"/>
                <a:ext cx="8603224" cy="335870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 name="Ink 225">
                <a:extLst>
                  <a:ext uri="{FF2B5EF4-FFF2-40B4-BE49-F238E27FC236}">
                    <a16:creationId xmlns:a16="http://schemas.microsoft.com/office/drawing/2014/main" id="{63DE581B-78B0-4365-97EE-615303DDA195}"/>
                  </a:ext>
                </a:extLst>
              </p14:cNvPr>
              <p14:cNvContentPartPr/>
              <p14:nvPr/>
            </p14:nvContentPartPr>
            <p14:xfrm>
              <a:off x="1709340" y="5049957"/>
              <a:ext cx="789099" cy="290274"/>
            </p14:xfrm>
          </p:contentPart>
        </mc:Choice>
        <mc:Fallback xmlns="">
          <p:pic>
            <p:nvPicPr>
              <p:cNvPr id="226" name="Ink 225">
                <a:extLst>
                  <a:ext uri="{FF2B5EF4-FFF2-40B4-BE49-F238E27FC236}">
                    <a16:creationId xmlns:a16="http://schemas.microsoft.com/office/drawing/2014/main" id="{63DE581B-78B0-4365-97EE-615303DDA195}"/>
                  </a:ext>
                </a:extLst>
              </p:cNvPr>
              <p:cNvPicPr/>
              <p:nvPr/>
            </p:nvPicPr>
            <p:blipFill>
              <a:blip r:embed="rId8"/>
              <a:stretch>
                <a:fillRect/>
              </a:stretch>
            </p:blipFill>
            <p:spPr>
              <a:xfrm>
                <a:off x="1691332" y="5031972"/>
                <a:ext cx="824754" cy="3258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7" name="Ink 226">
                <a:extLst>
                  <a:ext uri="{FF2B5EF4-FFF2-40B4-BE49-F238E27FC236}">
                    <a16:creationId xmlns:a16="http://schemas.microsoft.com/office/drawing/2014/main" id="{2B742C39-30F4-453A-B0D6-DC7F24B4449C}"/>
                  </a:ext>
                </a:extLst>
              </p14:cNvPr>
              <p14:cNvContentPartPr/>
              <p14:nvPr/>
            </p14:nvContentPartPr>
            <p14:xfrm>
              <a:off x="2724565" y="5110296"/>
              <a:ext cx="195957" cy="163737"/>
            </p14:xfrm>
          </p:contentPart>
        </mc:Choice>
        <mc:Fallback xmlns="">
          <p:pic>
            <p:nvPicPr>
              <p:cNvPr id="227" name="Ink 226">
                <a:extLst>
                  <a:ext uri="{FF2B5EF4-FFF2-40B4-BE49-F238E27FC236}">
                    <a16:creationId xmlns:a16="http://schemas.microsoft.com/office/drawing/2014/main" id="{2B742C39-30F4-453A-B0D6-DC7F24B4449C}"/>
                  </a:ext>
                </a:extLst>
              </p:cNvPr>
              <p:cNvPicPr/>
              <p:nvPr/>
            </p:nvPicPr>
            <p:blipFill>
              <a:blip r:embed="rId10"/>
              <a:stretch>
                <a:fillRect/>
              </a:stretch>
            </p:blipFill>
            <p:spPr>
              <a:xfrm>
                <a:off x="2706587" y="5092303"/>
                <a:ext cx="231553" cy="1993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0" name="Ink 239">
                <a:extLst>
                  <a:ext uri="{FF2B5EF4-FFF2-40B4-BE49-F238E27FC236}">
                    <a16:creationId xmlns:a16="http://schemas.microsoft.com/office/drawing/2014/main" id="{B540B2F2-D3E6-4FB6-8755-32EA0EC43AF9}"/>
                  </a:ext>
                </a:extLst>
              </p14:cNvPr>
              <p14:cNvContentPartPr/>
              <p14:nvPr/>
            </p14:nvContentPartPr>
            <p14:xfrm>
              <a:off x="3117650" y="4932793"/>
              <a:ext cx="844166" cy="333917"/>
            </p14:xfrm>
          </p:contentPart>
        </mc:Choice>
        <mc:Fallback xmlns="">
          <p:pic>
            <p:nvPicPr>
              <p:cNvPr id="240" name="Ink 239">
                <a:extLst>
                  <a:ext uri="{FF2B5EF4-FFF2-40B4-BE49-F238E27FC236}">
                    <a16:creationId xmlns:a16="http://schemas.microsoft.com/office/drawing/2014/main" id="{B540B2F2-D3E6-4FB6-8755-32EA0EC43AF9}"/>
                  </a:ext>
                </a:extLst>
              </p:cNvPr>
              <p:cNvPicPr/>
              <p:nvPr/>
            </p:nvPicPr>
            <p:blipFill>
              <a:blip r:embed="rId12"/>
              <a:stretch>
                <a:fillRect/>
              </a:stretch>
            </p:blipFill>
            <p:spPr>
              <a:xfrm>
                <a:off x="3099651" y="4914821"/>
                <a:ext cx="879805" cy="36950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0" name="Ink 259">
                <a:extLst>
                  <a:ext uri="{FF2B5EF4-FFF2-40B4-BE49-F238E27FC236}">
                    <a16:creationId xmlns:a16="http://schemas.microsoft.com/office/drawing/2014/main" id="{B4A4F9AB-79E2-4AEC-9CFD-059E346A48F3}"/>
                  </a:ext>
                </a:extLst>
              </p14:cNvPr>
              <p14:cNvContentPartPr/>
              <p14:nvPr/>
            </p14:nvContentPartPr>
            <p14:xfrm>
              <a:off x="4185892" y="5064017"/>
              <a:ext cx="1749843" cy="197714"/>
            </p14:xfrm>
          </p:contentPart>
        </mc:Choice>
        <mc:Fallback xmlns="">
          <p:pic>
            <p:nvPicPr>
              <p:cNvPr id="260" name="Ink 259">
                <a:extLst>
                  <a:ext uri="{FF2B5EF4-FFF2-40B4-BE49-F238E27FC236}">
                    <a16:creationId xmlns:a16="http://schemas.microsoft.com/office/drawing/2014/main" id="{B4A4F9AB-79E2-4AEC-9CFD-059E346A48F3}"/>
                  </a:ext>
                </a:extLst>
              </p:cNvPr>
              <p:cNvPicPr/>
              <p:nvPr/>
            </p:nvPicPr>
            <p:blipFill>
              <a:blip r:embed="rId14"/>
              <a:stretch>
                <a:fillRect/>
              </a:stretch>
            </p:blipFill>
            <p:spPr>
              <a:xfrm>
                <a:off x="4167889" y="5046010"/>
                <a:ext cx="1785488" cy="23336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4" name="Ink 263">
                <a:extLst>
                  <a:ext uri="{FF2B5EF4-FFF2-40B4-BE49-F238E27FC236}">
                    <a16:creationId xmlns:a16="http://schemas.microsoft.com/office/drawing/2014/main" id="{60DF784B-990E-43C2-AAFB-3EF46870E067}"/>
                  </a:ext>
                </a:extLst>
              </p14:cNvPr>
              <p14:cNvContentPartPr/>
              <p14:nvPr/>
            </p14:nvContentPartPr>
            <p14:xfrm>
              <a:off x="6139601" y="4862788"/>
              <a:ext cx="317807" cy="367016"/>
            </p14:xfrm>
          </p:contentPart>
        </mc:Choice>
        <mc:Fallback xmlns="">
          <p:pic>
            <p:nvPicPr>
              <p:cNvPr id="264" name="Ink 263">
                <a:extLst>
                  <a:ext uri="{FF2B5EF4-FFF2-40B4-BE49-F238E27FC236}">
                    <a16:creationId xmlns:a16="http://schemas.microsoft.com/office/drawing/2014/main" id="{60DF784B-990E-43C2-AAFB-3EF46870E067}"/>
                  </a:ext>
                </a:extLst>
              </p:cNvPr>
              <p:cNvPicPr/>
              <p:nvPr/>
            </p:nvPicPr>
            <p:blipFill>
              <a:blip r:embed="rId16"/>
              <a:stretch>
                <a:fillRect/>
              </a:stretch>
            </p:blipFill>
            <p:spPr>
              <a:xfrm>
                <a:off x="6121585" y="4844797"/>
                <a:ext cx="353479" cy="4026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0" name="Ink 279">
                <a:extLst>
                  <a:ext uri="{FF2B5EF4-FFF2-40B4-BE49-F238E27FC236}">
                    <a16:creationId xmlns:a16="http://schemas.microsoft.com/office/drawing/2014/main" id="{0FB85BB2-8407-40E4-911B-8F302D4B50CB}"/>
                  </a:ext>
                </a:extLst>
              </p14:cNvPr>
              <p14:cNvContentPartPr/>
              <p14:nvPr/>
            </p14:nvContentPartPr>
            <p14:xfrm>
              <a:off x="6631689" y="5023302"/>
              <a:ext cx="1460448" cy="305798"/>
            </p14:xfrm>
          </p:contentPart>
        </mc:Choice>
        <mc:Fallback xmlns="">
          <p:pic>
            <p:nvPicPr>
              <p:cNvPr id="280" name="Ink 279">
                <a:extLst>
                  <a:ext uri="{FF2B5EF4-FFF2-40B4-BE49-F238E27FC236}">
                    <a16:creationId xmlns:a16="http://schemas.microsoft.com/office/drawing/2014/main" id="{0FB85BB2-8407-40E4-911B-8F302D4B50CB}"/>
                  </a:ext>
                </a:extLst>
              </p:cNvPr>
              <p:cNvPicPr/>
              <p:nvPr/>
            </p:nvPicPr>
            <p:blipFill>
              <a:blip r:embed="rId18"/>
              <a:stretch>
                <a:fillRect/>
              </a:stretch>
            </p:blipFill>
            <p:spPr>
              <a:xfrm>
                <a:off x="6613685" y="5005314"/>
                <a:ext cx="1496095" cy="34141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8" name="Ink 317">
                <a:extLst>
                  <a:ext uri="{FF2B5EF4-FFF2-40B4-BE49-F238E27FC236}">
                    <a16:creationId xmlns:a16="http://schemas.microsoft.com/office/drawing/2014/main" id="{9D3D2E20-34E6-430B-8631-24554F37BD11}"/>
                  </a:ext>
                </a:extLst>
              </p14:cNvPr>
              <p14:cNvContentPartPr/>
              <p14:nvPr/>
            </p14:nvContentPartPr>
            <p14:xfrm>
              <a:off x="1328557" y="5621424"/>
              <a:ext cx="2563840" cy="869942"/>
            </p14:xfrm>
          </p:contentPart>
        </mc:Choice>
        <mc:Fallback xmlns="">
          <p:pic>
            <p:nvPicPr>
              <p:cNvPr id="318" name="Ink 317">
                <a:extLst>
                  <a:ext uri="{FF2B5EF4-FFF2-40B4-BE49-F238E27FC236}">
                    <a16:creationId xmlns:a16="http://schemas.microsoft.com/office/drawing/2014/main" id="{9D3D2E20-34E6-430B-8631-24554F37BD11}"/>
                  </a:ext>
                </a:extLst>
              </p:cNvPr>
              <p:cNvPicPr/>
              <p:nvPr/>
            </p:nvPicPr>
            <p:blipFill>
              <a:blip r:embed="rId20"/>
              <a:stretch>
                <a:fillRect/>
              </a:stretch>
            </p:blipFill>
            <p:spPr>
              <a:xfrm>
                <a:off x="1310555" y="5603435"/>
                <a:ext cx="2599484" cy="923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7" name="Ink 106">
                <a:extLst>
                  <a:ext uri="{FF2B5EF4-FFF2-40B4-BE49-F238E27FC236}">
                    <a16:creationId xmlns:a16="http://schemas.microsoft.com/office/drawing/2014/main" id="{2043B7AC-0BEF-457E-90C1-9DE5318001D5}"/>
                  </a:ext>
                </a:extLst>
              </p14:cNvPr>
              <p14:cNvContentPartPr/>
              <p14:nvPr/>
            </p14:nvContentPartPr>
            <p14:xfrm>
              <a:off x="11770158" y="492720"/>
              <a:ext cx="9360" cy="3960"/>
            </p14:xfrm>
          </p:contentPart>
        </mc:Choice>
        <mc:Fallback xmlns="">
          <p:pic>
            <p:nvPicPr>
              <p:cNvPr id="107" name="Ink 106">
                <a:extLst>
                  <a:ext uri="{FF2B5EF4-FFF2-40B4-BE49-F238E27FC236}">
                    <a16:creationId xmlns:a16="http://schemas.microsoft.com/office/drawing/2014/main" id="{2043B7AC-0BEF-457E-90C1-9DE5318001D5}"/>
                  </a:ext>
                </a:extLst>
              </p:cNvPr>
              <p:cNvPicPr/>
              <p:nvPr/>
            </p:nvPicPr>
            <p:blipFill>
              <a:blip r:embed="rId22"/>
              <a:stretch>
                <a:fillRect/>
              </a:stretch>
            </p:blipFill>
            <p:spPr>
              <a:xfrm>
                <a:off x="11752518" y="475080"/>
                <a:ext cx="45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8" name="Ink 107">
                <a:extLst>
                  <a:ext uri="{FF2B5EF4-FFF2-40B4-BE49-F238E27FC236}">
                    <a16:creationId xmlns:a16="http://schemas.microsoft.com/office/drawing/2014/main" id="{AC469F41-4F32-456A-A617-30A9EFBA8E20}"/>
                  </a:ext>
                </a:extLst>
              </p14:cNvPr>
              <p14:cNvContentPartPr/>
              <p14:nvPr/>
            </p14:nvContentPartPr>
            <p14:xfrm>
              <a:off x="11766918" y="573360"/>
              <a:ext cx="3960" cy="360"/>
            </p14:xfrm>
          </p:contentPart>
        </mc:Choice>
        <mc:Fallback xmlns="">
          <p:pic>
            <p:nvPicPr>
              <p:cNvPr id="108" name="Ink 107">
                <a:extLst>
                  <a:ext uri="{FF2B5EF4-FFF2-40B4-BE49-F238E27FC236}">
                    <a16:creationId xmlns:a16="http://schemas.microsoft.com/office/drawing/2014/main" id="{AC469F41-4F32-456A-A617-30A9EFBA8E20}"/>
                  </a:ext>
                </a:extLst>
              </p:cNvPr>
              <p:cNvPicPr/>
              <p:nvPr/>
            </p:nvPicPr>
            <p:blipFill>
              <a:blip r:embed="rId24"/>
              <a:stretch>
                <a:fillRect/>
              </a:stretch>
            </p:blipFill>
            <p:spPr>
              <a:xfrm>
                <a:off x="11748918" y="555720"/>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 name="Ink 111">
                <a:extLst>
                  <a:ext uri="{FF2B5EF4-FFF2-40B4-BE49-F238E27FC236}">
                    <a16:creationId xmlns:a16="http://schemas.microsoft.com/office/drawing/2014/main" id="{92FA25D5-6D79-4C75-8CB7-0BEF4C201755}"/>
                  </a:ext>
                </a:extLst>
              </p14:cNvPr>
              <p14:cNvContentPartPr/>
              <p14:nvPr/>
            </p14:nvContentPartPr>
            <p14:xfrm>
              <a:off x="256638" y="143160"/>
              <a:ext cx="11419560" cy="1014480"/>
            </p14:xfrm>
          </p:contentPart>
        </mc:Choice>
        <mc:Fallback xmlns="">
          <p:pic>
            <p:nvPicPr>
              <p:cNvPr id="112" name="Ink 111">
                <a:extLst>
                  <a:ext uri="{FF2B5EF4-FFF2-40B4-BE49-F238E27FC236}">
                    <a16:creationId xmlns:a16="http://schemas.microsoft.com/office/drawing/2014/main" id="{92FA25D5-6D79-4C75-8CB7-0BEF4C201755}"/>
                  </a:ext>
                </a:extLst>
              </p:cNvPr>
              <p:cNvPicPr/>
              <p:nvPr/>
            </p:nvPicPr>
            <p:blipFill>
              <a:blip r:embed="rId26"/>
              <a:stretch>
                <a:fillRect/>
              </a:stretch>
            </p:blipFill>
            <p:spPr>
              <a:xfrm>
                <a:off x="220639" y="107160"/>
                <a:ext cx="11472838" cy="126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 name="Ink 1">
                <a:extLst>
                  <a:ext uri="{FF2B5EF4-FFF2-40B4-BE49-F238E27FC236}">
                    <a16:creationId xmlns:a16="http://schemas.microsoft.com/office/drawing/2014/main" id="{2D5DB168-E7B1-4C94-AA9E-E0B578310D27}"/>
                  </a:ext>
                </a:extLst>
              </p14:cNvPr>
              <p14:cNvContentPartPr/>
              <p14:nvPr/>
            </p14:nvContentPartPr>
            <p14:xfrm>
              <a:off x="777764" y="1164093"/>
              <a:ext cx="10897920" cy="206640"/>
            </p14:xfrm>
          </p:contentPart>
        </mc:Choice>
        <mc:Fallback xmlns="">
          <p:pic>
            <p:nvPicPr>
              <p:cNvPr id="2" name="Ink 1">
                <a:extLst>
                  <a:ext uri="{FF2B5EF4-FFF2-40B4-BE49-F238E27FC236}">
                    <a16:creationId xmlns:a16="http://schemas.microsoft.com/office/drawing/2014/main" id="{2D5DB168-E7B1-4C94-AA9E-E0B578310D27}"/>
                  </a:ext>
                </a:extLst>
              </p:cNvPr>
              <p:cNvPicPr/>
              <p:nvPr/>
            </p:nvPicPr>
            <p:blipFill>
              <a:blip r:embed="rId28"/>
              <a:stretch>
                <a:fillRect/>
              </a:stretch>
            </p:blipFill>
            <p:spPr>
              <a:xfrm>
                <a:off x="760124" y="1146093"/>
                <a:ext cx="10933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 name="Ink 2">
                <a:extLst>
                  <a:ext uri="{FF2B5EF4-FFF2-40B4-BE49-F238E27FC236}">
                    <a16:creationId xmlns:a16="http://schemas.microsoft.com/office/drawing/2014/main" id="{4C6A316C-9333-4C48-86F0-0B571F8E47F2}"/>
                  </a:ext>
                </a:extLst>
              </p14:cNvPr>
              <p14:cNvContentPartPr/>
              <p14:nvPr/>
            </p14:nvContentPartPr>
            <p14:xfrm>
              <a:off x="2345616" y="3764952"/>
              <a:ext cx="311040" cy="780840"/>
            </p14:xfrm>
          </p:contentPart>
        </mc:Choice>
        <mc:Fallback xmlns="">
          <p:pic>
            <p:nvPicPr>
              <p:cNvPr id="3" name="Ink 2">
                <a:extLst>
                  <a:ext uri="{FF2B5EF4-FFF2-40B4-BE49-F238E27FC236}">
                    <a16:creationId xmlns:a16="http://schemas.microsoft.com/office/drawing/2014/main" id="{4C6A316C-9333-4C48-86F0-0B571F8E47F2}"/>
                  </a:ext>
                </a:extLst>
              </p:cNvPr>
              <p:cNvPicPr/>
              <p:nvPr/>
            </p:nvPicPr>
            <p:blipFill>
              <a:blip r:embed="rId30"/>
              <a:stretch>
                <a:fillRect/>
              </a:stretch>
            </p:blipFill>
            <p:spPr>
              <a:xfrm>
                <a:off x="2327616" y="3729312"/>
                <a:ext cx="34668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Ink 3">
                <a:extLst>
                  <a:ext uri="{FF2B5EF4-FFF2-40B4-BE49-F238E27FC236}">
                    <a16:creationId xmlns:a16="http://schemas.microsoft.com/office/drawing/2014/main" id="{CBA275A2-75FB-43EA-A550-6F692DE256A7}"/>
                  </a:ext>
                </a:extLst>
              </p14:cNvPr>
              <p14:cNvContentPartPr/>
              <p14:nvPr/>
            </p14:nvContentPartPr>
            <p14:xfrm>
              <a:off x="3848616" y="3565872"/>
              <a:ext cx="55800" cy="1107000"/>
            </p14:xfrm>
          </p:contentPart>
        </mc:Choice>
        <mc:Fallback xmlns="">
          <p:pic>
            <p:nvPicPr>
              <p:cNvPr id="4" name="Ink 3">
                <a:extLst>
                  <a:ext uri="{FF2B5EF4-FFF2-40B4-BE49-F238E27FC236}">
                    <a16:creationId xmlns:a16="http://schemas.microsoft.com/office/drawing/2014/main" id="{CBA275A2-75FB-43EA-A550-6F692DE256A7}"/>
                  </a:ext>
                </a:extLst>
              </p:cNvPr>
              <p:cNvPicPr/>
              <p:nvPr/>
            </p:nvPicPr>
            <p:blipFill>
              <a:blip r:embed="rId32"/>
              <a:stretch>
                <a:fillRect/>
              </a:stretch>
            </p:blipFill>
            <p:spPr>
              <a:xfrm>
                <a:off x="3830976" y="3529872"/>
                <a:ext cx="91440"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Ink 4">
                <a:extLst>
                  <a:ext uri="{FF2B5EF4-FFF2-40B4-BE49-F238E27FC236}">
                    <a16:creationId xmlns:a16="http://schemas.microsoft.com/office/drawing/2014/main" id="{B0619B1D-901C-422D-ADEB-93D93C380D35}"/>
                  </a:ext>
                </a:extLst>
              </p14:cNvPr>
              <p14:cNvContentPartPr/>
              <p14:nvPr/>
            </p14:nvContentPartPr>
            <p14:xfrm>
              <a:off x="3345336" y="3664512"/>
              <a:ext cx="493920" cy="130680"/>
            </p14:xfrm>
          </p:contentPart>
        </mc:Choice>
        <mc:Fallback xmlns="">
          <p:pic>
            <p:nvPicPr>
              <p:cNvPr id="5" name="Ink 4">
                <a:extLst>
                  <a:ext uri="{FF2B5EF4-FFF2-40B4-BE49-F238E27FC236}">
                    <a16:creationId xmlns:a16="http://schemas.microsoft.com/office/drawing/2014/main" id="{B0619B1D-901C-422D-ADEB-93D93C380D35}"/>
                  </a:ext>
                </a:extLst>
              </p:cNvPr>
              <p:cNvPicPr/>
              <p:nvPr/>
            </p:nvPicPr>
            <p:blipFill>
              <a:blip r:embed="rId34"/>
              <a:stretch>
                <a:fillRect/>
              </a:stretch>
            </p:blipFill>
            <p:spPr>
              <a:xfrm>
                <a:off x="3327336" y="3628512"/>
                <a:ext cx="529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 name="Ink 5">
                <a:extLst>
                  <a:ext uri="{FF2B5EF4-FFF2-40B4-BE49-F238E27FC236}">
                    <a16:creationId xmlns:a16="http://schemas.microsoft.com/office/drawing/2014/main" id="{B8C32163-AA62-4109-9C86-269BA40D4D7A}"/>
                  </a:ext>
                </a:extLst>
              </p14:cNvPr>
              <p14:cNvContentPartPr/>
              <p14:nvPr/>
            </p14:nvContentPartPr>
            <p14:xfrm>
              <a:off x="3355056" y="3730392"/>
              <a:ext cx="37080" cy="905760"/>
            </p14:xfrm>
          </p:contentPart>
        </mc:Choice>
        <mc:Fallback xmlns="">
          <p:pic>
            <p:nvPicPr>
              <p:cNvPr id="6" name="Ink 5">
                <a:extLst>
                  <a:ext uri="{FF2B5EF4-FFF2-40B4-BE49-F238E27FC236}">
                    <a16:creationId xmlns:a16="http://schemas.microsoft.com/office/drawing/2014/main" id="{B8C32163-AA62-4109-9C86-269BA40D4D7A}"/>
                  </a:ext>
                </a:extLst>
              </p:cNvPr>
              <p:cNvPicPr/>
              <p:nvPr/>
            </p:nvPicPr>
            <p:blipFill>
              <a:blip r:embed="rId36"/>
              <a:stretch>
                <a:fillRect/>
              </a:stretch>
            </p:blipFill>
            <p:spPr>
              <a:xfrm>
                <a:off x="3337416" y="3694392"/>
                <a:ext cx="72720" cy="97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a:extLst>
                  <a:ext uri="{FF2B5EF4-FFF2-40B4-BE49-F238E27FC236}">
                    <a16:creationId xmlns:a16="http://schemas.microsoft.com/office/drawing/2014/main" id="{EDF4379D-87E4-443F-AA48-9246D1A577B8}"/>
                  </a:ext>
                </a:extLst>
              </p14:cNvPr>
              <p14:cNvContentPartPr/>
              <p14:nvPr/>
            </p14:nvContentPartPr>
            <p14:xfrm>
              <a:off x="4644936" y="3888432"/>
              <a:ext cx="1067040" cy="495720"/>
            </p14:xfrm>
          </p:contentPart>
        </mc:Choice>
        <mc:Fallback xmlns="">
          <p:pic>
            <p:nvPicPr>
              <p:cNvPr id="7" name="Ink 6">
                <a:extLst>
                  <a:ext uri="{FF2B5EF4-FFF2-40B4-BE49-F238E27FC236}">
                    <a16:creationId xmlns:a16="http://schemas.microsoft.com/office/drawing/2014/main" id="{EDF4379D-87E4-443F-AA48-9246D1A577B8}"/>
                  </a:ext>
                </a:extLst>
              </p:cNvPr>
              <p:cNvPicPr/>
              <p:nvPr/>
            </p:nvPicPr>
            <p:blipFill>
              <a:blip r:embed="rId38"/>
              <a:stretch>
                <a:fillRect/>
              </a:stretch>
            </p:blipFill>
            <p:spPr>
              <a:xfrm>
                <a:off x="4626936" y="3852792"/>
                <a:ext cx="110268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a:extLst>
                  <a:ext uri="{FF2B5EF4-FFF2-40B4-BE49-F238E27FC236}">
                    <a16:creationId xmlns:a16="http://schemas.microsoft.com/office/drawing/2014/main" id="{3CE51C1B-AF5B-491A-A1ED-833833CE8E6B}"/>
                  </a:ext>
                </a:extLst>
              </p14:cNvPr>
              <p14:cNvContentPartPr/>
              <p14:nvPr/>
            </p14:nvContentPartPr>
            <p14:xfrm>
              <a:off x="6397056" y="3730392"/>
              <a:ext cx="754200" cy="799560"/>
            </p14:xfrm>
          </p:contentPart>
        </mc:Choice>
        <mc:Fallback xmlns="">
          <p:pic>
            <p:nvPicPr>
              <p:cNvPr id="8" name="Ink 7">
                <a:extLst>
                  <a:ext uri="{FF2B5EF4-FFF2-40B4-BE49-F238E27FC236}">
                    <a16:creationId xmlns:a16="http://schemas.microsoft.com/office/drawing/2014/main" id="{3CE51C1B-AF5B-491A-A1ED-833833CE8E6B}"/>
                  </a:ext>
                </a:extLst>
              </p:cNvPr>
              <p:cNvPicPr/>
              <p:nvPr/>
            </p:nvPicPr>
            <p:blipFill>
              <a:blip r:embed="rId40"/>
              <a:stretch>
                <a:fillRect/>
              </a:stretch>
            </p:blipFill>
            <p:spPr>
              <a:xfrm>
                <a:off x="6379056" y="3694392"/>
                <a:ext cx="789840" cy="871200"/>
              </a:xfrm>
              <a:prstGeom prst="rect">
                <a:avLst/>
              </a:prstGeom>
            </p:spPr>
          </p:pic>
        </mc:Fallback>
      </mc:AlternateContent>
    </p:spTree>
    <p:extLst>
      <p:ext uri="{BB962C8B-B14F-4D97-AF65-F5344CB8AC3E}">
        <p14:creationId xmlns:p14="http://schemas.microsoft.com/office/powerpoint/2010/main" val="411397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96" name="Ink 95">
                <a:extLst>
                  <a:ext uri="{FF2B5EF4-FFF2-40B4-BE49-F238E27FC236}">
                    <a16:creationId xmlns:a16="http://schemas.microsoft.com/office/drawing/2014/main" id="{0C95AAB8-55D2-4C7F-8658-314BB2C627D6}"/>
                  </a:ext>
                </a:extLst>
              </p14:cNvPr>
              <p14:cNvContentPartPr/>
              <p14:nvPr/>
            </p14:nvContentPartPr>
            <p14:xfrm>
              <a:off x="2264358" y="1828680"/>
              <a:ext cx="202680" cy="201600"/>
            </p14:xfrm>
          </p:contentPart>
        </mc:Choice>
        <mc:Fallback xmlns="">
          <p:pic>
            <p:nvPicPr>
              <p:cNvPr id="96" name="Ink 95">
                <a:extLst>
                  <a:ext uri="{FF2B5EF4-FFF2-40B4-BE49-F238E27FC236}">
                    <a16:creationId xmlns:a16="http://schemas.microsoft.com/office/drawing/2014/main" id="{0C95AAB8-55D2-4C7F-8658-314BB2C627D6}"/>
                  </a:ext>
                </a:extLst>
              </p:cNvPr>
              <p:cNvPicPr/>
              <p:nvPr/>
            </p:nvPicPr>
            <p:blipFill>
              <a:blip r:embed="rId19"/>
              <a:stretch>
                <a:fillRect/>
              </a:stretch>
            </p:blipFill>
            <p:spPr>
              <a:xfrm>
                <a:off x="2246358" y="1810680"/>
                <a:ext cx="238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a:extLst>
                  <a:ext uri="{FF2B5EF4-FFF2-40B4-BE49-F238E27FC236}">
                    <a16:creationId xmlns:a16="http://schemas.microsoft.com/office/drawing/2014/main" id="{D018E989-EA6B-4B64-BB9C-4EDB277F5BEF}"/>
                  </a:ext>
                </a:extLst>
              </p14:cNvPr>
              <p14:cNvContentPartPr/>
              <p14:nvPr/>
            </p14:nvContentPartPr>
            <p14:xfrm>
              <a:off x="1262118" y="1730040"/>
              <a:ext cx="625320" cy="316080"/>
            </p14:xfrm>
          </p:contentPart>
        </mc:Choice>
        <mc:Fallback xmlns="">
          <p:pic>
            <p:nvPicPr>
              <p:cNvPr id="97" name="Ink 96">
                <a:extLst>
                  <a:ext uri="{FF2B5EF4-FFF2-40B4-BE49-F238E27FC236}">
                    <a16:creationId xmlns:a16="http://schemas.microsoft.com/office/drawing/2014/main" id="{D018E989-EA6B-4B64-BB9C-4EDB277F5BEF}"/>
                  </a:ext>
                </a:extLst>
              </p:cNvPr>
              <p:cNvPicPr/>
              <p:nvPr/>
            </p:nvPicPr>
            <p:blipFill>
              <a:blip r:embed="rId21"/>
              <a:stretch>
                <a:fillRect/>
              </a:stretch>
            </p:blipFill>
            <p:spPr>
              <a:xfrm>
                <a:off x="1244118" y="1712040"/>
                <a:ext cx="660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Ink 97">
                <a:extLst>
                  <a:ext uri="{FF2B5EF4-FFF2-40B4-BE49-F238E27FC236}">
                    <a16:creationId xmlns:a16="http://schemas.microsoft.com/office/drawing/2014/main" id="{C0546A3B-A181-417E-A3F0-08B5C1BC5A0A}"/>
                  </a:ext>
                </a:extLst>
              </p14:cNvPr>
              <p14:cNvContentPartPr/>
              <p14:nvPr/>
            </p14:nvContentPartPr>
            <p14:xfrm>
              <a:off x="797358" y="1694040"/>
              <a:ext cx="371880" cy="415080"/>
            </p14:xfrm>
          </p:contentPart>
        </mc:Choice>
        <mc:Fallback xmlns="">
          <p:pic>
            <p:nvPicPr>
              <p:cNvPr id="98" name="Ink 97">
                <a:extLst>
                  <a:ext uri="{FF2B5EF4-FFF2-40B4-BE49-F238E27FC236}">
                    <a16:creationId xmlns:a16="http://schemas.microsoft.com/office/drawing/2014/main" id="{C0546A3B-A181-417E-A3F0-08B5C1BC5A0A}"/>
                  </a:ext>
                </a:extLst>
              </p:cNvPr>
              <p:cNvPicPr/>
              <p:nvPr/>
            </p:nvPicPr>
            <p:blipFill>
              <a:blip r:embed="rId23"/>
              <a:stretch>
                <a:fillRect/>
              </a:stretch>
            </p:blipFill>
            <p:spPr>
              <a:xfrm>
                <a:off x="779718" y="1676056"/>
                <a:ext cx="407520" cy="4506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6" name="Ink 125">
                <a:extLst>
                  <a:ext uri="{FF2B5EF4-FFF2-40B4-BE49-F238E27FC236}">
                    <a16:creationId xmlns:a16="http://schemas.microsoft.com/office/drawing/2014/main" id="{96CC6FCD-ED85-453D-B2BB-4D7D873B43EF}"/>
                  </a:ext>
                </a:extLst>
              </p14:cNvPr>
              <p14:cNvContentPartPr/>
              <p14:nvPr/>
            </p14:nvContentPartPr>
            <p14:xfrm>
              <a:off x="4783998" y="1595400"/>
              <a:ext cx="228240" cy="342360"/>
            </p14:xfrm>
          </p:contentPart>
        </mc:Choice>
        <mc:Fallback xmlns="">
          <p:pic>
            <p:nvPicPr>
              <p:cNvPr id="126" name="Ink 125">
                <a:extLst>
                  <a:ext uri="{FF2B5EF4-FFF2-40B4-BE49-F238E27FC236}">
                    <a16:creationId xmlns:a16="http://schemas.microsoft.com/office/drawing/2014/main" id="{96CC6FCD-ED85-453D-B2BB-4D7D873B43EF}"/>
                  </a:ext>
                </a:extLst>
              </p:cNvPr>
              <p:cNvPicPr/>
              <p:nvPr/>
            </p:nvPicPr>
            <p:blipFill>
              <a:blip r:embed="rId25"/>
              <a:stretch>
                <a:fillRect/>
              </a:stretch>
            </p:blipFill>
            <p:spPr>
              <a:xfrm>
                <a:off x="4765998" y="1577400"/>
                <a:ext cx="2638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7" name="Ink 126">
                <a:extLst>
                  <a:ext uri="{FF2B5EF4-FFF2-40B4-BE49-F238E27FC236}">
                    <a16:creationId xmlns:a16="http://schemas.microsoft.com/office/drawing/2014/main" id="{7B228D3E-E608-480E-A6B3-6F982E008004}"/>
                  </a:ext>
                </a:extLst>
              </p14:cNvPr>
              <p14:cNvContentPartPr/>
              <p14:nvPr/>
            </p14:nvContentPartPr>
            <p14:xfrm>
              <a:off x="2796798" y="1603320"/>
              <a:ext cx="1880640" cy="390240"/>
            </p14:xfrm>
          </p:contentPart>
        </mc:Choice>
        <mc:Fallback xmlns="">
          <p:pic>
            <p:nvPicPr>
              <p:cNvPr id="127" name="Ink 126">
                <a:extLst>
                  <a:ext uri="{FF2B5EF4-FFF2-40B4-BE49-F238E27FC236}">
                    <a16:creationId xmlns:a16="http://schemas.microsoft.com/office/drawing/2014/main" id="{7B228D3E-E608-480E-A6B3-6F982E008004}"/>
                  </a:ext>
                </a:extLst>
              </p:cNvPr>
              <p:cNvPicPr/>
              <p:nvPr/>
            </p:nvPicPr>
            <p:blipFill>
              <a:blip r:embed="rId27"/>
              <a:stretch>
                <a:fillRect/>
              </a:stretch>
            </p:blipFill>
            <p:spPr>
              <a:xfrm>
                <a:off x="2779155" y="1585680"/>
                <a:ext cx="1916287"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8" name="Ink 157">
                <a:extLst>
                  <a:ext uri="{FF2B5EF4-FFF2-40B4-BE49-F238E27FC236}">
                    <a16:creationId xmlns:a16="http://schemas.microsoft.com/office/drawing/2014/main" id="{970622A2-CB51-4671-A6DA-CD12A6FC24DB}"/>
                  </a:ext>
                </a:extLst>
              </p14:cNvPr>
              <p14:cNvContentPartPr/>
              <p14:nvPr/>
            </p14:nvContentPartPr>
            <p14:xfrm>
              <a:off x="6573967" y="3508200"/>
              <a:ext cx="2342880" cy="399600"/>
            </p14:xfrm>
          </p:contentPart>
        </mc:Choice>
        <mc:Fallback xmlns="">
          <p:pic>
            <p:nvPicPr>
              <p:cNvPr id="158" name="Ink 157">
                <a:extLst>
                  <a:ext uri="{FF2B5EF4-FFF2-40B4-BE49-F238E27FC236}">
                    <a16:creationId xmlns:a16="http://schemas.microsoft.com/office/drawing/2014/main" id="{970622A2-CB51-4671-A6DA-CD12A6FC24DB}"/>
                  </a:ext>
                </a:extLst>
              </p:cNvPr>
              <p:cNvPicPr/>
              <p:nvPr/>
            </p:nvPicPr>
            <p:blipFill>
              <a:blip r:embed="rId29"/>
              <a:stretch>
                <a:fillRect/>
              </a:stretch>
            </p:blipFill>
            <p:spPr>
              <a:xfrm>
                <a:off x="6556324" y="3490544"/>
                <a:ext cx="2378525" cy="43527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9" name="Ink 158">
                <a:extLst>
                  <a:ext uri="{FF2B5EF4-FFF2-40B4-BE49-F238E27FC236}">
                    <a16:creationId xmlns:a16="http://schemas.microsoft.com/office/drawing/2014/main" id="{BAEF69CF-8C6C-43E2-9AF3-A9C95A6479CA}"/>
                  </a:ext>
                </a:extLst>
              </p14:cNvPr>
              <p14:cNvContentPartPr/>
              <p14:nvPr/>
            </p14:nvContentPartPr>
            <p14:xfrm>
              <a:off x="4951447" y="3645720"/>
              <a:ext cx="1223280" cy="328680"/>
            </p14:xfrm>
          </p:contentPart>
        </mc:Choice>
        <mc:Fallback xmlns="">
          <p:pic>
            <p:nvPicPr>
              <p:cNvPr id="159" name="Ink 158">
                <a:extLst>
                  <a:ext uri="{FF2B5EF4-FFF2-40B4-BE49-F238E27FC236}">
                    <a16:creationId xmlns:a16="http://schemas.microsoft.com/office/drawing/2014/main" id="{BAEF69CF-8C6C-43E2-9AF3-A9C95A6479CA}"/>
                  </a:ext>
                </a:extLst>
              </p:cNvPr>
              <p:cNvPicPr/>
              <p:nvPr/>
            </p:nvPicPr>
            <p:blipFill>
              <a:blip r:embed="rId31"/>
              <a:stretch>
                <a:fillRect/>
              </a:stretch>
            </p:blipFill>
            <p:spPr>
              <a:xfrm>
                <a:off x="4933447" y="3627720"/>
                <a:ext cx="12589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0" name="Ink 159">
                <a:extLst>
                  <a:ext uri="{FF2B5EF4-FFF2-40B4-BE49-F238E27FC236}">
                    <a16:creationId xmlns:a16="http://schemas.microsoft.com/office/drawing/2014/main" id="{9E926C76-C670-4B6F-80D1-DAE331792CAA}"/>
                  </a:ext>
                </a:extLst>
              </p14:cNvPr>
              <p14:cNvContentPartPr/>
              <p14:nvPr/>
            </p14:nvContentPartPr>
            <p14:xfrm>
              <a:off x="3866767" y="3678480"/>
              <a:ext cx="979560" cy="387000"/>
            </p14:xfrm>
          </p:contentPart>
        </mc:Choice>
        <mc:Fallback xmlns="">
          <p:pic>
            <p:nvPicPr>
              <p:cNvPr id="160" name="Ink 159">
                <a:extLst>
                  <a:ext uri="{FF2B5EF4-FFF2-40B4-BE49-F238E27FC236}">
                    <a16:creationId xmlns:a16="http://schemas.microsoft.com/office/drawing/2014/main" id="{9E926C76-C670-4B6F-80D1-DAE331792CAA}"/>
                  </a:ext>
                </a:extLst>
              </p:cNvPr>
              <p:cNvPicPr/>
              <p:nvPr/>
            </p:nvPicPr>
            <p:blipFill>
              <a:blip r:embed="rId33"/>
              <a:stretch>
                <a:fillRect/>
              </a:stretch>
            </p:blipFill>
            <p:spPr>
              <a:xfrm>
                <a:off x="3849127" y="3660497"/>
                <a:ext cx="1015200" cy="42260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6" name="Ink 175">
                <a:extLst>
                  <a:ext uri="{FF2B5EF4-FFF2-40B4-BE49-F238E27FC236}">
                    <a16:creationId xmlns:a16="http://schemas.microsoft.com/office/drawing/2014/main" id="{88BB4C00-AB58-4C2D-82DA-99F2FDA087C4}"/>
                  </a:ext>
                </a:extLst>
              </p14:cNvPr>
              <p14:cNvContentPartPr/>
              <p14:nvPr/>
            </p14:nvContentPartPr>
            <p14:xfrm>
              <a:off x="10752487" y="3429000"/>
              <a:ext cx="1224360" cy="363240"/>
            </p14:xfrm>
          </p:contentPart>
        </mc:Choice>
        <mc:Fallback xmlns="">
          <p:pic>
            <p:nvPicPr>
              <p:cNvPr id="176" name="Ink 175">
                <a:extLst>
                  <a:ext uri="{FF2B5EF4-FFF2-40B4-BE49-F238E27FC236}">
                    <a16:creationId xmlns:a16="http://schemas.microsoft.com/office/drawing/2014/main" id="{88BB4C00-AB58-4C2D-82DA-99F2FDA087C4}"/>
                  </a:ext>
                </a:extLst>
              </p:cNvPr>
              <p:cNvPicPr/>
              <p:nvPr/>
            </p:nvPicPr>
            <p:blipFill>
              <a:blip r:embed="rId35"/>
              <a:stretch>
                <a:fillRect/>
              </a:stretch>
            </p:blipFill>
            <p:spPr>
              <a:xfrm>
                <a:off x="10734482" y="3411360"/>
                <a:ext cx="126001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7" name="Ink 176">
                <a:extLst>
                  <a:ext uri="{FF2B5EF4-FFF2-40B4-BE49-F238E27FC236}">
                    <a16:creationId xmlns:a16="http://schemas.microsoft.com/office/drawing/2014/main" id="{9E77C8BD-F0A8-4759-B637-A18E424F6ED4}"/>
                  </a:ext>
                </a:extLst>
              </p14:cNvPr>
              <p14:cNvContentPartPr/>
              <p14:nvPr/>
            </p14:nvContentPartPr>
            <p14:xfrm>
              <a:off x="9245527" y="3472560"/>
              <a:ext cx="1158120" cy="392400"/>
            </p14:xfrm>
          </p:contentPart>
        </mc:Choice>
        <mc:Fallback xmlns="">
          <p:pic>
            <p:nvPicPr>
              <p:cNvPr id="177" name="Ink 176">
                <a:extLst>
                  <a:ext uri="{FF2B5EF4-FFF2-40B4-BE49-F238E27FC236}">
                    <a16:creationId xmlns:a16="http://schemas.microsoft.com/office/drawing/2014/main" id="{9E77C8BD-F0A8-4759-B637-A18E424F6ED4}"/>
                  </a:ext>
                </a:extLst>
              </p:cNvPr>
              <p:cNvPicPr/>
              <p:nvPr/>
            </p:nvPicPr>
            <p:blipFill>
              <a:blip r:embed="rId37"/>
              <a:stretch>
                <a:fillRect/>
              </a:stretch>
            </p:blipFill>
            <p:spPr>
              <a:xfrm>
                <a:off x="9227887" y="3454560"/>
                <a:ext cx="11937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5" name="Ink 264">
                <a:extLst>
                  <a:ext uri="{FF2B5EF4-FFF2-40B4-BE49-F238E27FC236}">
                    <a16:creationId xmlns:a16="http://schemas.microsoft.com/office/drawing/2014/main" id="{9708832A-1E22-48FD-B322-C45B296643BD}"/>
                  </a:ext>
                </a:extLst>
              </p14:cNvPr>
              <p14:cNvContentPartPr/>
              <p14:nvPr/>
            </p14:nvContentPartPr>
            <p14:xfrm>
              <a:off x="4104448" y="4304765"/>
              <a:ext cx="5853600" cy="2191915"/>
            </p14:xfrm>
          </p:contentPart>
        </mc:Choice>
        <mc:Fallback xmlns="">
          <p:pic>
            <p:nvPicPr>
              <p:cNvPr id="265" name="Ink 264">
                <a:extLst>
                  <a:ext uri="{FF2B5EF4-FFF2-40B4-BE49-F238E27FC236}">
                    <a16:creationId xmlns:a16="http://schemas.microsoft.com/office/drawing/2014/main" id="{9708832A-1E22-48FD-B322-C45B296643BD}"/>
                  </a:ext>
                </a:extLst>
              </p:cNvPr>
              <p:cNvPicPr/>
              <p:nvPr/>
            </p:nvPicPr>
            <p:blipFill>
              <a:blip r:embed="rId39"/>
              <a:stretch>
                <a:fillRect/>
              </a:stretch>
            </p:blipFill>
            <p:spPr>
              <a:xfrm>
                <a:off x="4086808" y="4287126"/>
                <a:ext cx="5889240" cy="22275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4" name="Ink 293">
                <a:extLst>
                  <a:ext uri="{FF2B5EF4-FFF2-40B4-BE49-F238E27FC236}">
                    <a16:creationId xmlns:a16="http://schemas.microsoft.com/office/drawing/2014/main" id="{AE7260DC-7EDF-4849-B2B0-DA425E935709}"/>
                  </a:ext>
                </a:extLst>
              </p14:cNvPr>
              <p14:cNvContentPartPr/>
              <p14:nvPr/>
            </p14:nvContentPartPr>
            <p14:xfrm>
              <a:off x="10403647" y="4085760"/>
              <a:ext cx="1100520" cy="1408680"/>
            </p14:xfrm>
          </p:contentPart>
        </mc:Choice>
        <mc:Fallback xmlns="">
          <p:pic>
            <p:nvPicPr>
              <p:cNvPr id="294" name="Ink 293">
                <a:extLst>
                  <a:ext uri="{FF2B5EF4-FFF2-40B4-BE49-F238E27FC236}">
                    <a16:creationId xmlns:a16="http://schemas.microsoft.com/office/drawing/2014/main" id="{AE7260DC-7EDF-4849-B2B0-DA425E935709}"/>
                  </a:ext>
                </a:extLst>
              </p:cNvPr>
              <p:cNvPicPr/>
              <p:nvPr/>
            </p:nvPicPr>
            <p:blipFill>
              <a:blip r:embed="rId41"/>
              <a:stretch>
                <a:fillRect/>
              </a:stretch>
            </p:blipFill>
            <p:spPr>
              <a:xfrm>
                <a:off x="10386007" y="4068120"/>
                <a:ext cx="1136160" cy="144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7" name="Ink 326">
                <a:extLst>
                  <a:ext uri="{FF2B5EF4-FFF2-40B4-BE49-F238E27FC236}">
                    <a16:creationId xmlns:a16="http://schemas.microsoft.com/office/drawing/2014/main" id="{356CEC7B-7E71-4356-95D4-4037A90A4920}"/>
                  </a:ext>
                </a:extLst>
              </p14:cNvPr>
              <p14:cNvContentPartPr/>
              <p14:nvPr/>
            </p14:nvContentPartPr>
            <p14:xfrm>
              <a:off x="5145438" y="1550760"/>
              <a:ext cx="1176120" cy="392760"/>
            </p14:xfrm>
          </p:contentPart>
        </mc:Choice>
        <mc:Fallback xmlns="">
          <p:pic>
            <p:nvPicPr>
              <p:cNvPr id="327" name="Ink 326">
                <a:extLst>
                  <a:ext uri="{FF2B5EF4-FFF2-40B4-BE49-F238E27FC236}">
                    <a16:creationId xmlns:a16="http://schemas.microsoft.com/office/drawing/2014/main" id="{356CEC7B-7E71-4356-95D4-4037A90A4920}"/>
                  </a:ext>
                </a:extLst>
              </p:cNvPr>
              <p:cNvPicPr/>
              <p:nvPr/>
            </p:nvPicPr>
            <p:blipFill>
              <a:blip r:embed="rId43"/>
              <a:stretch>
                <a:fillRect/>
              </a:stretch>
            </p:blipFill>
            <p:spPr>
              <a:xfrm>
                <a:off x="5127438" y="1532776"/>
                <a:ext cx="1211760" cy="42836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1" name="Ink 340">
                <a:extLst>
                  <a:ext uri="{FF2B5EF4-FFF2-40B4-BE49-F238E27FC236}">
                    <a16:creationId xmlns:a16="http://schemas.microsoft.com/office/drawing/2014/main" id="{8FB9AFBD-65AE-4ADD-A1A0-F0B659FFD142}"/>
                  </a:ext>
                </a:extLst>
              </p14:cNvPr>
              <p14:cNvContentPartPr/>
              <p14:nvPr/>
            </p14:nvContentPartPr>
            <p14:xfrm>
              <a:off x="9077118" y="1404120"/>
              <a:ext cx="100081" cy="587499"/>
            </p14:xfrm>
          </p:contentPart>
        </mc:Choice>
        <mc:Fallback xmlns="">
          <p:pic>
            <p:nvPicPr>
              <p:cNvPr id="341" name="Ink 340">
                <a:extLst>
                  <a:ext uri="{FF2B5EF4-FFF2-40B4-BE49-F238E27FC236}">
                    <a16:creationId xmlns:a16="http://schemas.microsoft.com/office/drawing/2014/main" id="{8FB9AFBD-65AE-4ADD-A1A0-F0B659FFD142}"/>
                  </a:ext>
                </a:extLst>
              </p:cNvPr>
              <p:cNvPicPr/>
              <p:nvPr/>
            </p:nvPicPr>
            <p:blipFill>
              <a:blip r:embed="rId45"/>
              <a:stretch>
                <a:fillRect/>
              </a:stretch>
            </p:blipFill>
            <p:spPr>
              <a:xfrm>
                <a:off x="9059118" y="1386481"/>
                <a:ext cx="135721" cy="62313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2" name="Ink 341">
                <a:extLst>
                  <a:ext uri="{FF2B5EF4-FFF2-40B4-BE49-F238E27FC236}">
                    <a16:creationId xmlns:a16="http://schemas.microsoft.com/office/drawing/2014/main" id="{CF18A78A-07D4-49BD-A0A9-7000B224448F}"/>
                  </a:ext>
                </a:extLst>
              </p14:cNvPr>
              <p14:cNvContentPartPr/>
              <p14:nvPr/>
            </p14:nvContentPartPr>
            <p14:xfrm>
              <a:off x="7585092" y="1617267"/>
              <a:ext cx="1337788" cy="436111"/>
            </p14:xfrm>
          </p:contentPart>
        </mc:Choice>
        <mc:Fallback xmlns="">
          <p:pic>
            <p:nvPicPr>
              <p:cNvPr id="342" name="Ink 341">
                <a:extLst>
                  <a:ext uri="{FF2B5EF4-FFF2-40B4-BE49-F238E27FC236}">
                    <a16:creationId xmlns:a16="http://schemas.microsoft.com/office/drawing/2014/main" id="{CF18A78A-07D4-49BD-A0A9-7000B224448F}"/>
                  </a:ext>
                </a:extLst>
              </p:cNvPr>
              <p:cNvPicPr/>
              <p:nvPr/>
            </p:nvPicPr>
            <p:blipFill>
              <a:blip r:embed="rId47"/>
              <a:stretch>
                <a:fillRect/>
              </a:stretch>
            </p:blipFill>
            <p:spPr>
              <a:xfrm>
                <a:off x="7567452" y="1599635"/>
                <a:ext cx="1373429" cy="47173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3" name="Ink 342">
                <a:extLst>
                  <a:ext uri="{FF2B5EF4-FFF2-40B4-BE49-F238E27FC236}">
                    <a16:creationId xmlns:a16="http://schemas.microsoft.com/office/drawing/2014/main" id="{61AA9B34-FD02-4F2D-8C74-7BB6101D69C4}"/>
                  </a:ext>
                </a:extLst>
              </p14:cNvPr>
              <p14:cNvContentPartPr/>
              <p14:nvPr/>
            </p14:nvContentPartPr>
            <p14:xfrm>
              <a:off x="6610572" y="1577678"/>
              <a:ext cx="599534" cy="333497"/>
            </p14:xfrm>
          </p:contentPart>
        </mc:Choice>
        <mc:Fallback xmlns="">
          <p:pic>
            <p:nvPicPr>
              <p:cNvPr id="343" name="Ink 342">
                <a:extLst>
                  <a:ext uri="{FF2B5EF4-FFF2-40B4-BE49-F238E27FC236}">
                    <a16:creationId xmlns:a16="http://schemas.microsoft.com/office/drawing/2014/main" id="{61AA9B34-FD02-4F2D-8C74-7BB6101D69C4}"/>
                  </a:ext>
                </a:extLst>
              </p:cNvPr>
              <p:cNvPicPr/>
              <p:nvPr/>
            </p:nvPicPr>
            <p:blipFill>
              <a:blip r:embed="rId49"/>
              <a:stretch>
                <a:fillRect/>
              </a:stretch>
            </p:blipFill>
            <p:spPr>
              <a:xfrm>
                <a:off x="6592928" y="1559690"/>
                <a:ext cx="635182" cy="36911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8" name="Ink 357">
                <a:extLst>
                  <a:ext uri="{FF2B5EF4-FFF2-40B4-BE49-F238E27FC236}">
                    <a16:creationId xmlns:a16="http://schemas.microsoft.com/office/drawing/2014/main" id="{92435D4D-6864-4C2B-BD02-6ECCBDDD2BE7}"/>
                  </a:ext>
                </a:extLst>
              </p14:cNvPr>
              <p14:cNvContentPartPr/>
              <p14:nvPr/>
            </p14:nvContentPartPr>
            <p14:xfrm>
              <a:off x="10911826" y="1404120"/>
              <a:ext cx="729386" cy="305310"/>
            </p14:xfrm>
          </p:contentPart>
        </mc:Choice>
        <mc:Fallback xmlns="">
          <p:pic>
            <p:nvPicPr>
              <p:cNvPr id="358" name="Ink 357">
                <a:extLst>
                  <a:ext uri="{FF2B5EF4-FFF2-40B4-BE49-F238E27FC236}">
                    <a16:creationId xmlns:a16="http://schemas.microsoft.com/office/drawing/2014/main" id="{92435D4D-6864-4C2B-BD02-6ECCBDDD2BE7}"/>
                  </a:ext>
                </a:extLst>
              </p:cNvPr>
              <p:cNvPicPr/>
              <p:nvPr/>
            </p:nvPicPr>
            <p:blipFill>
              <a:blip r:embed="rId51"/>
              <a:stretch>
                <a:fillRect/>
              </a:stretch>
            </p:blipFill>
            <p:spPr>
              <a:xfrm>
                <a:off x="10893825" y="1386478"/>
                <a:ext cx="765027" cy="34095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9" name="Ink 358">
                <a:extLst>
                  <a:ext uri="{FF2B5EF4-FFF2-40B4-BE49-F238E27FC236}">
                    <a16:creationId xmlns:a16="http://schemas.microsoft.com/office/drawing/2014/main" id="{7A6F72B8-9A02-4D1A-BE88-B0F81D39B5A3}"/>
                  </a:ext>
                </a:extLst>
              </p14:cNvPr>
              <p14:cNvContentPartPr/>
              <p14:nvPr/>
            </p14:nvContentPartPr>
            <p14:xfrm>
              <a:off x="10327494" y="1568176"/>
              <a:ext cx="354400" cy="265087"/>
            </p14:xfrm>
          </p:contentPart>
        </mc:Choice>
        <mc:Fallback xmlns="">
          <p:pic>
            <p:nvPicPr>
              <p:cNvPr id="359" name="Ink 358">
                <a:extLst>
                  <a:ext uri="{FF2B5EF4-FFF2-40B4-BE49-F238E27FC236}">
                    <a16:creationId xmlns:a16="http://schemas.microsoft.com/office/drawing/2014/main" id="{7A6F72B8-9A02-4D1A-BE88-B0F81D39B5A3}"/>
                  </a:ext>
                </a:extLst>
              </p:cNvPr>
              <p:cNvPicPr/>
              <p:nvPr/>
            </p:nvPicPr>
            <p:blipFill>
              <a:blip r:embed="rId53"/>
              <a:stretch>
                <a:fillRect/>
              </a:stretch>
            </p:blipFill>
            <p:spPr>
              <a:xfrm>
                <a:off x="10309504" y="1550192"/>
                <a:ext cx="390020" cy="300696"/>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0" name="Ink 359">
                <a:extLst>
                  <a:ext uri="{FF2B5EF4-FFF2-40B4-BE49-F238E27FC236}">
                    <a16:creationId xmlns:a16="http://schemas.microsoft.com/office/drawing/2014/main" id="{57164048-A343-4A3D-B740-85F878B03F65}"/>
                  </a:ext>
                </a:extLst>
              </p14:cNvPr>
              <p14:cNvContentPartPr/>
              <p14:nvPr/>
            </p14:nvContentPartPr>
            <p14:xfrm>
              <a:off x="9358041" y="1490899"/>
              <a:ext cx="787344" cy="309110"/>
            </p14:xfrm>
          </p:contentPart>
        </mc:Choice>
        <mc:Fallback xmlns="">
          <p:pic>
            <p:nvPicPr>
              <p:cNvPr id="360" name="Ink 359">
                <a:extLst>
                  <a:ext uri="{FF2B5EF4-FFF2-40B4-BE49-F238E27FC236}">
                    <a16:creationId xmlns:a16="http://schemas.microsoft.com/office/drawing/2014/main" id="{57164048-A343-4A3D-B740-85F878B03F65}"/>
                  </a:ext>
                </a:extLst>
              </p:cNvPr>
              <p:cNvPicPr/>
              <p:nvPr/>
            </p:nvPicPr>
            <p:blipFill>
              <a:blip r:embed="rId55"/>
              <a:stretch>
                <a:fillRect/>
              </a:stretch>
            </p:blipFill>
            <p:spPr>
              <a:xfrm>
                <a:off x="9340400" y="1473266"/>
                <a:ext cx="822985" cy="34473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8" name="Ink 367">
                <a:extLst>
                  <a:ext uri="{FF2B5EF4-FFF2-40B4-BE49-F238E27FC236}">
                    <a16:creationId xmlns:a16="http://schemas.microsoft.com/office/drawing/2014/main" id="{DCC0849F-3524-43CB-93D1-D8A8C695D967}"/>
                  </a:ext>
                </a:extLst>
              </p14:cNvPr>
              <p14:cNvContentPartPr/>
              <p14:nvPr/>
            </p14:nvContentPartPr>
            <p14:xfrm>
              <a:off x="1966998" y="2400000"/>
              <a:ext cx="1699920" cy="460080"/>
            </p14:xfrm>
          </p:contentPart>
        </mc:Choice>
        <mc:Fallback xmlns="">
          <p:pic>
            <p:nvPicPr>
              <p:cNvPr id="368" name="Ink 367">
                <a:extLst>
                  <a:ext uri="{FF2B5EF4-FFF2-40B4-BE49-F238E27FC236}">
                    <a16:creationId xmlns:a16="http://schemas.microsoft.com/office/drawing/2014/main" id="{DCC0849F-3524-43CB-93D1-D8A8C695D967}"/>
                  </a:ext>
                </a:extLst>
              </p:cNvPr>
              <p:cNvPicPr/>
              <p:nvPr/>
            </p:nvPicPr>
            <p:blipFill>
              <a:blip r:embed="rId57"/>
              <a:stretch>
                <a:fillRect/>
              </a:stretch>
            </p:blipFill>
            <p:spPr>
              <a:xfrm>
                <a:off x="1949358" y="2382360"/>
                <a:ext cx="173556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1" name="Ink 380">
                <a:extLst>
                  <a:ext uri="{FF2B5EF4-FFF2-40B4-BE49-F238E27FC236}">
                    <a16:creationId xmlns:a16="http://schemas.microsoft.com/office/drawing/2014/main" id="{FFD1EC45-8A1D-4CCD-9C03-8528F98ED150}"/>
                  </a:ext>
                </a:extLst>
              </p14:cNvPr>
              <p14:cNvContentPartPr/>
              <p14:nvPr/>
            </p14:nvContentPartPr>
            <p14:xfrm>
              <a:off x="4694718" y="2267520"/>
              <a:ext cx="2283120" cy="493200"/>
            </p14:xfrm>
          </p:contentPart>
        </mc:Choice>
        <mc:Fallback xmlns="">
          <p:pic>
            <p:nvPicPr>
              <p:cNvPr id="381" name="Ink 380">
                <a:extLst>
                  <a:ext uri="{FF2B5EF4-FFF2-40B4-BE49-F238E27FC236}">
                    <a16:creationId xmlns:a16="http://schemas.microsoft.com/office/drawing/2014/main" id="{FFD1EC45-8A1D-4CCD-9C03-8528F98ED150}"/>
                  </a:ext>
                </a:extLst>
              </p:cNvPr>
              <p:cNvPicPr/>
              <p:nvPr/>
            </p:nvPicPr>
            <p:blipFill>
              <a:blip r:embed="rId59"/>
              <a:stretch>
                <a:fillRect/>
              </a:stretch>
            </p:blipFill>
            <p:spPr>
              <a:xfrm>
                <a:off x="4676718" y="2249893"/>
                <a:ext cx="2318760" cy="52881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8" name="Ink 387">
                <a:extLst>
                  <a:ext uri="{FF2B5EF4-FFF2-40B4-BE49-F238E27FC236}">
                    <a16:creationId xmlns:a16="http://schemas.microsoft.com/office/drawing/2014/main" id="{85442348-AF9A-4B1C-AEF0-6F7644E59C88}"/>
                  </a:ext>
                </a:extLst>
              </p14:cNvPr>
              <p14:cNvContentPartPr/>
              <p14:nvPr/>
            </p14:nvContentPartPr>
            <p14:xfrm>
              <a:off x="7719078" y="2186880"/>
              <a:ext cx="1208520" cy="382680"/>
            </p14:xfrm>
          </p:contentPart>
        </mc:Choice>
        <mc:Fallback xmlns="">
          <p:pic>
            <p:nvPicPr>
              <p:cNvPr id="388" name="Ink 387">
                <a:extLst>
                  <a:ext uri="{FF2B5EF4-FFF2-40B4-BE49-F238E27FC236}">
                    <a16:creationId xmlns:a16="http://schemas.microsoft.com/office/drawing/2014/main" id="{85442348-AF9A-4B1C-AEF0-6F7644E59C88}"/>
                  </a:ext>
                </a:extLst>
              </p:cNvPr>
              <p:cNvPicPr/>
              <p:nvPr/>
            </p:nvPicPr>
            <p:blipFill>
              <a:blip r:embed="rId61"/>
              <a:stretch>
                <a:fillRect/>
              </a:stretch>
            </p:blipFill>
            <p:spPr>
              <a:xfrm>
                <a:off x="7701438" y="2169240"/>
                <a:ext cx="12441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2" name="Ink 391">
                <a:extLst>
                  <a:ext uri="{FF2B5EF4-FFF2-40B4-BE49-F238E27FC236}">
                    <a16:creationId xmlns:a16="http://schemas.microsoft.com/office/drawing/2014/main" id="{9600536C-2303-4448-B4DB-4CEDBE328569}"/>
                  </a:ext>
                </a:extLst>
              </p14:cNvPr>
              <p14:cNvContentPartPr/>
              <p14:nvPr/>
            </p14:nvContentPartPr>
            <p14:xfrm>
              <a:off x="7251798" y="2310720"/>
              <a:ext cx="231120" cy="224640"/>
            </p14:xfrm>
          </p:contentPart>
        </mc:Choice>
        <mc:Fallback xmlns="">
          <p:pic>
            <p:nvPicPr>
              <p:cNvPr id="392" name="Ink 391">
                <a:extLst>
                  <a:ext uri="{FF2B5EF4-FFF2-40B4-BE49-F238E27FC236}">
                    <a16:creationId xmlns:a16="http://schemas.microsoft.com/office/drawing/2014/main" id="{9600536C-2303-4448-B4DB-4CEDBE328569}"/>
                  </a:ext>
                </a:extLst>
              </p:cNvPr>
              <p:cNvPicPr/>
              <p:nvPr/>
            </p:nvPicPr>
            <p:blipFill>
              <a:blip r:embed="rId63"/>
              <a:stretch>
                <a:fillRect/>
              </a:stretch>
            </p:blipFill>
            <p:spPr>
              <a:xfrm>
                <a:off x="7234158" y="2293080"/>
                <a:ext cx="266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4" name="Ink 393">
                <a:extLst>
                  <a:ext uri="{FF2B5EF4-FFF2-40B4-BE49-F238E27FC236}">
                    <a16:creationId xmlns:a16="http://schemas.microsoft.com/office/drawing/2014/main" id="{CAE36F34-061F-43E0-936D-D9CF78AAF59A}"/>
                  </a:ext>
                </a:extLst>
              </p14:cNvPr>
              <p14:cNvContentPartPr/>
              <p14:nvPr/>
            </p14:nvContentPartPr>
            <p14:xfrm>
              <a:off x="4031238" y="2472000"/>
              <a:ext cx="241560" cy="203760"/>
            </p14:xfrm>
          </p:contentPart>
        </mc:Choice>
        <mc:Fallback xmlns="">
          <p:pic>
            <p:nvPicPr>
              <p:cNvPr id="394" name="Ink 393">
                <a:extLst>
                  <a:ext uri="{FF2B5EF4-FFF2-40B4-BE49-F238E27FC236}">
                    <a16:creationId xmlns:a16="http://schemas.microsoft.com/office/drawing/2014/main" id="{CAE36F34-061F-43E0-936D-D9CF78AAF59A}"/>
                  </a:ext>
                </a:extLst>
              </p:cNvPr>
              <p:cNvPicPr/>
              <p:nvPr/>
            </p:nvPicPr>
            <p:blipFill>
              <a:blip r:embed="rId65"/>
              <a:stretch>
                <a:fillRect/>
              </a:stretch>
            </p:blipFill>
            <p:spPr>
              <a:xfrm>
                <a:off x="4013238" y="2454360"/>
                <a:ext cx="277200" cy="239400"/>
              </a:xfrm>
              <a:prstGeom prst="rect">
                <a:avLst/>
              </a:prstGeom>
            </p:spPr>
          </p:pic>
        </mc:Fallback>
      </mc:AlternateContent>
      <p:sp>
        <p:nvSpPr>
          <p:cNvPr id="2" name="Title 1">
            <a:extLst>
              <a:ext uri="{FF2B5EF4-FFF2-40B4-BE49-F238E27FC236}">
                <a16:creationId xmlns:a16="http://schemas.microsoft.com/office/drawing/2014/main" id="{C3D009C8-224B-4AC6-942A-12F0B518A9A5}"/>
              </a:ext>
            </a:extLst>
          </p:cNvPr>
          <p:cNvSpPr>
            <a:spLocks noGrp="1"/>
          </p:cNvSpPr>
          <p:nvPr>
            <p:ph type="title" idx="4294967295"/>
          </p:nvPr>
        </p:nvSpPr>
        <p:spPr/>
        <p:txBody>
          <a:bodyPr/>
          <a:lstStyle/>
          <a:p>
            <a:r>
              <a:rPr lang="en-US" dirty="0"/>
              <a:t>Principles of Virtual Facilitation</a:t>
            </a:r>
          </a:p>
        </p:txBody>
      </p:sp>
      <mc:AlternateContent xmlns:mc="http://schemas.openxmlformats.org/markup-compatibility/2006" xmlns:p14="http://schemas.microsoft.com/office/powerpoint/2010/main">
        <mc:Choice Requires="p14">
          <p:contentPart p14:bwMode="auto" r:id="rId66">
            <p14:nvContentPartPr>
              <p14:cNvPr id="6" name="Ink 5">
                <a:extLst>
                  <a:ext uri="{FF2B5EF4-FFF2-40B4-BE49-F238E27FC236}">
                    <a16:creationId xmlns:a16="http://schemas.microsoft.com/office/drawing/2014/main" id="{C154C18A-792C-4F44-8EC5-ACC469D07DEB}"/>
                  </a:ext>
                </a:extLst>
              </p14:cNvPr>
              <p14:cNvContentPartPr/>
              <p14:nvPr/>
            </p14:nvContentPartPr>
            <p14:xfrm>
              <a:off x="9070416" y="4625712"/>
              <a:ext cx="1167840" cy="449280"/>
            </p14:xfrm>
          </p:contentPart>
        </mc:Choice>
        <mc:Fallback xmlns="">
          <p:pic>
            <p:nvPicPr>
              <p:cNvPr id="6" name="Ink 5">
                <a:extLst>
                  <a:ext uri="{FF2B5EF4-FFF2-40B4-BE49-F238E27FC236}">
                    <a16:creationId xmlns:a16="http://schemas.microsoft.com/office/drawing/2014/main" id="{C154C18A-792C-4F44-8EC5-ACC469D07DEB}"/>
                  </a:ext>
                </a:extLst>
              </p:cNvPr>
              <p:cNvPicPr/>
              <p:nvPr/>
            </p:nvPicPr>
            <p:blipFill>
              <a:blip r:embed="rId67"/>
              <a:stretch>
                <a:fillRect/>
              </a:stretch>
            </p:blipFill>
            <p:spPr>
              <a:xfrm>
                <a:off x="9052776" y="4607712"/>
                <a:ext cx="120348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0" name="Ink 29">
                <a:extLst>
                  <a:ext uri="{FF2B5EF4-FFF2-40B4-BE49-F238E27FC236}">
                    <a16:creationId xmlns:a16="http://schemas.microsoft.com/office/drawing/2014/main" id="{A83C36FB-79AC-45F0-B283-D6A96FC492FB}"/>
                  </a:ext>
                </a:extLst>
              </p14:cNvPr>
              <p14:cNvContentPartPr/>
              <p14:nvPr/>
            </p14:nvContentPartPr>
            <p14:xfrm>
              <a:off x="968976" y="6180912"/>
              <a:ext cx="16560" cy="360"/>
            </p14:xfrm>
          </p:contentPart>
        </mc:Choice>
        <mc:Fallback xmlns="">
          <p:pic>
            <p:nvPicPr>
              <p:cNvPr id="30" name="Ink 29">
                <a:extLst>
                  <a:ext uri="{FF2B5EF4-FFF2-40B4-BE49-F238E27FC236}">
                    <a16:creationId xmlns:a16="http://schemas.microsoft.com/office/drawing/2014/main" id="{A83C36FB-79AC-45F0-B283-D6A96FC492FB}"/>
                  </a:ext>
                </a:extLst>
              </p:cNvPr>
              <p:cNvPicPr/>
              <p:nvPr/>
            </p:nvPicPr>
            <p:blipFill>
              <a:blip r:embed="rId69"/>
              <a:stretch>
                <a:fillRect/>
              </a:stretch>
            </p:blipFill>
            <p:spPr>
              <a:xfrm>
                <a:off x="950976" y="6162912"/>
                <a:ext cx="52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0C2D8A94-872C-4D8D-87DA-646E51EA99DE}"/>
                  </a:ext>
                </a:extLst>
              </p14:cNvPr>
              <p14:cNvContentPartPr/>
              <p14:nvPr/>
            </p14:nvContentPartPr>
            <p14:xfrm>
              <a:off x="1544976" y="5979672"/>
              <a:ext cx="1160280" cy="459360"/>
            </p14:xfrm>
          </p:contentPart>
        </mc:Choice>
        <mc:Fallback xmlns="">
          <p:pic>
            <p:nvPicPr>
              <p:cNvPr id="40" name="Ink 39">
                <a:extLst>
                  <a:ext uri="{FF2B5EF4-FFF2-40B4-BE49-F238E27FC236}">
                    <a16:creationId xmlns:a16="http://schemas.microsoft.com/office/drawing/2014/main" id="{0C2D8A94-872C-4D8D-87DA-646E51EA99DE}"/>
                  </a:ext>
                </a:extLst>
              </p:cNvPr>
              <p:cNvPicPr/>
              <p:nvPr/>
            </p:nvPicPr>
            <p:blipFill>
              <a:blip r:embed="rId71"/>
              <a:stretch>
                <a:fillRect/>
              </a:stretch>
            </p:blipFill>
            <p:spPr>
              <a:xfrm>
                <a:off x="1527336" y="5961672"/>
                <a:ext cx="11959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047373C6-99EA-4AB6-940C-4AFD20AA61B8}"/>
                  </a:ext>
                </a:extLst>
              </p14:cNvPr>
              <p14:cNvContentPartPr/>
              <p14:nvPr/>
            </p14:nvContentPartPr>
            <p14:xfrm>
              <a:off x="1018296" y="6264792"/>
              <a:ext cx="416520" cy="178920"/>
            </p14:xfrm>
          </p:contentPart>
        </mc:Choice>
        <mc:Fallback xmlns="">
          <p:pic>
            <p:nvPicPr>
              <p:cNvPr id="41" name="Ink 40">
                <a:extLst>
                  <a:ext uri="{FF2B5EF4-FFF2-40B4-BE49-F238E27FC236}">
                    <a16:creationId xmlns:a16="http://schemas.microsoft.com/office/drawing/2014/main" id="{047373C6-99EA-4AB6-940C-4AFD20AA61B8}"/>
                  </a:ext>
                </a:extLst>
              </p:cNvPr>
              <p:cNvPicPr/>
              <p:nvPr/>
            </p:nvPicPr>
            <p:blipFill>
              <a:blip r:embed="rId73"/>
              <a:stretch>
                <a:fillRect/>
              </a:stretch>
            </p:blipFill>
            <p:spPr>
              <a:xfrm>
                <a:off x="1000296" y="6246828"/>
                <a:ext cx="452160" cy="21448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10119EF9-0903-4EBE-9463-D3CAC58098C6}"/>
                  </a:ext>
                </a:extLst>
              </p14:cNvPr>
              <p14:cNvContentPartPr/>
              <p14:nvPr/>
            </p14:nvContentPartPr>
            <p14:xfrm>
              <a:off x="1182816" y="5398272"/>
              <a:ext cx="706320" cy="511200"/>
            </p14:xfrm>
          </p:contentPart>
        </mc:Choice>
        <mc:Fallback xmlns="">
          <p:pic>
            <p:nvPicPr>
              <p:cNvPr id="42" name="Ink 41">
                <a:extLst>
                  <a:ext uri="{FF2B5EF4-FFF2-40B4-BE49-F238E27FC236}">
                    <a16:creationId xmlns:a16="http://schemas.microsoft.com/office/drawing/2014/main" id="{10119EF9-0903-4EBE-9463-D3CAC58098C6}"/>
                  </a:ext>
                </a:extLst>
              </p:cNvPr>
              <p:cNvPicPr/>
              <p:nvPr/>
            </p:nvPicPr>
            <p:blipFill>
              <a:blip r:embed="rId75"/>
              <a:stretch>
                <a:fillRect/>
              </a:stretch>
            </p:blipFill>
            <p:spPr>
              <a:xfrm>
                <a:off x="1165167" y="5380272"/>
                <a:ext cx="741978"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66A36223-263E-4893-BCD5-BCF2B3B41ADD}"/>
                  </a:ext>
                </a:extLst>
              </p14:cNvPr>
              <p14:cNvContentPartPr/>
              <p14:nvPr/>
            </p14:nvContentPartPr>
            <p14:xfrm>
              <a:off x="608616" y="4398192"/>
              <a:ext cx="1611360" cy="869400"/>
            </p14:xfrm>
          </p:contentPart>
        </mc:Choice>
        <mc:Fallback xmlns="">
          <p:pic>
            <p:nvPicPr>
              <p:cNvPr id="43" name="Ink 42">
                <a:extLst>
                  <a:ext uri="{FF2B5EF4-FFF2-40B4-BE49-F238E27FC236}">
                    <a16:creationId xmlns:a16="http://schemas.microsoft.com/office/drawing/2014/main" id="{66A36223-263E-4893-BCD5-BCF2B3B41ADD}"/>
                  </a:ext>
                </a:extLst>
              </p:cNvPr>
              <p:cNvPicPr/>
              <p:nvPr/>
            </p:nvPicPr>
            <p:blipFill>
              <a:blip r:embed="rId77"/>
              <a:stretch>
                <a:fillRect/>
              </a:stretch>
            </p:blipFill>
            <p:spPr>
              <a:xfrm>
                <a:off x="590616" y="4380192"/>
                <a:ext cx="164700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AE2FD134-7046-42AF-AFAF-0C60CB9F3007}"/>
                  </a:ext>
                </a:extLst>
              </p14:cNvPr>
              <p14:cNvContentPartPr/>
              <p14:nvPr/>
            </p14:nvContentPartPr>
            <p14:xfrm>
              <a:off x="2395296" y="1446912"/>
              <a:ext cx="4400280" cy="77400"/>
            </p14:xfrm>
          </p:contentPart>
        </mc:Choice>
        <mc:Fallback xmlns="">
          <p:pic>
            <p:nvPicPr>
              <p:cNvPr id="45" name="Ink 44">
                <a:extLst>
                  <a:ext uri="{FF2B5EF4-FFF2-40B4-BE49-F238E27FC236}">
                    <a16:creationId xmlns:a16="http://schemas.microsoft.com/office/drawing/2014/main" id="{AE2FD134-7046-42AF-AFAF-0C60CB9F3007}"/>
                  </a:ext>
                </a:extLst>
              </p:cNvPr>
              <p:cNvPicPr/>
              <p:nvPr/>
            </p:nvPicPr>
            <p:blipFill>
              <a:blip r:embed="rId79"/>
              <a:stretch>
                <a:fillRect/>
              </a:stretch>
            </p:blipFill>
            <p:spPr>
              <a:xfrm>
                <a:off x="2377296" y="1429272"/>
                <a:ext cx="4435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7B1E2FC3-4EE7-40B1-90A4-042A3232B264}"/>
                  </a:ext>
                </a:extLst>
              </p14:cNvPr>
              <p14:cNvContentPartPr/>
              <p14:nvPr/>
            </p14:nvContentPartPr>
            <p14:xfrm>
              <a:off x="2587536" y="2005632"/>
              <a:ext cx="9060480" cy="1423080"/>
            </p14:xfrm>
          </p:contentPart>
        </mc:Choice>
        <mc:Fallback xmlns="">
          <p:pic>
            <p:nvPicPr>
              <p:cNvPr id="46" name="Ink 45">
                <a:extLst>
                  <a:ext uri="{FF2B5EF4-FFF2-40B4-BE49-F238E27FC236}">
                    <a16:creationId xmlns:a16="http://schemas.microsoft.com/office/drawing/2014/main" id="{7B1E2FC3-4EE7-40B1-90A4-042A3232B264}"/>
                  </a:ext>
                </a:extLst>
              </p:cNvPr>
              <p:cNvPicPr/>
              <p:nvPr/>
            </p:nvPicPr>
            <p:blipFill>
              <a:blip r:embed="rId81"/>
              <a:stretch>
                <a:fillRect/>
              </a:stretch>
            </p:blipFill>
            <p:spPr>
              <a:xfrm>
                <a:off x="2569536" y="1987992"/>
                <a:ext cx="9096120" cy="1458720"/>
              </a:xfrm>
              <a:prstGeom prst="rect">
                <a:avLst/>
              </a:prstGeom>
            </p:spPr>
          </p:pic>
        </mc:Fallback>
      </mc:AlternateContent>
    </p:spTree>
    <p:extLst>
      <p:ext uri="{BB962C8B-B14F-4D97-AF65-F5344CB8AC3E}">
        <p14:creationId xmlns:p14="http://schemas.microsoft.com/office/powerpoint/2010/main" val="304875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96" name="Ink 195">
                <a:extLst>
                  <a:ext uri="{FF2B5EF4-FFF2-40B4-BE49-F238E27FC236}">
                    <a16:creationId xmlns:a16="http://schemas.microsoft.com/office/drawing/2014/main" id="{AE4A03F8-FF25-4741-8462-4BF1237AA947}"/>
                  </a:ext>
                </a:extLst>
              </p14:cNvPr>
              <p14:cNvContentPartPr/>
              <p14:nvPr/>
            </p14:nvContentPartPr>
            <p14:xfrm>
              <a:off x="884978" y="2718339"/>
              <a:ext cx="1228250" cy="1116222"/>
            </p14:xfrm>
          </p:contentPart>
        </mc:Choice>
        <mc:Fallback xmlns="">
          <p:pic>
            <p:nvPicPr>
              <p:cNvPr id="196" name="Ink 195">
                <a:extLst>
                  <a:ext uri="{FF2B5EF4-FFF2-40B4-BE49-F238E27FC236}">
                    <a16:creationId xmlns:a16="http://schemas.microsoft.com/office/drawing/2014/main" id="{AE4A03F8-FF25-4741-8462-4BF1237AA947}"/>
                  </a:ext>
                </a:extLst>
              </p:cNvPr>
              <p:cNvPicPr/>
              <p:nvPr/>
            </p:nvPicPr>
            <p:blipFill>
              <a:blip r:embed="rId19"/>
              <a:stretch>
                <a:fillRect/>
              </a:stretch>
            </p:blipFill>
            <p:spPr>
              <a:xfrm>
                <a:off x="867339" y="2700341"/>
                <a:ext cx="1263888" cy="115185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7" name="Ink 196">
                <a:extLst>
                  <a:ext uri="{FF2B5EF4-FFF2-40B4-BE49-F238E27FC236}">
                    <a16:creationId xmlns:a16="http://schemas.microsoft.com/office/drawing/2014/main" id="{84453739-3CBE-4504-BFDB-AB3226C78D80}"/>
                  </a:ext>
                </a:extLst>
              </p14:cNvPr>
              <p14:cNvContentPartPr/>
              <p14:nvPr/>
            </p14:nvContentPartPr>
            <p14:xfrm>
              <a:off x="1986481" y="3456010"/>
              <a:ext cx="1228250" cy="1116222"/>
            </p14:xfrm>
          </p:contentPart>
        </mc:Choice>
        <mc:Fallback xmlns="">
          <p:pic>
            <p:nvPicPr>
              <p:cNvPr id="197" name="Ink 196">
                <a:extLst>
                  <a:ext uri="{FF2B5EF4-FFF2-40B4-BE49-F238E27FC236}">
                    <a16:creationId xmlns:a16="http://schemas.microsoft.com/office/drawing/2014/main" id="{84453739-3CBE-4504-BFDB-AB3226C78D80}"/>
                  </a:ext>
                </a:extLst>
              </p:cNvPr>
              <p:cNvPicPr/>
              <p:nvPr/>
            </p:nvPicPr>
            <p:blipFill>
              <a:blip r:embed="rId19"/>
              <a:stretch>
                <a:fillRect/>
              </a:stretch>
            </p:blipFill>
            <p:spPr>
              <a:xfrm>
                <a:off x="1968842" y="3438012"/>
                <a:ext cx="1263888" cy="115185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8" name="Ink 197">
                <a:extLst>
                  <a:ext uri="{FF2B5EF4-FFF2-40B4-BE49-F238E27FC236}">
                    <a16:creationId xmlns:a16="http://schemas.microsoft.com/office/drawing/2014/main" id="{BCAB767D-0A3A-472E-8F04-5A50C56256A4}"/>
                  </a:ext>
                </a:extLst>
              </p14:cNvPr>
              <p14:cNvContentPartPr/>
              <p14:nvPr/>
            </p14:nvContentPartPr>
            <p14:xfrm>
              <a:off x="2428357" y="2339788"/>
              <a:ext cx="1228250" cy="1116222"/>
            </p14:xfrm>
          </p:contentPart>
        </mc:Choice>
        <mc:Fallback xmlns="">
          <p:pic>
            <p:nvPicPr>
              <p:cNvPr id="198" name="Ink 197">
                <a:extLst>
                  <a:ext uri="{FF2B5EF4-FFF2-40B4-BE49-F238E27FC236}">
                    <a16:creationId xmlns:a16="http://schemas.microsoft.com/office/drawing/2014/main" id="{BCAB767D-0A3A-472E-8F04-5A50C56256A4}"/>
                  </a:ext>
                </a:extLst>
              </p:cNvPr>
              <p:cNvPicPr/>
              <p:nvPr/>
            </p:nvPicPr>
            <p:blipFill>
              <a:blip r:embed="rId19"/>
              <a:stretch>
                <a:fillRect/>
              </a:stretch>
            </p:blipFill>
            <p:spPr>
              <a:xfrm>
                <a:off x="2410718" y="2321790"/>
                <a:ext cx="1263888" cy="1151858"/>
              </a:xfrm>
              <a:prstGeom prst="rect">
                <a:avLst/>
              </a:prstGeom>
            </p:spPr>
          </p:pic>
        </mc:Fallback>
      </mc:AlternateContent>
      <p:pic>
        <p:nvPicPr>
          <p:cNvPr id="201" name="Picture 200">
            <a:extLst>
              <a:ext uri="{FF2B5EF4-FFF2-40B4-BE49-F238E27FC236}">
                <a16:creationId xmlns:a16="http://schemas.microsoft.com/office/drawing/2014/main" id="{36B53369-CDDE-4E00-9580-1678D84517CD}"/>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flipH="1">
            <a:off x="3513281" y="3769037"/>
            <a:ext cx="1315490" cy="1201391"/>
          </a:xfrm>
          <a:prstGeom prst="rect">
            <a:avLst/>
          </a:prstGeom>
        </p:spPr>
      </p:pic>
      <p:pic>
        <p:nvPicPr>
          <p:cNvPr id="202" name="Picture 201">
            <a:extLst>
              <a:ext uri="{FF2B5EF4-FFF2-40B4-BE49-F238E27FC236}">
                <a16:creationId xmlns:a16="http://schemas.microsoft.com/office/drawing/2014/main" id="{03900E6F-8682-4DC1-821A-A026BD787B0C}"/>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flipH="1">
            <a:off x="4100894" y="2861387"/>
            <a:ext cx="1065852" cy="973406"/>
          </a:xfrm>
          <a:prstGeom prst="rect">
            <a:avLst/>
          </a:prstGeom>
        </p:spPr>
      </p:pic>
      <mc:AlternateContent xmlns:mc="http://schemas.openxmlformats.org/markup-compatibility/2006" xmlns:p14="http://schemas.microsoft.com/office/powerpoint/2010/main">
        <mc:Choice Requires="p14">
          <p:contentPart p14:bwMode="auto" r:id="rId23">
            <p14:nvContentPartPr>
              <p14:cNvPr id="205" name="Ink 204">
                <a:extLst>
                  <a:ext uri="{FF2B5EF4-FFF2-40B4-BE49-F238E27FC236}">
                    <a16:creationId xmlns:a16="http://schemas.microsoft.com/office/drawing/2014/main" id="{BE7EDB8A-8C79-4D74-994D-659C6FA7DC78}"/>
                  </a:ext>
                </a:extLst>
              </p14:cNvPr>
              <p14:cNvContentPartPr/>
              <p14:nvPr/>
            </p14:nvContentPartPr>
            <p14:xfrm>
              <a:off x="364834" y="2496780"/>
              <a:ext cx="792200" cy="2255231"/>
            </p14:xfrm>
          </p:contentPart>
        </mc:Choice>
        <mc:Fallback xmlns="">
          <p:pic>
            <p:nvPicPr>
              <p:cNvPr id="205" name="Ink 204">
                <a:extLst>
                  <a:ext uri="{FF2B5EF4-FFF2-40B4-BE49-F238E27FC236}">
                    <a16:creationId xmlns:a16="http://schemas.microsoft.com/office/drawing/2014/main" id="{BE7EDB8A-8C79-4D74-994D-659C6FA7DC78}"/>
                  </a:ext>
                </a:extLst>
              </p:cNvPr>
              <p:cNvPicPr/>
              <p:nvPr/>
            </p:nvPicPr>
            <p:blipFill>
              <a:blip r:embed="rId24"/>
              <a:stretch>
                <a:fillRect/>
              </a:stretch>
            </p:blipFill>
            <p:spPr>
              <a:xfrm>
                <a:off x="346838" y="2460777"/>
                <a:ext cx="827833" cy="232687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6" name="Ink 205">
                <a:extLst>
                  <a:ext uri="{FF2B5EF4-FFF2-40B4-BE49-F238E27FC236}">
                    <a16:creationId xmlns:a16="http://schemas.microsoft.com/office/drawing/2014/main" id="{46091ADE-074E-43A0-B5F2-495567F41B5A}"/>
                  </a:ext>
                </a:extLst>
              </p14:cNvPr>
              <p14:cNvContentPartPr/>
              <p14:nvPr/>
            </p14:nvContentPartPr>
            <p14:xfrm>
              <a:off x="4775394" y="2541777"/>
              <a:ext cx="782704" cy="2318392"/>
            </p14:xfrm>
          </p:contentPart>
        </mc:Choice>
        <mc:Fallback xmlns="">
          <p:pic>
            <p:nvPicPr>
              <p:cNvPr id="206" name="Ink 205">
                <a:extLst>
                  <a:ext uri="{FF2B5EF4-FFF2-40B4-BE49-F238E27FC236}">
                    <a16:creationId xmlns:a16="http://schemas.microsoft.com/office/drawing/2014/main" id="{46091ADE-074E-43A0-B5F2-495567F41B5A}"/>
                  </a:ext>
                </a:extLst>
              </p:cNvPr>
              <p:cNvPicPr/>
              <p:nvPr/>
            </p:nvPicPr>
            <p:blipFill>
              <a:blip r:embed="rId26"/>
              <a:stretch>
                <a:fillRect/>
              </a:stretch>
            </p:blipFill>
            <p:spPr>
              <a:xfrm>
                <a:off x="4757753" y="2505777"/>
                <a:ext cx="818347" cy="23900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7" name="Ink 206">
                <a:extLst>
                  <a:ext uri="{FF2B5EF4-FFF2-40B4-BE49-F238E27FC236}">
                    <a16:creationId xmlns:a16="http://schemas.microsoft.com/office/drawing/2014/main" id="{80CD8124-A3AA-46B1-A307-43BD2670D05C}"/>
                  </a:ext>
                </a:extLst>
              </p14:cNvPr>
              <p14:cNvContentPartPr/>
              <p14:nvPr/>
            </p14:nvContentPartPr>
            <p14:xfrm>
              <a:off x="1136394" y="2447242"/>
              <a:ext cx="10733" cy="87518"/>
            </p14:xfrm>
          </p:contentPart>
        </mc:Choice>
        <mc:Fallback xmlns="">
          <p:pic>
            <p:nvPicPr>
              <p:cNvPr id="207" name="Ink 206">
                <a:extLst>
                  <a:ext uri="{FF2B5EF4-FFF2-40B4-BE49-F238E27FC236}">
                    <a16:creationId xmlns:a16="http://schemas.microsoft.com/office/drawing/2014/main" id="{80CD8124-A3AA-46B1-A307-43BD2670D05C}"/>
                  </a:ext>
                </a:extLst>
              </p:cNvPr>
              <p:cNvPicPr/>
              <p:nvPr/>
            </p:nvPicPr>
            <p:blipFill>
              <a:blip r:embed="rId28"/>
              <a:stretch>
                <a:fillRect/>
              </a:stretch>
            </p:blipFill>
            <p:spPr>
              <a:xfrm>
                <a:off x="1118863" y="2411587"/>
                <a:ext cx="46152" cy="1591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8" name="Ink 207">
                <a:extLst>
                  <a:ext uri="{FF2B5EF4-FFF2-40B4-BE49-F238E27FC236}">
                    <a16:creationId xmlns:a16="http://schemas.microsoft.com/office/drawing/2014/main" id="{91F291FB-02F8-4A27-BC3C-60386E028681}"/>
                  </a:ext>
                </a:extLst>
              </p14:cNvPr>
              <p14:cNvContentPartPr/>
              <p14:nvPr/>
            </p14:nvContentPartPr>
            <p14:xfrm>
              <a:off x="284748" y="2394401"/>
              <a:ext cx="879304" cy="2449256"/>
            </p14:xfrm>
          </p:contentPart>
        </mc:Choice>
        <mc:Fallback xmlns="">
          <p:pic>
            <p:nvPicPr>
              <p:cNvPr id="208" name="Ink 207">
                <a:extLst>
                  <a:ext uri="{FF2B5EF4-FFF2-40B4-BE49-F238E27FC236}">
                    <a16:creationId xmlns:a16="http://schemas.microsoft.com/office/drawing/2014/main" id="{91F291FB-02F8-4A27-BC3C-60386E028681}"/>
                  </a:ext>
                </a:extLst>
              </p:cNvPr>
              <p:cNvPicPr/>
              <p:nvPr/>
            </p:nvPicPr>
            <p:blipFill>
              <a:blip r:embed="rId30"/>
              <a:stretch>
                <a:fillRect/>
              </a:stretch>
            </p:blipFill>
            <p:spPr>
              <a:xfrm>
                <a:off x="266744" y="2358404"/>
                <a:ext cx="914951" cy="252089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9" name="Ink 208">
                <a:extLst>
                  <a:ext uri="{FF2B5EF4-FFF2-40B4-BE49-F238E27FC236}">
                    <a16:creationId xmlns:a16="http://schemas.microsoft.com/office/drawing/2014/main" id="{7E81DA82-BF04-41AF-86B1-AB9FACE29AD3}"/>
                  </a:ext>
                </a:extLst>
              </p14:cNvPr>
              <p14:cNvContentPartPr/>
              <p14:nvPr/>
            </p14:nvContentPartPr>
            <p14:xfrm>
              <a:off x="4774568" y="2467470"/>
              <a:ext cx="836784" cy="2508701"/>
            </p14:xfrm>
          </p:contentPart>
        </mc:Choice>
        <mc:Fallback xmlns="">
          <p:pic>
            <p:nvPicPr>
              <p:cNvPr id="209" name="Ink 208">
                <a:extLst>
                  <a:ext uri="{FF2B5EF4-FFF2-40B4-BE49-F238E27FC236}">
                    <a16:creationId xmlns:a16="http://schemas.microsoft.com/office/drawing/2014/main" id="{7E81DA82-BF04-41AF-86B1-AB9FACE29AD3}"/>
                  </a:ext>
                </a:extLst>
              </p:cNvPr>
              <p:cNvPicPr/>
              <p:nvPr/>
            </p:nvPicPr>
            <p:blipFill>
              <a:blip r:embed="rId32"/>
              <a:stretch>
                <a:fillRect/>
              </a:stretch>
            </p:blipFill>
            <p:spPr>
              <a:xfrm>
                <a:off x="4756573" y="2431467"/>
                <a:ext cx="872415" cy="258034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5" name="Ink 214">
                <a:extLst>
                  <a:ext uri="{FF2B5EF4-FFF2-40B4-BE49-F238E27FC236}">
                    <a16:creationId xmlns:a16="http://schemas.microsoft.com/office/drawing/2014/main" id="{174C66CF-86ED-4234-A8A4-60D3C09C0A7A}"/>
                  </a:ext>
                </a:extLst>
              </p14:cNvPr>
              <p14:cNvContentPartPr/>
              <p14:nvPr/>
            </p14:nvContentPartPr>
            <p14:xfrm>
              <a:off x="6266083" y="2416693"/>
              <a:ext cx="1145573" cy="599827"/>
            </p14:xfrm>
          </p:contentPart>
        </mc:Choice>
        <mc:Fallback xmlns="">
          <p:pic>
            <p:nvPicPr>
              <p:cNvPr id="215" name="Ink 214">
                <a:extLst>
                  <a:ext uri="{FF2B5EF4-FFF2-40B4-BE49-F238E27FC236}">
                    <a16:creationId xmlns:a16="http://schemas.microsoft.com/office/drawing/2014/main" id="{174C66CF-86ED-4234-A8A4-60D3C09C0A7A}"/>
                  </a:ext>
                </a:extLst>
              </p:cNvPr>
              <p:cNvPicPr/>
              <p:nvPr/>
            </p:nvPicPr>
            <p:blipFill>
              <a:blip r:embed="rId34"/>
              <a:stretch>
                <a:fillRect/>
              </a:stretch>
            </p:blipFill>
            <p:spPr>
              <a:xfrm>
                <a:off x="6248088" y="2399051"/>
                <a:ext cx="1181203" cy="63547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7" name="Ink 226">
                <a:extLst>
                  <a:ext uri="{FF2B5EF4-FFF2-40B4-BE49-F238E27FC236}">
                    <a16:creationId xmlns:a16="http://schemas.microsoft.com/office/drawing/2014/main" id="{00032531-663E-4C93-8960-929848C035FA}"/>
                  </a:ext>
                </a:extLst>
              </p14:cNvPr>
              <p14:cNvContentPartPr/>
              <p14:nvPr/>
            </p14:nvContentPartPr>
            <p14:xfrm>
              <a:off x="7807963" y="2535171"/>
              <a:ext cx="736882" cy="402498"/>
            </p14:xfrm>
          </p:contentPart>
        </mc:Choice>
        <mc:Fallback xmlns="">
          <p:pic>
            <p:nvPicPr>
              <p:cNvPr id="227" name="Ink 226">
                <a:extLst>
                  <a:ext uri="{FF2B5EF4-FFF2-40B4-BE49-F238E27FC236}">
                    <a16:creationId xmlns:a16="http://schemas.microsoft.com/office/drawing/2014/main" id="{00032531-663E-4C93-8960-929848C035FA}"/>
                  </a:ext>
                </a:extLst>
              </p:cNvPr>
              <p:cNvPicPr/>
              <p:nvPr/>
            </p:nvPicPr>
            <p:blipFill>
              <a:blip r:embed="rId36"/>
              <a:stretch>
                <a:fillRect/>
              </a:stretch>
            </p:blipFill>
            <p:spPr>
              <a:xfrm>
                <a:off x="7790324" y="2517530"/>
                <a:ext cx="772520" cy="4381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1" name="Ink 230">
                <a:extLst>
                  <a:ext uri="{FF2B5EF4-FFF2-40B4-BE49-F238E27FC236}">
                    <a16:creationId xmlns:a16="http://schemas.microsoft.com/office/drawing/2014/main" id="{41592882-CE28-4B67-9EDA-069CAE5C8801}"/>
                  </a:ext>
                </a:extLst>
              </p14:cNvPr>
              <p14:cNvContentPartPr/>
              <p14:nvPr/>
            </p14:nvContentPartPr>
            <p14:xfrm>
              <a:off x="8682726" y="2578105"/>
              <a:ext cx="1041542" cy="367821"/>
            </p14:xfrm>
          </p:contentPart>
        </mc:Choice>
        <mc:Fallback xmlns="">
          <p:pic>
            <p:nvPicPr>
              <p:cNvPr id="231" name="Ink 230">
                <a:extLst>
                  <a:ext uri="{FF2B5EF4-FFF2-40B4-BE49-F238E27FC236}">
                    <a16:creationId xmlns:a16="http://schemas.microsoft.com/office/drawing/2014/main" id="{41592882-CE28-4B67-9EDA-069CAE5C8801}"/>
                  </a:ext>
                </a:extLst>
              </p:cNvPr>
              <p:cNvPicPr/>
              <p:nvPr/>
            </p:nvPicPr>
            <p:blipFill>
              <a:blip r:embed="rId38"/>
              <a:stretch>
                <a:fillRect/>
              </a:stretch>
            </p:blipFill>
            <p:spPr>
              <a:xfrm>
                <a:off x="8664731" y="2560092"/>
                <a:ext cx="1077172" cy="40348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3" name="Ink 242">
                <a:extLst>
                  <a:ext uri="{FF2B5EF4-FFF2-40B4-BE49-F238E27FC236}">
                    <a16:creationId xmlns:a16="http://schemas.microsoft.com/office/drawing/2014/main" id="{A4DFF5DD-94BB-4E0F-9224-E22E42B1FB90}"/>
                  </a:ext>
                </a:extLst>
              </p14:cNvPr>
              <p14:cNvContentPartPr/>
              <p14:nvPr/>
            </p14:nvContentPartPr>
            <p14:xfrm>
              <a:off x="10151948" y="2590489"/>
              <a:ext cx="1642195" cy="279479"/>
            </p14:xfrm>
          </p:contentPart>
        </mc:Choice>
        <mc:Fallback xmlns="">
          <p:pic>
            <p:nvPicPr>
              <p:cNvPr id="243" name="Ink 242">
                <a:extLst>
                  <a:ext uri="{FF2B5EF4-FFF2-40B4-BE49-F238E27FC236}">
                    <a16:creationId xmlns:a16="http://schemas.microsoft.com/office/drawing/2014/main" id="{A4DFF5DD-94BB-4E0F-9224-E22E42B1FB90}"/>
                  </a:ext>
                </a:extLst>
              </p:cNvPr>
              <p:cNvPicPr/>
              <p:nvPr/>
            </p:nvPicPr>
            <p:blipFill>
              <a:blip r:embed="rId40"/>
              <a:stretch>
                <a:fillRect/>
              </a:stretch>
            </p:blipFill>
            <p:spPr>
              <a:xfrm>
                <a:off x="10134305" y="2572481"/>
                <a:ext cx="1677840" cy="31513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4" name="Ink 243">
                <a:extLst>
                  <a:ext uri="{FF2B5EF4-FFF2-40B4-BE49-F238E27FC236}">
                    <a16:creationId xmlns:a16="http://schemas.microsoft.com/office/drawing/2014/main" id="{C61FDBAA-AE0D-4C44-9501-994AF690D8F1}"/>
                  </a:ext>
                </a:extLst>
              </p14:cNvPr>
              <p14:cNvContentPartPr/>
              <p14:nvPr/>
            </p14:nvContentPartPr>
            <p14:xfrm>
              <a:off x="7523942" y="3284851"/>
              <a:ext cx="365758" cy="295991"/>
            </p14:xfrm>
          </p:contentPart>
        </mc:Choice>
        <mc:Fallback xmlns="">
          <p:pic>
            <p:nvPicPr>
              <p:cNvPr id="244" name="Ink 243">
                <a:extLst>
                  <a:ext uri="{FF2B5EF4-FFF2-40B4-BE49-F238E27FC236}">
                    <a16:creationId xmlns:a16="http://schemas.microsoft.com/office/drawing/2014/main" id="{C61FDBAA-AE0D-4C44-9501-994AF690D8F1}"/>
                  </a:ext>
                </a:extLst>
              </p:cNvPr>
              <p:cNvPicPr/>
              <p:nvPr/>
            </p:nvPicPr>
            <p:blipFill>
              <a:blip r:embed="rId42"/>
              <a:stretch>
                <a:fillRect/>
              </a:stretch>
            </p:blipFill>
            <p:spPr>
              <a:xfrm>
                <a:off x="7505942" y="3266847"/>
                <a:ext cx="401398" cy="331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9" name="Ink 248">
                <a:extLst>
                  <a:ext uri="{FF2B5EF4-FFF2-40B4-BE49-F238E27FC236}">
                    <a16:creationId xmlns:a16="http://schemas.microsoft.com/office/drawing/2014/main" id="{6F6A342B-45A0-4D35-A6B9-0B11F1F154CF}"/>
                  </a:ext>
                </a:extLst>
              </p14:cNvPr>
              <p14:cNvContentPartPr/>
              <p14:nvPr/>
            </p14:nvContentPartPr>
            <p14:xfrm>
              <a:off x="9863801" y="3054086"/>
              <a:ext cx="72243" cy="423139"/>
            </p14:xfrm>
          </p:contentPart>
        </mc:Choice>
        <mc:Fallback xmlns="">
          <p:pic>
            <p:nvPicPr>
              <p:cNvPr id="249" name="Ink 248">
                <a:extLst>
                  <a:ext uri="{FF2B5EF4-FFF2-40B4-BE49-F238E27FC236}">
                    <a16:creationId xmlns:a16="http://schemas.microsoft.com/office/drawing/2014/main" id="{6F6A342B-45A0-4D35-A6B9-0B11F1F154CF}"/>
                  </a:ext>
                </a:extLst>
              </p:cNvPr>
              <p:cNvPicPr/>
              <p:nvPr/>
            </p:nvPicPr>
            <p:blipFill>
              <a:blip r:embed="rId44"/>
              <a:stretch>
                <a:fillRect/>
              </a:stretch>
            </p:blipFill>
            <p:spPr>
              <a:xfrm>
                <a:off x="9827859" y="3018074"/>
                <a:ext cx="143767" cy="49480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0" name="Ink 249">
                <a:extLst>
                  <a:ext uri="{FF2B5EF4-FFF2-40B4-BE49-F238E27FC236}">
                    <a16:creationId xmlns:a16="http://schemas.microsoft.com/office/drawing/2014/main" id="{76F58CE6-67AB-409D-A175-5C814FDF4B87}"/>
                  </a:ext>
                </a:extLst>
              </p14:cNvPr>
              <p14:cNvContentPartPr/>
              <p14:nvPr/>
            </p14:nvContentPartPr>
            <p14:xfrm>
              <a:off x="9832839" y="3660517"/>
              <a:ext cx="7018" cy="2890"/>
            </p14:xfrm>
          </p:contentPart>
        </mc:Choice>
        <mc:Fallback xmlns="">
          <p:pic>
            <p:nvPicPr>
              <p:cNvPr id="250" name="Ink 249">
                <a:extLst>
                  <a:ext uri="{FF2B5EF4-FFF2-40B4-BE49-F238E27FC236}">
                    <a16:creationId xmlns:a16="http://schemas.microsoft.com/office/drawing/2014/main" id="{76F58CE6-67AB-409D-A175-5C814FDF4B87}"/>
                  </a:ext>
                </a:extLst>
              </p:cNvPr>
              <p:cNvPicPr/>
              <p:nvPr/>
            </p:nvPicPr>
            <p:blipFill>
              <a:blip r:embed="rId46"/>
              <a:stretch>
                <a:fillRect/>
              </a:stretch>
            </p:blipFill>
            <p:spPr>
              <a:xfrm>
                <a:off x="9795902" y="3624392"/>
                <a:ext cx="80522" cy="7477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4" name="Ink 253">
                <a:extLst>
                  <a:ext uri="{FF2B5EF4-FFF2-40B4-BE49-F238E27FC236}">
                    <a16:creationId xmlns:a16="http://schemas.microsoft.com/office/drawing/2014/main" id="{62A448A2-FF02-4F01-8E5D-2223A6CBA475}"/>
                  </a:ext>
                </a:extLst>
              </p14:cNvPr>
              <p14:cNvContentPartPr/>
              <p14:nvPr/>
            </p14:nvContentPartPr>
            <p14:xfrm>
              <a:off x="8352884" y="3156052"/>
              <a:ext cx="1292949" cy="813254"/>
            </p14:xfrm>
          </p:contentPart>
        </mc:Choice>
        <mc:Fallback xmlns="">
          <p:pic>
            <p:nvPicPr>
              <p:cNvPr id="254" name="Ink 253">
                <a:extLst>
                  <a:ext uri="{FF2B5EF4-FFF2-40B4-BE49-F238E27FC236}">
                    <a16:creationId xmlns:a16="http://schemas.microsoft.com/office/drawing/2014/main" id="{62A448A2-FF02-4F01-8E5D-2223A6CBA475}"/>
                  </a:ext>
                </a:extLst>
              </p:cNvPr>
              <p:cNvPicPr/>
              <p:nvPr/>
            </p:nvPicPr>
            <p:blipFill>
              <a:blip r:embed="rId48"/>
              <a:stretch>
                <a:fillRect/>
              </a:stretch>
            </p:blipFill>
            <p:spPr>
              <a:xfrm>
                <a:off x="8334881" y="3120051"/>
                <a:ext cx="1346597" cy="866895"/>
              </a:xfrm>
              <a:prstGeom prst="rect">
                <a:avLst/>
              </a:prstGeom>
            </p:spPr>
          </p:pic>
        </mc:Fallback>
      </mc:AlternateContent>
      <p:sp>
        <p:nvSpPr>
          <p:cNvPr id="2" name="Title 1">
            <a:extLst>
              <a:ext uri="{FF2B5EF4-FFF2-40B4-BE49-F238E27FC236}">
                <a16:creationId xmlns:a16="http://schemas.microsoft.com/office/drawing/2014/main" id="{1C0A18C5-DD0B-4AEA-BBE9-9CF5EC540FF8}"/>
              </a:ext>
            </a:extLst>
          </p:cNvPr>
          <p:cNvSpPr>
            <a:spLocks noGrp="1"/>
          </p:cNvSpPr>
          <p:nvPr>
            <p:ph type="title" idx="4294967295"/>
          </p:nvPr>
        </p:nvSpPr>
        <p:spPr/>
        <p:txBody>
          <a:bodyPr/>
          <a:lstStyle/>
          <a:p>
            <a:r>
              <a:rPr lang="en-US" dirty="0"/>
              <a:t>Principles of Virtual Facilitation</a:t>
            </a:r>
          </a:p>
        </p:txBody>
      </p:sp>
      <mc:AlternateContent xmlns:mc="http://schemas.openxmlformats.org/markup-compatibility/2006" xmlns:p14="http://schemas.microsoft.com/office/powerpoint/2010/main">
        <mc:Choice Requires="p14">
          <p:contentPart p14:bwMode="auto" r:id="rId49">
            <p14:nvContentPartPr>
              <p14:cNvPr id="10" name="Ink 9">
                <a:extLst>
                  <a:ext uri="{FF2B5EF4-FFF2-40B4-BE49-F238E27FC236}">
                    <a16:creationId xmlns:a16="http://schemas.microsoft.com/office/drawing/2014/main" id="{DB47CA26-B425-41BA-9B18-7608D6E034C4}"/>
                  </a:ext>
                </a:extLst>
              </p14:cNvPr>
              <p14:cNvContentPartPr/>
              <p14:nvPr/>
            </p14:nvContentPartPr>
            <p14:xfrm>
              <a:off x="4908816" y="4244112"/>
              <a:ext cx="3180960" cy="2129040"/>
            </p14:xfrm>
          </p:contentPart>
        </mc:Choice>
        <mc:Fallback xmlns="">
          <p:pic>
            <p:nvPicPr>
              <p:cNvPr id="10" name="Ink 9">
                <a:extLst>
                  <a:ext uri="{FF2B5EF4-FFF2-40B4-BE49-F238E27FC236}">
                    <a16:creationId xmlns:a16="http://schemas.microsoft.com/office/drawing/2014/main" id="{DB47CA26-B425-41BA-9B18-7608D6E034C4}"/>
                  </a:ext>
                </a:extLst>
              </p:cNvPr>
              <p:cNvPicPr/>
              <p:nvPr/>
            </p:nvPicPr>
            <p:blipFill>
              <a:blip r:embed="rId50"/>
              <a:stretch>
                <a:fillRect/>
              </a:stretch>
            </p:blipFill>
            <p:spPr>
              <a:xfrm>
                <a:off x="4891176" y="4226472"/>
                <a:ext cx="3216600" cy="2164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Ink 44">
                <a:extLst>
                  <a:ext uri="{FF2B5EF4-FFF2-40B4-BE49-F238E27FC236}">
                    <a16:creationId xmlns:a16="http://schemas.microsoft.com/office/drawing/2014/main" id="{0874F31B-C3DD-4D81-BF9C-2E7E72E40AD3}"/>
                  </a:ext>
                </a:extLst>
              </p14:cNvPr>
              <p14:cNvContentPartPr/>
              <p14:nvPr/>
            </p14:nvContentPartPr>
            <p14:xfrm>
              <a:off x="109296" y="1429272"/>
              <a:ext cx="3711240" cy="1258920"/>
            </p14:xfrm>
          </p:contentPart>
        </mc:Choice>
        <mc:Fallback xmlns="">
          <p:pic>
            <p:nvPicPr>
              <p:cNvPr id="45" name="Ink 44">
                <a:extLst>
                  <a:ext uri="{FF2B5EF4-FFF2-40B4-BE49-F238E27FC236}">
                    <a16:creationId xmlns:a16="http://schemas.microsoft.com/office/drawing/2014/main" id="{0874F31B-C3DD-4D81-BF9C-2E7E72E40AD3}"/>
                  </a:ext>
                </a:extLst>
              </p:cNvPr>
              <p:cNvPicPr/>
              <p:nvPr/>
            </p:nvPicPr>
            <p:blipFill>
              <a:blip r:embed="rId52"/>
              <a:stretch>
                <a:fillRect/>
              </a:stretch>
            </p:blipFill>
            <p:spPr>
              <a:xfrm>
                <a:off x="91654" y="1411272"/>
                <a:ext cx="3746883" cy="129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Ink 46">
                <a:extLst>
                  <a:ext uri="{FF2B5EF4-FFF2-40B4-BE49-F238E27FC236}">
                    <a16:creationId xmlns:a16="http://schemas.microsoft.com/office/drawing/2014/main" id="{7F93C8BD-A1C3-4F75-8527-39834B04B579}"/>
                  </a:ext>
                </a:extLst>
              </p14:cNvPr>
              <p14:cNvContentPartPr/>
              <p14:nvPr/>
            </p14:nvContentPartPr>
            <p14:xfrm>
              <a:off x="8620056" y="4198032"/>
              <a:ext cx="2023920" cy="1930320"/>
            </p14:xfrm>
          </p:contentPart>
        </mc:Choice>
        <mc:Fallback xmlns="">
          <p:pic>
            <p:nvPicPr>
              <p:cNvPr id="47" name="Ink 46">
                <a:extLst>
                  <a:ext uri="{FF2B5EF4-FFF2-40B4-BE49-F238E27FC236}">
                    <a16:creationId xmlns:a16="http://schemas.microsoft.com/office/drawing/2014/main" id="{7F93C8BD-A1C3-4F75-8527-39834B04B579}"/>
                  </a:ext>
                </a:extLst>
              </p:cNvPr>
              <p:cNvPicPr/>
              <p:nvPr/>
            </p:nvPicPr>
            <p:blipFill>
              <a:blip r:embed="rId54"/>
              <a:stretch>
                <a:fillRect/>
              </a:stretch>
            </p:blipFill>
            <p:spPr>
              <a:xfrm>
                <a:off x="8602416" y="4180032"/>
                <a:ext cx="2059560" cy="1965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4" name="Ink 193">
                <a:extLst>
                  <a:ext uri="{FF2B5EF4-FFF2-40B4-BE49-F238E27FC236}">
                    <a16:creationId xmlns:a16="http://schemas.microsoft.com/office/drawing/2014/main" id="{88811D1E-CFA3-4AFE-85F5-A553DBCA5B5D}"/>
                  </a:ext>
                </a:extLst>
              </p14:cNvPr>
              <p14:cNvContentPartPr/>
              <p14:nvPr/>
            </p14:nvContentPartPr>
            <p14:xfrm>
              <a:off x="-27864" y="4332312"/>
              <a:ext cx="1923480" cy="1848960"/>
            </p14:xfrm>
          </p:contentPart>
        </mc:Choice>
        <mc:Fallback xmlns="">
          <p:pic>
            <p:nvPicPr>
              <p:cNvPr id="194" name="Ink 193">
                <a:extLst>
                  <a:ext uri="{FF2B5EF4-FFF2-40B4-BE49-F238E27FC236}">
                    <a16:creationId xmlns:a16="http://schemas.microsoft.com/office/drawing/2014/main" id="{88811D1E-CFA3-4AFE-85F5-A553DBCA5B5D}"/>
                  </a:ext>
                </a:extLst>
              </p:cNvPr>
              <p:cNvPicPr/>
              <p:nvPr/>
            </p:nvPicPr>
            <p:blipFill>
              <a:blip r:embed="rId56"/>
              <a:stretch>
                <a:fillRect/>
              </a:stretch>
            </p:blipFill>
            <p:spPr>
              <a:xfrm>
                <a:off x="-45504" y="4314672"/>
                <a:ext cx="1959120" cy="1884600"/>
              </a:xfrm>
              <a:prstGeom prst="rect">
                <a:avLst/>
              </a:prstGeom>
            </p:spPr>
          </p:pic>
        </mc:Fallback>
      </mc:AlternateContent>
    </p:spTree>
    <p:extLst>
      <p:ext uri="{BB962C8B-B14F-4D97-AF65-F5344CB8AC3E}">
        <p14:creationId xmlns:p14="http://schemas.microsoft.com/office/powerpoint/2010/main" val="356290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3B082C4D-0B2E-4B53-9BE4-64A2CBB4040A}"/>
                  </a:ext>
                </a:extLst>
              </p14:cNvPr>
              <p14:cNvContentPartPr/>
              <p14:nvPr/>
            </p14:nvContentPartPr>
            <p14:xfrm>
              <a:off x="608835" y="1519608"/>
              <a:ext cx="638280" cy="206280"/>
            </p14:xfrm>
          </p:contentPart>
        </mc:Choice>
        <mc:Fallback xmlns="">
          <p:pic>
            <p:nvPicPr>
              <p:cNvPr id="16" name="Ink 15">
                <a:extLst>
                  <a:ext uri="{FF2B5EF4-FFF2-40B4-BE49-F238E27FC236}">
                    <a16:creationId xmlns:a16="http://schemas.microsoft.com/office/drawing/2014/main" id="{3B082C4D-0B2E-4B53-9BE4-64A2CBB4040A}"/>
                  </a:ext>
                </a:extLst>
              </p:cNvPr>
              <p:cNvPicPr/>
              <p:nvPr/>
            </p:nvPicPr>
            <p:blipFill>
              <a:blip r:embed="rId4"/>
              <a:stretch>
                <a:fillRect/>
              </a:stretch>
            </p:blipFill>
            <p:spPr>
              <a:xfrm>
                <a:off x="590835" y="1501608"/>
                <a:ext cx="673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09EB0A95-AF6A-4172-9267-7AE9BEF71DAB}"/>
                  </a:ext>
                </a:extLst>
              </p14:cNvPr>
              <p14:cNvContentPartPr/>
              <p14:nvPr/>
            </p14:nvContentPartPr>
            <p14:xfrm>
              <a:off x="974235" y="1616448"/>
              <a:ext cx="83880" cy="406440"/>
            </p14:xfrm>
          </p:contentPart>
        </mc:Choice>
        <mc:Fallback xmlns="">
          <p:pic>
            <p:nvPicPr>
              <p:cNvPr id="17" name="Ink 16">
                <a:extLst>
                  <a:ext uri="{FF2B5EF4-FFF2-40B4-BE49-F238E27FC236}">
                    <a16:creationId xmlns:a16="http://schemas.microsoft.com/office/drawing/2014/main" id="{09EB0A95-AF6A-4172-9267-7AE9BEF71DAB}"/>
                  </a:ext>
                </a:extLst>
              </p:cNvPr>
              <p:cNvPicPr/>
              <p:nvPr/>
            </p:nvPicPr>
            <p:blipFill>
              <a:blip r:embed="rId6"/>
              <a:stretch>
                <a:fillRect/>
              </a:stretch>
            </p:blipFill>
            <p:spPr>
              <a:xfrm>
                <a:off x="956157" y="1598448"/>
                <a:ext cx="119674"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64DF7EC1-1EB3-4260-BC1F-3589D106F561}"/>
                  </a:ext>
                </a:extLst>
              </p14:cNvPr>
              <p14:cNvContentPartPr/>
              <p14:nvPr/>
            </p14:nvContentPartPr>
            <p14:xfrm>
              <a:off x="1182315" y="1677648"/>
              <a:ext cx="265320" cy="324360"/>
            </p14:xfrm>
          </p:contentPart>
        </mc:Choice>
        <mc:Fallback xmlns="">
          <p:pic>
            <p:nvPicPr>
              <p:cNvPr id="18" name="Ink 17">
                <a:extLst>
                  <a:ext uri="{FF2B5EF4-FFF2-40B4-BE49-F238E27FC236}">
                    <a16:creationId xmlns:a16="http://schemas.microsoft.com/office/drawing/2014/main" id="{64DF7EC1-1EB3-4260-BC1F-3589D106F561}"/>
                  </a:ext>
                </a:extLst>
              </p:cNvPr>
              <p:cNvPicPr/>
              <p:nvPr/>
            </p:nvPicPr>
            <p:blipFill>
              <a:blip r:embed="rId8"/>
              <a:stretch>
                <a:fillRect/>
              </a:stretch>
            </p:blipFill>
            <p:spPr>
              <a:xfrm>
                <a:off x="1164291" y="1659648"/>
                <a:ext cx="301008"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17B497AC-C0AB-4B8A-87C2-5B180293323F}"/>
                  </a:ext>
                </a:extLst>
              </p14:cNvPr>
              <p14:cNvContentPartPr/>
              <p14:nvPr/>
            </p14:nvContentPartPr>
            <p14:xfrm>
              <a:off x="1184835" y="1769088"/>
              <a:ext cx="195480" cy="104760"/>
            </p14:xfrm>
          </p:contentPart>
        </mc:Choice>
        <mc:Fallback xmlns="">
          <p:pic>
            <p:nvPicPr>
              <p:cNvPr id="19" name="Ink 18">
                <a:extLst>
                  <a:ext uri="{FF2B5EF4-FFF2-40B4-BE49-F238E27FC236}">
                    <a16:creationId xmlns:a16="http://schemas.microsoft.com/office/drawing/2014/main" id="{17B497AC-C0AB-4B8A-87C2-5B180293323F}"/>
                  </a:ext>
                </a:extLst>
              </p:cNvPr>
              <p:cNvPicPr/>
              <p:nvPr/>
            </p:nvPicPr>
            <p:blipFill>
              <a:blip r:embed="rId10"/>
              <a:stretch>
                <a:fillRect/>
              </a:stretch>
            </p:blipFill>
            <p:spPr>
              <a:xfrm>
                <a:off x="1166835" y="1751088"/>
                <a:ext cx="231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8C873077-E424-4EB5-A749-7F0D4AE1C772}"/>
                  </a:ext>
                </a:extLst>
              </p14:cNvPr>
              <p14:cNvContentPartPr/>
              <p14:nvPr/>
            </p14:nvContentPartPr>
            <p14:xfrm>
              <a:off x="1182315" y="1631928"/>
              <a:ext cx="209880" cy="92160"/>
            </p14:xfrm>
          </p:contentPart>
        </mc:Choice>
        <mc:Fallback xmlns="">
          <p:pic>
            <p:nvPicPr>
              <p:cNvPr id="20" name="Ink 19">
                <a:extLst>
                  <a:ext uri="{FF2B5EF4-FFF2-40B4-BE49-F238E27FC236}">
                    <a16:creationId xmlns:a16="http://schemas.microsoft.com/office/drawing/2014/main" id="{8C873077-E424-4EB5-A749-7F0D4AE1C772}"/>
                  </a:ext>
                </a:extLst>
              </p:cNvPr>
              <p:cNvPicPr/>
              <p:nvPr/>
            </p:nvPicPr>
            <p:blipFill>
              <a:blip r:embed="rId12"/>
              <a:stretch>
                <a:fillRect/>
              </a:stretch>
            </p:blipFill>
            <p:spPr>
              <a:xfrm>
                <a:off x="1164315" y="1613857"/>
                <a:ext cx="245520" cy="1279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3D0FD933-1EC3-4120-B801-D64D9E4AEFFE}"/>
                  </a:ext>
                </a:extLst>
              </p14:cNvPr>
              <p14:cNvContentPartPr/>
              <p14:nvPr/>
            </p14:nvContentPartPr>
            <p14:xfrm>
              <a:off x="1524315" y="1608888"/>
              <a:ext cx="349560" cy="358560"/>
            </p14:xfrm>
          </p:contentPart>
        </mc:Choice>
        <mc:Fallback xmlns="">
          <p:pic>
            <p:nvPicPr>
              <p:cNvPr id="21" name="Ink 20">
                <a:extLst>
                  <a:ext uri="{FF2B5EF4-FFF2-40B4-BE49-F238E27FC236}">
                    <a16:creationId xmlns:a16="http://schemas.microsoft.com/office/drawing/2014/main" id="{3D0FD933-1EC3-4120-B801-D64D9E4AEFFE}"/>
                  </a:ext>
                </a:extLst>
              </p:cNvPr>
              <p:cNvPicPr/>
              <p:nvPr/>
            </p:nvPicPr>
            <p:blipFill>
              <a:blip r:embed="rId14"/>
              <a:stretch>
                <a:fillRect/>
              </a:stretch>
            </p:blipFill>
            <p:spPr>
              <a:xfrm>
                <a:off x="1506315" y="1590888"/>
                <a:ext cx="3852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BF994E9E-ABF0-4778-933E-304E2E8F765F}"/>
                  </a:ext>
                </a:extLst>
              </p14:cNvPr>
              <p14:cNvContentPartPr/>
              <p14:nvPr/>
            </p14:nvContentPartPr>
            <p14:xfrm>
              <a:off x="1932195" y="1581168"/>
              <a:ext cx="46440" cy="339480"/>
            </p14:xfrm>
          </p:contentPart>
        </mc:Choice>
        <mc:Fallback xmlns="">
          <p:pic>
            <p:nvPicPr>
              <p:cNvPr id="22" name="Ink 21">
                <a:extLst>
                  <a:ext uri="{FF2B5EF4-FFF2-40B4-BE49-F238E27FC236}">
                    <a16:creationId xmlns:a16="http://schemas.microsoft.com/office/drawing/2014/main" id="{BF994E9E-ABF0-4778-933E-304E2E8F765F}"/>
                  </a:ext>
                </a:extLst>
              </p:cNvPr>
              <p:cNvPicPr/>
              <p:nvPr/>
            </p:nvPicPr>
            <p:blipFill>
              <a:blip r:embed="rId16"/>
              <a:stretch>
                <a:fillRect/>
              </a:stretch>
            </p:blipFill>
            <p:spPr>
              <a:xfrm>
                <a:off x="1914195" y="1563168"/>
                <a:ext cx="820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5F120F59-D39F-4CF3-803C-7A764B7D971B}"/>
                  </a:ext>
                </a:extLst>
              </p14:cNvPr>
              <p14:cNvContentPartPr/>
              <p14:nvPr/>
            </p14:nvContentPartPr>
            <p14:xfrm>
              <a:off x="1904115" y="1739928"/>
              <a:ext cx="261000" cy="101520"/>
            </p14:xfrm>
          </p:contentPart>
        </mc:Choice>
        <mc:Fallback xmlns="">
          <p:pic>
            <p:nvPicPr>
              <p:cNvPr id="23" name="Ink 22">
                <a:extLst>
                  <a:ext uri="{FF2B5EF4-FFF2-40B4-BE49-F238E27FC236}">
                    <a16:creationId xmlns:a16="http://schemas.microsoft.com/office/drawing/2014/main" id="{5F120F59-D39F-4CF3-803C-7A764B7D971B}"/>
                  </a:ext>
                </a:extLst>
              </p:cNvPr>
              <p:cNvPicPr/>
              <p:nvPr/>
            </p:nvPicPr>
            <p:blipFill>
              <a:blip r:embed="rId18"/>
              <a:stretch>
                <a:fillRect/>
              </a:stretch>
            </p:blipFill>
            <p:spPr>
              <a:xfrm>
                <a:off x="1886115" y="1721992"/>
                <a:ext cx="296640" cy="1370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C979BFA7-B196-40A1-B98D-6F9962197EBF}"/>
                  </a:ext>
                </a:extLst>
              </p14:cNvPr>
              <p14:cNvContentPartPr/>
              <p14:nvPr/>
            </p14:nvContentPartPr>
            <p14:xfrm>
              <a:off x="2131635" y="1580088"/>
              <a:ext cx="66600" cy="362160"/>
            </p14:xfrm>
          </p:contentPart>
        </mc:Choice>
        <mc:Fallback xmlns="">
          <p:pic>
            <p:nvPicPr>
              <p:cNvPr id="24" name="Ink 23">
                <a:extLst>
                  <a:ext uri="{FF2B5EF4-FFF2-40B4-BE49-F238E27FC236}">
                    <a16:creationId xmlns:a16="http://schemas.microsoft.com/office/drawing/2014/main" id="{C979BFA7-B196-40A1-B98D-6F9962197EBF}"/>
                  </a:ext>
                </a:extLst>
              </p:cNvPr>
              <p:cNvPicPr/>
              <p:nvPr/>
            </p:nvPicPr>
            <p:blipFill>
              <a:blip r:embed="rId20"/>
              <a:stretch>
                <a:fillRect/>
              </a:stretch>
            </p:blipFill>
            <p:spPr>
              <a:xfrm>
                <a:off x="2113635" y="1562088"/>
                <a:ext cx="1022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D7D6E496-B333-4153-BE4A-99C832D3EE77}"/>
                  </a:ext>
                </a:extLst>
              </p14:cNvPr>
              <p14:cNvContentPartPr/>
              <p14:nvPr/>
            </p14:nvContentPartPr>
            <p14:xfrm>
              <a:off x="2300115" y="1585848"/>
              <a:ext cx="30960" cy="363600"/>
            </p14:xfrm>
          </p:contentPart>
        </mc:Choice>
        <mc:Fallback xmlns="">
          <p:pic>
            <p:nvPicPr>
              <p:cNvPr id="25" name="Ink 24">
                <a:extLst>
                  <a:ext uri="{FF2B5EF4-FFF2-40B4-BE49-F238E27FC236}">
                    <a16:creationId xmlns:a16="http://schemas.microsoft.com/office/drawing/2014/main" id="{D7D6E496-B333-4153-BE4A-99C832D3EE77}"/>
                  </a:ext>
                </a:extLst>
              </p:cNvPr>
              <p:cNvPicPr/>
              <p:nvPr/>
            </p:nvPicPr>
            <p:blipFill>
              <a:blip r:embed="rId22"/>
              <a:stretch>
                <a:fillRect/>
              </a:stretch>
            </p:blipFill>
            <p:spPr>
              <a:xfrm>
                <a:off x="2282322" y="1567848"/>
                <a:ext cx="6619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8C8334CE-4439-4400-8664-4A1924DBEE82}"/>
                  </a:ext>
                </a:extLst>
              </p14:cNvPr>
              <p14:cNvContentPartPr/>
              <p14:nvPr/>
            </p14:nvContentPartPr>
            <p14:xfrm>
              <a:off x="2287875" y="1607808"/>
              <a:ext cx="254160" cy="177480"/>
            </p14:xfrm>
          </p:contentPart>
        </mc:Choice>
        <mc:Fallback xmlns="">
          <p:pic>
            <p:nvPicPr>
              <p:cNvPr id="26" name="Ink 25">
                <a:extLst>
                  <a:ext uri="{FF2B5EF4-FFF2-40B4-BE49-F238E27FC236}">
                    <a16:creationId xmlns:a16="http://schemas.microsoft.com/office/drawing/2014/main" id="{8C8334CE-4439-4400-8664-4A1924DBEE82}"/>
                  </a:ext>
                </a:extLst>
              </p:cNvPr>
              <p:cNvPicPr/>
              <p:nvPr/>
            </p:nvPicPr>
            <p:blipFill>
              <a:blip r:embed="rId24"/>
              <a:stretch>
                <a:fillRect/>
              </a:stretch>
            </p:blipFill>
            <p:spPr>
              <a:xfrm>
                <a:off x="2269875" y="1589808"/>
                <a:ext cx="289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9E54E101-B274-4F6A-8D17-E88F30B50C5A}"/>
                  </a:ext>
                </a:extLst>
              </p14:cNvPr>
              <p14:cNvContentPartPr/>
              <p14:nvPr/>
            </p14:nvContentPartPr>
            <p14:xfrm>
              <a:off x="2517195" y="1565688"/>
              <a:ext cx="66600" cy="406800"/>
            </p14:xfrm>
          </p:contentPart>
        </mc:Choice>
        <mc:Fallback xmlns="">
          <p:pic>
            <p:nvPicPr>
              <p:cNvPr id="27" name="Ink 26">
                <a:extLst>
                  <a:ext uri="{FF2B5EF4-FFF2-40B4-BE49-F238E27FC236}">
                    <a16:creationId xmlns:a16="http://schemas.microsoft.com/office/drawing/2014/main" id="{9E54E101-B274-4F6A-8D17-E88F30B50C5A}"/>
                  </a:ext>
                </a:extLst>
              </p:cNvPr>
              <p:cNvPicPr/>
              <p:nvPr/>
            </p:nvPicPr>
            <p:blipFill>
              <a:blip r:embed="rId26"/>
              <a:stretch>
                <a:fillRect/>
              </a:stretch>
            </p:blipFill>
            <p:spPr>
              <a:xfrm>
                <a:off x="2499195" y="1547688"/>
                <a:ext cx="1022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B12B3607-8F4C-4266-8C51-C8586B2FB141}"/>
                  </a:ext>
                </a:extLst>
              </p14:cNvPr>
              <p14:cNvContentPartPr/>
              <p14:nvPr/>
            </p14:nvContentPartPr>
            <p14:xfrm>
              <a:off x="2744355" y="1578288"/>
              <a:ext cx="47520" cy="409320"/>
            </p14:xfrm>
          </p:contentPart>
        </mc:Choice>
        <mc:Fallback xmlns="">
          <p:pic>
            <p:nvPicPr>
              <p:cNvPr id="28" name="Ink 27">
                <a:extLst>
                  <a:ext uri="{FF2B5EF4-FFF2-40B4-BE49-F238E27FC236}">
                    <a16:creationId xmlns:a16="http://schemas.microsoft.com/office/drawing/2014/main" id="{B12B3607-8F4C-4266-8C51-C8586B2FB141}"/>
                  </a:ext>
                </a:extLst>
              </p:cNvPr>
              <p:cNvPicPr/>
              <p:nvPr/>
            </p:nvPicPr>
            <p:blipFill>
              <a:blip r:embed="rId28"/>
              <a:stretch>
                <a:fillRect/>
              </a:stretch>
            </p:blipFill>
            <p:spPr>
              <a:xfrm>
                <a:off x="2726218" y="1560288"/>
                <a:ext cx="83432"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E0DF3357-3DDB-4801-AFB6-3BD2D091BEE3}"/>
                  </a:ext>
                </a:extLst>
              </p14:cNvPr>
              <p14:cNvContentPartPr/>
              <p14:nvPr/>
            </p14:nvContentPartPr>
            <p14:xfrm>
              <a:off x="2916795" y="1562088"/>
              <a:ext cx="371160" cy="420840"/>
            </p14:xfrm>
          </p:contentPart>
        </mc:Choice>
        <mc:Fallback xmlns="">
          <p:pic>
            <p:nvPicPr>
              <p:cNvPr id="29" name="Ink 28">
                <a:extLst>
                  <a:ext uri="{FF2B5EF4-FFF2-40B4-BE49-F238E27FC236}">
                    <a16:creationId xmlns:a16="http://schemas.microsoft.com/office/drawing/2014/main" id="{E0DF3357-3DDB-4801-AFB6-3BD2D091BEE3}"/>
                  </a:ext>
                </a:extLst>
              </p:cNvPr>
              <p:cNvPicPr/>
              <p:nvPr/>
            </p:nvPicPr>
            <p:blipFill>
              <a:blip r:embed="rId30"/>
              <a:stretch>
                <a:fillRect/>
              </a:stretch>
            </p:blipFill>
            <p:spPr>
              <a:xfrm>
                <a:off x="2898795" y="1544088"/>
                <a:ext cx="40680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C2397B41-9F4C-4241-B0E3-09B687F537B5}"/>
                  </a:ext>
                </a:extLst>
              </p14:cNvPr>
              <p14:cNvContentPartPr/>
              <p14:nvPr/>
            </p14:nvContentPartPr>
            <p14:xfrm>
              <a:off x="3125955" y="1826328"/>
              <a:ext cx="161640" cy="131400"/>
            </p14:xfrm>
          </p:contentPart>
        </mc:Choice>
        <mc:Fallback xmlns="">
          <p:pic>
            <p:nvPicPr>
              <p:cNvPr id="30" name="Ink 29">
                <a:extLst>
                  <a:ext uri="{FF2B5EF4-FFF2-40B4-BE49-F238E27FC236}">
                    <a16:creationId xmlns:a16="http://schemas.microsoft.com/office/drawing/2014/main" id="{C2397B41-9F4C-4241-B0E3-09B687F537B5}"/>
                  </a:ext>
                </a:extLst>
              </p:cNvPr>
              <p:cNvPicPr/>
              <p:nvPr/>
            </p:nvPicPr>
            <p:blipFill>
              <a:blip r:embed="rId32"/>
              <a:stretch>
                <a:fillRect/>
              </a:stretch>
            </p:blipFill>
            <p:spPr>
              <a:xfrm>
                <a:off x="3107955" y="1808328"/>
                <a:ext cx="19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6DD48EE0-46FE-4399-A4D8-D7EB26B7320D}"/>
                  </a:ext>
                </a:extLst>
              </p14:cNvPr>
              <p14:cNvContentPartPr/>
              <p14:nvPr/>
            </p14:nvContentPartPr>
            <p14:xfrm>
              <a:off x="3393075" y="1563888"/>
              <a:ext cx="314280" cy="429120"/>
            </p14:xfrm>
          </p:contentPart>
        </mc:Choice>
        <mc:Fallback xmlns="">
          <p:pic>
            <p:nvPicPr>
              <p:cNvPr id="31" name="Ink 30">
                <a:extLst>
                  <a:ext uri="{FF2B5EF4-FFF2-40B4-BE49-F238E27FC236}">
                    <a16:creationId xmlns:a16="http://schemas.microsoft.com/office/drawing/2014/main" id="{6DD48EE0-46FE-4399-A4D8-D7EB26B7320D}"/>
                  </a:ext>
                </a:extLst>
              </p:cNvPr>
              <p:cNvPicPr/>
              <p:nvPr/>
            </p:nvPicPr>
            <p:blipFill>
              <a:blip r:embed="rId34"/>
              <a:stretch>
                <a:fillRect/>
              </a:stretch>
            </p:blipFill>
            <p:spPr>
              <a:xfrm>
                <a:off x="3375075" y="1545873"/>
                <a:ext cx="349920" cy="46479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id="{343F2D6E-2088-40C0-9EA2-0598D2310098}"/>
                  </a:ext>
                </a:extLst>
              </p14:cNvPr>
              <p14:cNvContentPartPr/>
              <p14:nvPr/>
            </p14:nvContentPartPr>
            <p14:xfrm>
              <a:off x="3815355" y="1590528"/>
              <a:ext cx="272880" cy="369720"/>
            </p14:xfrm>
          </p:contentPart>
        </mc:Choice>
        <mc:Fallback xmlns="">
          <p:pic>
            <p:nvPicPr>
              <p:cNvPr id="32" name="Ink 31">
                <a:extLst>
                  <a:ext uri="{FF2B5EF4-FFF2-40B4-BE49-F238E27FC236}">
                    <a16:creationId xmlns:a16="http://schemas.microsoft.com/office/drawing/2014/main" id="{343F2D6E-2088-40C0-9EA2-0598D2310098}"/>
                  </a:ext>
                </a:extLst>
              </p:cNvPr>
              <p:cNvPicPr/>
              <p:nvPr/>
            </p:nvPicPr>
            <p:blipFill>
              <a:blip r:embed="rId36"/>
              <a:stretch>
                <a:fillRect/>
              </a:stretch>
            </p:blipFill>
            <p:spPr>
              <a:xfrm>
                <a:off x="3797355" y="1572528"/>
                <a:ext cx="3085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2735C4C0-1D32-46D9-B4F4-130FC81733BC}"/>
                  </a:ext>
                </a:extLst>
              </p14:cNvPr>
              <p14:cNvContentPartPr/>
              <p14:nvPr/>
            </p14:nvContentPartPr>
            <p14:xfrm>
              <a:off x="3796995" y="1739928"/>
              <a:ext cx="201960" cy="105120"/>
            </p14:xfrm>
          </p:contentPart>
        </mc:Choice>
        <mc:Fallback xmlns="">
          <p:pic>
            <p:nvPicPr>
              <p:cNvPr id="33" name="Ink 32">
                <a:extLst>
                  <a:ext uri="{FF2B5EF4-FFF2-40B4-BE49-F238E27FC236}">
                    <a16:creationId xmlns:a16="http://schemas.microsoft.com/office/drawing/2014/main" id="{2735C4C0-1D32-46D9-B4F4-130FC81733BC}"/>
                  </a:ext>
                </a:extLst>
              </p:cNvPr>
              <p:cNvPicPr/>
              <p:nvPr/>
            </p:nvPicPr>
            <p:blipFill>
              <a:blip r:embed="rId38"/>
              <a:stretch>
                <a:fillRect/>
              </a:stretch>
            </p:blipFill>
            <p:spPr>
              <a:xfrm>
                <a:off x="3778995" y="1721928"/>
                <a:ext cx="237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62D986D3-4D50-4725-8C9D-E5CBE45CD6FE}"/>
                  </a:ext>
                </a:extLst>
              </p14:cNvPr>
              <p14:cNvContentPartPr/>
              <p14:nvPr/>
            </p14:nvContentPartPr>
            <p14:xfrm>
              <a:off x="3771795" y="1511328"/>
              <a:ext cx="252000" cy="100800"/>
            </p14:xfrm>
          </p:contentPart>
        </mc:Choice>
        <mc:Fallback xmlns="">
          <p:pic>
            <p:nvPicPr>
              <p:cNvPr id="34" name="Ink 33">
                <a:extLst>
                  <a:ext uri="{FF2B5EF4-FFF2-40B4-BE49-F238E27FC236}">
                    <a16:creationId xmlns:a16="http://schemas.microsoft.com/office/drawing/2014/main" id="{62D986D3-4D50-4725-8C9D-E5CBE45CD6FE}"/>
                  </a:ext>
                </a:extLst>
              </p:cNvPr>
              <p:cNvPicPr/>
              <p:nvPr/>
            </p:nvPicPr>
            <p:blipFill>
              <a:blip r:embed="rId40"/>
              <a:stretch>
                <a:fillRect/>
              </a:stretch>
            </p:blipFill>
            <p:spPr>
              <a:xfrm>
                <a:off x="3753795" y="1493328"/>
                <a:ext cx="28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6" name="Ink 55">
                <a:extLst>
                  <a:ext uri="{FF2B5EF4-FFF2-40B4-BE49-F238E27FC236}">
                    <a16:creationId xmlns:a16="http://schemas.microsoft.com/office/drawing/2014/main" id="{8B560901-4B19-48AB-A459-012FBDE1FDCD}"/>
                  </a:ext>
                </a:extLst>
              </p14:cNvPr>
              <p14:cNvContentPartPr/>
              <p14:nvPr/>
            </p14:nvContentPartPr>
            <p14:xfrm>
              <a:off x="4642275" y="1414848"/>
              <a:ext cx="2507400" cy="552960"/>
            </p14:xfrm>
          </p:contentPart>
        </mc:Choice>
        <mc:Fallback xmlns="">
          <p:pic>
            <p:nvPicPr>
              <p:cNvPr id="56" name="Ink 55">
                <a:extLst>
                  <a:ext uri="{FF2B5EF4-FFF2-40B4-BE49-F238E27FC236}">
                    <a16:creationId xmlns:a16="http://schemas.microsoft.com/office/drawing/2014/main" id="{8B560901-4B19-48AB-A459-012FBDE1FDCD}"/>
                  </a:ext>
                </a:extLst>
              </p:cNvPr>
              <p:cNvPicPr/>
              <p:nvPr/>
            </p:nvPicPr>
            <p:blipFill>
              <a:blip r:embed="rId42"/>
              <a:stretch>
                <a:fillRect/>
              </a:stretch>
            </p:blipFill>
            <p:spPr>
              <a:xfrm>
                <a:off x="4624278" y="1396836"/>
                <a:ext cx="2543035" cy="588623"/>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 name="Ink 74">
                <a:extLst>
                  <a:ext uri="{FF2B5EF4-FFF2-40B4-BE49-F238E27FC236}">
                    <a16:creationId xmlns:a16="http://schemas.microsoft.com/office/drawing/2014/main" id="{118CA0EE-E103-4F6B-80D8-03480671F241}"/>
                  </a:ext>
                </a:extLst>
              </p14:cNvPr>
              <p14:cNvContentPartPr/>
              <p14:nvPr/>
            </p14:nvContentPartPr>
            <p14:xfrm>
              <a:off x="7513275" y="1340328"/>
              <a:ext cx="3806640" cy="599040"/>
            </p14:xfrm>
          </p:contentPart>
        </mc:Choice>
        <mc:Fallback xmlns="">
          <p:pic>
            <p:nvPicPr>
              <p:cNvPr id="75" name="Ink 74">
                <a:extLst>
                  <a:ext uri="{FF2B5EF4-FFF2-40B4-BE49-F238E27FC236}">
                    <a16:creationId xmlns:a16="http://schemas.microsoft.com/office/drawing/2014/main" id="{118CA0EE-E103-4F6B-80D8-03480671F241}"/>
                  </a:ext>
                </a:extLst>
              </p:cNvPr>
              <p:cNvPicPr/>
              <p:nvPr/>
            </p:nvPicPr>
            <p:blipFill>
              <a:blip r:embed="rId44"/>
              <a:stretch>
                <a:fillRect/>
              </a:stretch>
            </p:blipFill>
            <p:spPr>
              <a:xfrm>
                <a:off x="7495277" y="1322339"/>
                <a:ext cx="3842277" cy="63465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7" name="Ink 196">
                <a:extLst>
                  <a:ext uri="{FF2B5EF4-FFF2-40B4-BE49-F238E27FC236}">
                    <a16:creationId xmlns:a16="http://schemas.microsoft.com/office/drawing/2014/main" id="{50D15AA0-ABE8-428B-A4B5-AE670F405DAF}"/>
                  </a:ext>
                </a:extLst>
              </p14:cNvPr>
              <p14:cNvContentPartPr/>
              <p14:nvPr/>
            </p14:nvContentPartPr>
            <p14:xfrm>
              <a:off x="4451732" y="2944597"/>
              <a:ext cx="1819903" cy="2203586"/>
            </p14:xfrm>
          </p:contentPart>
        </mc:Choice>
        <mc:Fallback xmlns="">
          <p:pic>
            <p:nvPicPr>
              <p:cNvPr id="197" name="Ink 196">
                <a:extLst>
                  <a:ext uri="{FF2B5EF4-FFF2-40B4-BE49-F238E27FC236}">
                    <a16:creationId xmlns:a16="http://schemas.microsoft.com/office/drawing/2014/main" id="{50D15AA0-ABE8-428B-A4B5-AE670F405DAF}"/>
                  </a:ext>
                </a:extLst>
              </p:cNvPr>
              <p:cNvPicPr/>
              <p:nvPr/>
            </p:nvPicPr>
            <p:blipFill>
              <a:blip r:embed="rId46"/>
              <a:stretch>
                <a:fillRect/>
              </a:stretch>
            </p:blipFill>
            <p:spPr>
              <a:xfrm>
                <a:off x="4442733" y="2935597"/>
                <a:ext cx="1837541" cy="222122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5" name="Ink 214">
                <a:extLst>
                  <a:ext uri="{FF2B5EF4-FFF2-40B4-BE49-F238E27FC236}">
                    <a16:creationId xmlns:a16="http://schemas.microsoft.com/office/drawing/2014/main" id="{5B7688BF-5502-4459-84C5-7DE54EE11D68}"/>
                  </a:ext>
                </a:extLst>
              </p14:cNvPr>
              <p14:cNvContentPartPr/>
              <p14:nvPr/>
            </p14:nvContentPartPr>
            <p14:xfrm>
              <a:off x="621705" y="2606930"/>
              <a:ext cx="3413614" cy="4028998"/>
            </p14:xfrm>
          </p:contentPart>
        </mc:Choice>
        <mc:Fallback xmlns="">
          <p:pic>
            <p:nvPicPr>
              <p:cNvPr id="215" name="Ink 214">
                <a:extLst>
                  <a:ext uri="{FF2B5EF4-FFF2-40B4-BE49-F238E27FC236}">
                    <a16:creationId xmlns:a16="http://schemas.microsoft.com/office/drawing/2014/main" id="{5B7688BF-5502-4459-84C5-7DE54EE11D68}"/>
                  </a:ext>
                </a:extLst>
              </p:cNvPr>
              <p:cNvPicPr/>
              <p:nvPr/>
            </p:nvPicPr>
            <p:blipFill>
              <a:blip r:embed="rId48"/>
              <a:stretch>
                <a:fillRect/>
              </a:stretch>
            </p:blipFill>
            <p:spPr>
              <a:xfrm>
                <a:off x="612706" y="2597930"/>
                <a:ext cx="3431253" cy="404663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6" name="Ink 365">
                <a:extLst>
                  <a:ext uri="{FF2B5EF4-FFF2-40B4-BE49-F238E27FC236}">
                    <a16:creationId xmlns:a16="http://schemas.microsoft.com/office/drawing/2014/main" id="{49E3B8A3-66EA-43F4-9D7B-D8BBA138BF4D}"/>
                  </a:ext>
                </a:extLst>
              </p14:cNvPr>
              <p14:cNvContentPartPr/>
              <p14:nvPr/>
            </p14:nvContentPartPr>
            <p14:xfrm>
              <a:off x="7368915" y="2138808"/>
              <a:ext cx="4465440" cy="4056840"/>
            </p14:xfrm>
          </p:contentPart>
        </mc:Choice>
        <mc:Fallback xmlns="">
          <p:pic>
            <p:nvPicPr>
              <p:cNvPr id="366" name="Ink 365">
                <a:extLst>
                  <a:ext uri="{FF2B5EF4-FFF2-40B4-BE49-F238E27FC236}">
                    <a16:creationId xmlns:a16="http://schemas.microsoft.com/office/drawing/2014/main" id="{49E3B8A3-66EA-43F4-9D7B-D8BBA138BF4D}"/>
                  </a:ext>
                </a:extLst>
              </p:cNvPr>
              <p:cNvPicPr/>
              <p:nvPr/>
            </p:nvPicPr>
            <p:blipFill>
              <a:blip r:embed="rId50"/>
              <a:stretch>
                <a:fillRect/>
              </a:stretch>
            </p:blipFill>
            <p:spPr>
              <a:xfrm>
                <a:off x="7359914" y="2129807"/>
                <a:ext cx="4483081" cy="4074482"/>
              </a:xfrm>
              <a:prstGeom prst="rect">
                <a:avLst/>
              </a:prstGeom>
            </p:spPr>
          </p:pic>
        </mc:Fallback>
      </mc:AlternateContent>
      <p:sp>
        <p:nvSpPr>
          <p:cNvPr id="2" name="Title 1">
            <a:extLst>
              <a:ext uri="{FF2B5EF4-FFF2-40B4-BE49-F238E27FC236}">
                <a16:creationId xmlns:a16="http://schemas.microsoft.com/office/drawing/2014/main" id="{1AD84BB0-B546-48C3-966B-1F7F11910E34}"/>
              </a:ext>
            </a:extLst>
          </p:cNvPr>
          <p:cNvSpPr>
            <a:spLocks noGrp="1"/>
          </p:cNvSpPr>
          <p:nvPr>
            <p:ph type="title" idx="4294967295"/>
          </p:nvPr>
        </p:nvSpPr>
        <p:spPr/>
        <p:txBody>
          <a:bodyPr/>
          <a:lstStyle/>
          <a:p>
            <a:r>
              <a:rPr lang="en-US" dirty="0"/>
              <a:t>Principles of Virtual Facilitation</a:t>
            </a:r>
          </a:p>
        </p:txBody>
      </p:sp>
      <mc:AlternateContent xmlns:mc="http://schemas.openxmlformats.org/markup-compatibility/2006" xmlns:p14="http://schemas.microsoft.com/office/powerpoint/2010/main">
        <mc:Choice Requires="p14">
          <p:contentPart p14:bwMode="auto" r:id="rId51">
            <p14:nvContentPartPr>
              <p14:cNvPr id="3" name="Ink 2">
                <a:extLst>
                  <a:ext uri="{FF2B5EF4-FFF2-40B4-BE49-F238E27FC236}">
                    <a16:creationId xmlns:a16="http://schemas.microsoft.com/office/drawing/2014/main" id="{CFCE7B40-8AE1-4716-8060-C24F209ACB1C}"/>
                  </a:ext>
                </a:extLst>
              </p14:cNvPr>
              <p14:cNvContentPartPr/>
              <p14:nvPr/>
            </p14:nvContentPartPr>
            <p14:xfrm>
              <a:off x="2367936" y="2979792"/>
              <a:ext cx="336240" cy="1036440"/>
            </p14:xfrm>
          </p:contentPart>
        </mc:Choice>
        <mc:Fallback xmlns="">
          <p:pic>
            <p:nvPicPr>
              <p:cNvPr id="3" name="Ink 2">
                <a:extLst>
                  <a:ext uri="{FF2B5EF4-FFF2-40B4-BE49-F238E27FC236}">
                    <a16:creationId xmlns:a16="http://schemas.microsoft.com/office/drawing/2014/main" id="{CFCE7B40-8AE1-4716-8060-C24F209ACB1C}"/>
                  </a:ext>
                </a:extLst>
              </p:cNvPr>
              <p:cNvPicPr/>
              <p:nvPr/>
            </p:nvPicPr>
            <p:blipFill>
              <a:blip r:embed="rId52"/>
              <a:stretch>
                <a:fillRect/>
              </a:stretch>
            </p:blipFill>
            <p:spPr>
              <a:xfrm>
                <a:off x="2350296" y="2944152"/>
                <a:ext cx="371880" cy="110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 name="Ink 3">
                <a:extLst>
                  <a:ext uri="{FF2B5EF4-FFF2-40B4-BE49-F238E27FC236}">
                    <a16:creationId xmlns:a16="http://schemas.microsoft.com/office/drawing/2014/main" id="{EDB200B5-8CC5-461C-B3D0-FC09578F21EC}"/>
                  </a:ext>
                </a:extLst>
              </p14:cNvPr>
              <p14:cNvContentPartPr/>
              <p14:nvPr/>
            </p14:nvContentPartPr>
            <p14:xfrm>
              <a:off x="1814616" y="4126752"/>
              <a:ext cx="1121040" cy="2542680"/>
            </p14:xfrm>
          </p:contentPart>
        </mc:Choice>
        <mc:Fallback xmlns="">
          <p:pic>
            <p:nvPicPr>
              <p:cNvPr id="4" name="Ink 3">
                <a:extLst>
                  <a:ext uri="{FF2B5EF4-FFF2-40B4-BE49-F238E27FC236}">
                    <a16:creationId xmlns:a16="http://schemas.microsoft.com/office/drawing/2014/main" id="{EDB200B5-8CC5-461C-B3D0-FC09578F21EC}"/>
                  </a:ext>
                </a:extLst>
              </p:cNvPr>
              <p:cNvPicPr/>
              <p:nvPr/>
            </p:nvPicPr>
            <p:blipFill>
              <a:blip r:embed="rId54"/>
              <a:stretch>
                <a:fillRect/>
              </a:stretch>
            </p:blipFill>
            <p:spPr>
              <a:xfrm>
                <a:off x="1796616" y="4091112"/>
                <a:ext cx="1156680" cy="261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 name="Ink 4">
                <a:extLst>
                  <a:ext uri="{FF2B5EF4-FFF2-40B4-BE49-F238E27FC236}">
                    <a16:creationId xmlns:a16="http://schemas.microsoft.com/office/drawing/2014/main" id="{D29231CC-0BDE-410B-B168-3B82598AA804}"/>
                  </a:ext>
                </a:extLst>
              </p14:cNvPr>
              <p14:cNvContentPartPr/>
              <p14:nvPr/>
            </p14:nvContentPartPr>
            <p14:xfrm>
              <a:off x="9957456" y="5248512"/>
              <a:ext cx="1792440" cy="1146600"/>
            </p14:xfrm>
          </p:contentPart>
        </mc:Choice>
        <mc:Fallback xmlns="">
          <p:pic>
            <p:nvPicPr>
              <p:cNvPr id="5" name="Ink 4">
                <a:extLst>
                  <a:ext uri="{FF2B5EF4-FFF2-40B4-BE49-F238E27FC236}">
                    <a16:creationId xmlns:a16="http://schemas.microsoft.com/office/drawing/2014/main" id="{D29231CC-0BDE-410B-B168-3B82598AA804}"/>
                  </a:ext>
                </a:extLst>
              </p:cNvPr>
              <p:cNvPicPr/>
              <p:nvPr/>
            </p:nvPicPr>
            <p:blipFill>
              <a:blip r:embed="rId56"/>
              <a:stretch>
                <a:fillRect/>
              </a:stretch>
            </p:blipFill>
            <p:spPr>
              <a:xfrm>
                <a:off x="9939816" y="5212512"/>
                <a:ext cx="1828080" cy="1218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 name="Ink 5">
                <a:extLst>
                  <a:ext uri="{FF2B5EF4-FFF2-40B4-BE49-F238E27FC236}">
                    <a16:creationId xmlns:a16="http://schemas.microsoft.com/office/drawing/2014/main" id="{E1AF8CCD-45D0-4C4F-A861-D11089E39E80}"/>
                  </a:ext>
                </a:extLst>
              </p14:cNvPr>
              <p14:cNvContentPartPr/>
              <p14:nvPr/>
            </p14:nvContentPartPr>
            <p14:xfrm>
              <a:off x="11136816" y="2522232"/>
              <a:ext cx="640800" cy="1174320"/>
            </p14:xfrm>
          </p:contentPart>
        </mc:Choice>
        <mc:Fallback xmlns="">
          <p:pic>
            <p:nvPicPr>
              <p:cNvPr id="6" name="Ink 5">
                <a:extLst>
                  <a:ext uri="{FF2B5EF4-FFF2-40B4-BE49-F238E27FC236}">
                    <a16:creationId xmlns:a16="http://schemas.microsoft.com/office/drawing/2014/main" id="{E1AF8CCD-45D0-4C4F-A861-D11089E39E80}"/>
                  </a:ext>
                </a:extLst>
              </p:cNvPr>
              <p:cNvPicPr/>
              <p:nvPr/>
            </p:nvPicPr>
            <p:blipFill>
              <a:blip r:embed="rId58"/>
              <a:stretch>
                <a:fillRect/>
              </a:stretch>
            </p:blipFill>
            <p:spPr>
              <a:xfrm>
                <a:off x="11118816" y="2486232"/>
                <a:ext cx="676440" cy="1245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 name="Ink 6">
                <a:extLst>
                  <a:ext uri="{FF2B5EF4-FFF2-40B4-BE49-F238E27FC236}">
                    <a16:creationId xmlns:a16="http://schemas.microsoft.com/office/drawing/2014/main" id="{A0108964-990C-4E22-84E6-E9515D102B22}"/>
                  </a:ext>
                </a:extLst>
              </p14:cNvPr>
              <p14:cNvContentPartPr/>
              <p14:nvPr/>
            </p14:nvContentPartPr>
            <p14:xfrm>
              <a:off x="9617976" y="2175912"/>
              <a:ext cx="581760" cy="766800"/>
            </p14:xfrm>
          </p:contentPart>
        </mc:Choice>
        <mc:Fallback xmlns="">
          <p:pic>
            <p:nvPicPr>
              <p:cNvPr id="7" name="Ink 6">
                <a:extLst>
                  <a:ext uri="{FF2B5EF4-FFF2-40B4-BE49-F238E27FC236}">
                    <a16:creationId xmlns:a16="http://schemas.microsoft.com/office/drawing/2014/main" id="{A0108964-990C-4E22-84E6-E9515D102B22}"/>
                  </a:ext>
                </a:extLst>
              </p:cNvPr>
              <p:cNvPicPr/>
              <p:nvPr/>
            </p:nvPicPr>
            <p:blipFill>
              <a:blip r:embed="rId60"/>
              <a:stretch>
                <a:fillRect/>
              </a:stretch>
            </p:blipFill>
            <p:spPr>
              <a:xfrm>
                <a:off x="9599976" y="2140272"/>
                <a:ext cx="617400" cy="838440"/>
              </a:xfrm>
              <a:prstGeom prst="rect">
                <a:avLst/>
              </a:prstGeom>
            </p:spPr>
          </p:pic>
        </mc:Fallback>
      </mc:AlternateContent>
    </p:spTree>
    <p:extLst>
      <p:ext uri="{BB962C8B-B14F-4D97-AF65-F5344CB8AC3E}">
        <p14:creationId xmlns:p14="http://schemas.microsoft.com/office/powerpoint/2010/main" val="353379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sign hanging on a wall&#10;&#10;Description generated with high confidence">
            <a:extLst>
              <a:ext uri="{FF2B5EF4-FFF2-40B4-BE49-F238E27FC236}">
                <a16:creationId xmlns:a16="http://schemas.microsoft.com/office/drawing/2014/main" id="{04FAA4F9-F49F-4364-8DD5-5D48DD7BD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192009" y="2398763"/>
            <a:ext cx="3610106" cy="3610106"/>
          </a:xfrm>
          <a:prstGeom prst="rect">
            <a:avLst/>
          </a:prstGeom>
        </p:spPr>
      </p:pic>
      <p:pic>
        <p:nvPicPr>
          <p:cNvPr id="62" name="Picture 61" descr="A desktop computer sitting on a desk&#10;&#10;Description generated with very high confidence">
            <a:extLst>
              <a:ext uri="{FF2B5EF4-FFF2-40B4-BE49-F238E27FC236}">
                <a16:creationId xmlns:a16="http://schemas.microsoft.com/office/drawing/2014/main" id="{699A1F35-B2BD-4D76-8FA3-B6BF9AD8F4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392" y="2398763"/>
            <a:ext cx="4636850" cy="3477638"/>
          </a:xfrm>
          <a:prstGeom prst="rect">
            <a:avLst/>
          </a:prstGeom>
        </p:spPr>
      </p:pic>
      <mc:AlternateContent xmlns:mc="http://schemas.openxmlformats.org/markup-compatibility/2006" xmlns:p14="http://schemas.microsoft.com/office/powerpoint/2010/main">
        <mc:Choice Requires="p14">
          <p:contentPart p14:bwMode="auto" r:id="rId5">
            <p14:nvContentPartPr>
              <p14:cNvPr id="77" name="Ink 76">
                <a:extLst>
                  <a:ext uri="{FF2B5EF4-FFF2-40B4-BE49-F238E27FC236}">
                    <a16:creationId xmlns:a16="http://schemas.microsoft.com/office/drawing/2014/main" id="{29F5D854-039A-4352-B1E0-86F5447FD769}"/>
                  </a:ext>
                </a:extLst>
              </p14:cNvPr>
              <p14:cNvContentPartPr/>
              <p14:nvPr/>
            </p14:nvContentPartPr>
            <p14:xfrm>
              <a:off x="1226595" y="1474915"/>
              <a:ext cx="1521720" cy="617400"/>
            </p14:xfrm>
          </p:contentPart>
        </mc:Choice>
        <mc:Fallback xmlns="">
          <p:pic>
            <p:nvPicPr>
              <p:cNvPr id="77" name="Ink 76">
                <a:extLst>
                  <a:ext uri="{FF2B5EF4-FFF2-40B4-BE49-F238E27FC236}">
                    <a16:creationId xmlns:a16="http://schemas.microsoft.com/office/drawing/2014/main" id="{29F5D854-039A-4352-B1E0-86F5447FD769}"/>
                  </a:ext>
                </a:extLst>
              </p:cNvPr>
              <p:cNvPicPr/>
              <p:nvPr/>
            </p:nvPicPr>
            <p:blipFill>
              <a:blip r:embed="rId6"/>
              <a:stretch>
                <a:fillRect/>
              </a:stretch>
            </p:blipFill>
            <p:spPr>
              <a:xfrm>
                <a:off x="1208591" y="1456904"/>
                <a:ext cx="1557368" cy="6530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7" name="Ink 86">
                <a:extLst>
                  <a:ext uri="{FF2B5EF4-FFF2-40B4-BE49-F238E27FC236}">
                    <a16:creationId xmlns:a16="http://schemas.microsoft.com/office/drawing/2014/main" id="{3CE287F7-37E6-408B-845C-90079592CC47}"/>
                  </a:ext>
                </a:extLst>
              </p14:cNvPr>
              <p14:cNvContentPartPr/>
              <p14:nvPr/>
            </p14:nvContentPartPr>
            <p14:xfrm>
              <a:off x="3150435" y="1466995"/>
              <a:ext cx="1651680" cy="617400"/>
            </p14:xfrm>
          </p:contentPart>
        </mc:Choice>
        <mc:Fallback xmlns="">
          <p:pic>
            <p:nvPicPr>
              <p:cNvPr id="87" name="Ink 86">
                <a:extLst>
                  <a:ext uri="{FF2B5EF4-FFF2-40B4-BE49-F238E27FC236}">
                    <a16:creationId xmlns:a16="http://schemas.microsoft.com/office/drawing/2014/main" id="{3CE287F7-37E6-408B-845C-90079592CC47}"/>
                  </a:ext>
                </a:extLst>
              </p:cNvPr>
              <p:cNvPicPr/>
              <p:nvPr/>
            </p:nvPicPr>
            <p:blipFill>
              <a:blip r:embed="rId8"/>
              <a:stretch>
                <a:fillRect/>
              </a:stretch>
            </p:blipFill>
            <p:spPr>
              <a:xfrm>
                <a:off x="3132435" y="1449005"/>
                <a:ext cx="1687320" cy="6530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 name="Ink 106">
                <a:extLst>
                  <a:ext uri="{FF2B5EF4-FFF2-40B4-BE49-F238E27FC236}">
                    <a16:creationId xmlns:a16="http://schemas.microsoft.com/office/drawing/2014/main" id="{3D7D5867-C87B-45AE-9918-4C089DB1D911}"/>
                  </a:ext>
                </a:extLst>
              </p14:cNvPr>
              <p14:cNvContentPartPr/>
              <p14:nvPr/>
            </p14:nvContentPartPr>
            <p14:xfrm>
              <a:off x="10276275" y="1073200"/>
              <a:ext cx="50400" cy="542520"/>
            </p14:xfrm>
          </p:contentPart>
        </mc:Choice>
        <mc:Fallback xmlns="">
          <p:pic>
            <p:nvPicPr>
              <p:cNvPr id="107" name="Ink 106">
                <a:extLst>
                  <a:ext uri="{FF2B5EF4-FFF2-40B4-BE49-F238E27FC236}">
                    <a16:creationId xmlns:a16="http://schemas.microsoft.com/office/drawing/2014/main" id="{3D7D5867-C87B-45AE-9918-4C089DB1D911}"/>
                  </a:ext>
                </a:extLst>
              </p:cNvPr>
              <p:cNvPicPr/>
              <p:nvPr/>
            </p:nvPicPr>
            <p:blipFill>
              <a:blip r:embed="rId10"/>
              <a:stretch>
                <a:fillRect/>
              </a:stretch>
            </p:blipFill>
            <p:spPr>
              <a:xfrm>
                <a:off x="10258275" y="1055212"/>
                <a:ext cx="86040" cy="57813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8" name="Ink 107">
                <a:extLst>
                  <a:ext uri="{FF2B5EF4-FFF2-40B4-BE49-F238E27FC236}">
                    <a16:creationId xmlns:a16="http://schemas.microsoft.com/office/drawing/2014/main" id="{F7418EEA-1912-48EA-B538-8C4B0D6A9F7B}"/>
                  </a:ext>
                </a:extLst>
              </p14:cNvPr>
              <p14:cNvContentPartPr/>
              <p14:nvPr/>
            </p14:nvContentPartPr>
            <p14:xfrm>
              <a:off x="10274475" y="1974955"/>
              <a:ext cx="36000" cy="25920"/>
            </p14:xfrm>
          </p:contentPart>
        </mc:Choice>
        <mc:Fallback xmlns="">
          <p:pic>
            <p:nvPicPr>
              <p:cNvPr id="108" name="Ink 107">
                <a:extLst>
                  <a:ext uri="{FF2B5EF4-FFF2-40B4-BE49-F238E27FC236}">
                    <a16:creationId xmlns:a16="http://schemas.microsoft.com/office/drawing/2014/main" id="{F7418EEA-1912-48EA-B538-8C4B0D6A9F7B}"/>
                  </a:ext>
                </a:extLst>
              </p:cNvPr>
              <p:cNvPicPr/>
              <p:nvPr/>
            </p:nvPicPr>
            <p:blipFill>
              <a:blip r:embed="rId12"/>
              <a:stretch>
                <a:fillRect/>
              </a:stretch>
            </p:blipFill>
            <p:spPr>
              <a:xfrm>
                <a:off x="10256475" y="1956955"/>
                <a:ext cx="71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9" name="Ink 108">
                <a:extLst>
                  <a:ext uri="{FF2B5EF4-FFF2-40B4-BE49-F238E27FC236}">
                    <a16:creationId xmlns:a16="http://schemas.microsoft.com/office/drawing/2014/main" id="{B4A37D59-E39E-46ED-91CC-6C7175795E32}"/>
                  </a:ext>
                </a:extLst>
              </p14:cNvPr>
              <p14:cNvContentPartPr/>
              <p14:nvPr/>
            </p14:nvContentPartPr>
            <p14:xfrm>
              <a:off x="8944635" y="1514875"/>
              <a:ext cx="1172880" cy="505440"/>
            </p14:xfrm>
          </p:contentPart>
        </mc:Choice>
        <mc:Fallback xmlns="">
          <p:pic>
            <p:nvPicPr>
              <p:cNvPr id="109" name="Ink 108">
                <a:extLst>
                  <a:ext uri="{FF2B5EF4-FFF2-40B4-BE49-F238E27FC236}">
                    <a16:creationId xmlns:a16="http://schemas.microsoft.com/office/drawing/2014/main" id="{B4A37D59-E39E-46ED-91CC-6C7175795E32}"/>
                  </a:ext>
                </a:extLst>
              </p:cNvPr>
              <p:cNvPicPr/>
              <p:nvPr/>
            </p:nvPicPr>
            <p:blipFill>
              <a:blip r:embed="rId14"/>
              <a:stretch>
                <a:fillRect/>
              </a:stretch>
            </p:blipFill>
            <p:spPr>
              <a:xfrm>
                <a:off x="8926635" y="1496862"/>
                <a:ext cx="1208520" cy="5411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0" name="Ink 109">
                <a:extLst>
                  <a:ext uri="{FF2B5EF4-FFF2-40B4-BE49-F238E27FC236}">
                    <a16:creationId xmlns:a16="http://schemas.microsoft.com/office/drawing/2014/main" id="{71CF5662-7217-4E05-95A1-BE67BDA5D343}"/>
                  </a:ext>
                </a:extLst>
              </p14:cNvPr>
              <p14:cNvContentPartPr/>
              <p14:nvPr/>
            </p14:nvContentPartPr>
            <p14:xfrm>
              <a:off x="7767795" y="1480315"/>
              <a:ext cx="932040" cy="568440"/>
            </p14:xfrm>
          </p:contentPart>
        </mc:Choice>
        <mc:Fallback xmlns="">
          <p:pic>
            <p:nvPicPr>
              <p:cNvPr id="110" name="Ink 109">
                <a:extLst>
                  <a:ext uri="{FF2B5EF4-FFF2-40B4-BE49-F238E27FC236}">
                    <a16:creationId xmlns:a16="http://schemas.microsoft.com/office/drawing/2014/main" id="{71CF5662-7217-4E05-95A1-BE67BDA5D343}"/>
                  </a:ext>
                </a:extLst>
              </p:cNvPr>
              <p:cNvPicPr/>
              <p:nvPr/>
            </p:nvPicPr>
            <p:blipFill>
              <a:blip r:embed="rId16"/>
              <a:stretch>
                <a:fillRect/>
              </a:stretch>
            </p:blipFill>
            <p:spPr>
              <a:xfrm>
                <a:off x="7749795" y="1462326"/>
                <a:ext cx="967680" cy="60405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1" name="Ink 110">
                <a:extLst>
                  <a:ext uri="{FF2B5EF4-FFF2-40B4-BE49-F238E27FC236}">
                    <a16:creationId xmlns:a16="http://schemas.microsoft.com/office/drawing/2014/main" id="{125EA31C-12C5-432F-9390-448C2889899F}"/>
                  </a:ext>
                </a:extLst>
              </p14:cNvPr>
              <p14:cNvContentPartPr/>
              <p14:nvPr/>
            </p14:nvContentPartPr>
            <p14:xfrm>
              <a:off x="5998035" y="1388155"/>
              <a:ext cx="1307520" cy="935640"/>
            </p14:xfrm>
          </p:contentPart>
        </mc:Choice>
        <mc:Fallback xmlns="">
          <p:pic>
            <p:nvPicPr>
              <p:cNvPr id="111" name="Ink 110">
                <a:extLst>
                  <a:ext uri="{FF2B5EF4-FFF2-40B4-BE49-F238E27FC236}">
                    <a16:creationId xmlns:a16="http://schemas.microsoft.com/office/drawing/2014/main" id="{125EA31C-12C5-432F-9390-448C2889899F}"/>
                  </a:ext>
                </a:extLst>
              </p:cNvPr>
              <p:cNvPicPr/>
              <p:nvPr/>
            </p:nvPicPr>
            <p:blipFill>
              <a:blip r:embed="rId18"/>
              <a:stretch>
                <a:fillRect/>
              </a:stretch>
            </p:blipFill>
            <p:spPr>
              <a:xfrm>
                <a:off x="5980030" y="1370155"/>
                <a:ext cx="1343170" cy="971280"/>
              </a:xfrm>
              <a:prstGeom prst="rect">
                <a:avLst/>
              </a:prstGeom>
            </p:spPr>
          </p:pic>
        </mc:Fallback>
      </mc:AlternateContent>
      <p:sp>
        <p:nvSpPr>
          <p:cNvPr id="2" name="Title 1">
            <a:extLst>
              <a:ext uri="{FF2B5EF4-FFF2-40B4-BE49-F238E27FC236}">
                <a16:creationId xmlns:a16="http://schemas.microsoft.com/office/drawing/2014/main" id="{02F253A8-D777-4DD6-8AC6-CB9A9650D0A9}"/>
              </a:ext>
            </a:extLst>
          </p:cNvPr>
          <p:cNvSpPr>
            <a:spLocks noGrp="1"/>
          </p:cNvSpPr>
          <p:nvPr>
            <p:ph type="title" idx="4294967295"/>
          </p:nvPr>
        </p:nvSpPr>
        <p:spPr/>
        <p:txBody>
          <a:bodyPr/>
          <a:lstStyle/>
          <a:p>
            <a:r>
              <a:rPr lang="en-US" dirty="0"/>
              <a:t>Principles of Virtual Facilitation</a:t>
            </a:r>
          </a:p>
        </p:txBody>
      </p:sp>
      <mc:AlternateContent xmlns:mc="http://schemas.openxmlformats.org/markup-compatibility/2006" xmlns:p14="http://schemas.microsoft.com/office/powerpoint/2010/main">
        <mc:Choice Requires="p14">
          <p:contentPart p14:bwMode="auto" r:id="rId19">
            <p14:nvContentPartPr>
              <p14:cNvPr id="3" name="Ink 2">
                <a:extLst>
                  <a:ext uri="{FF2B5EF4-FFF2-40B4-BE49-F238E27FC236}">
                    <a16:creationId xmlns:a16="http://schemas.microsoft.com/office/drawing/2014/main" id="{65C8FDCE-2802-402A-959D-A6F03CC24ED5}"/>
                  </a:ext>
                </a:extLst>
              </p14:cNvPr>
              <p14:cNvContentPartPr/>
              <p14:nvPr/>
            </p14:nvContentPartPr>
            <p14:xfrm>
              <a:off x="1270656" y="6186672"/>
              <a:ext cx="3480840" cy="90720"/>
            </p14:xfrm>
          </p:contentPart>
        </mc:Choice>
        <mc:Fallback xmlns="">
          <p:pic>
            <p:nvPicPr>
              <p:cNvPr id="3" name="Ink 2">
                <a:extLst>
                  <a:ext uri="{FF2B5EF4-FFF2-40B4-BE49-F238E27FC236}">
                    <a16:creationId xmlns:a16="http://schemas.microsoft.com/office/drawing/2014/main" id="{65C8FDCE-2802-402A-959D-A6F03CC24ED5}"/>
                  </a:ext>
                </a:extLst>
              </p:cNvPr>
              <p:cNvPicPr/>
              <p:nvPr/>
            </p:nvPicPr>
            <p:blipFill>
              <a:blip r:embed="rId20"/>
              <a:stretch>
                <a:fillRect/>
              </a:stretch>
            </p:blipFill>
            <p:spPr>
              <a:xfrm>
                <a:off x="1199016" y="6043032"/>
                <a:ext cx="362448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60885738-1DE6-4E30-9483-B5D03AC11D24}"/>
                  </a:ext>
                </a:extLst>
              </p14:cNvPr>
              <p14:cNvContentPartPr/>
              <p14:nvPr/>
            </p14:nvContentPartPr>
            <p14:xfrm>
              <a:off x="1147176" y="2101752"/>
              <a:ext cx="7944120" cy="3758400"/>
            </p14:xfrm>
          </p:contentPart>
        </mc:Choice>
        <mc:Fallback xmlns="">
          <p:pic>
            <p:nvPicPr>
              <p:cNvPr id="36" name="Ink 35">
                <a:extLst>
                  <a:ext uri="{FF2B5EF4-FFF2-40B4-BE49-F238E27FC236}">
                    <a16:creationId xmlns:a16="http://schemas.microsoft.com/office/drawing/2014/main" id="{60885738-1DE6-4E30-9483-B5D03AC11D24}"/>
                  </a:ext>
                </a:extLst>
              </p:cNvPr>
              <p:cNvPicPr/>
              <p:nvPr/>
            </p:nvPicPr>
            <p:blipFill>
              <a:blip r:embed="rId22"/>
              <a:stretch>
                <a:fillRect/>
              </a:stretch>
            </p:blipFill>
            <p:spPr>
              <a:xfrm>
                <a:off x="1129536" y="2083752"/>
                <a:ext cx="7979760" cy="379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Ink 46">
                <a:extLst>
                  <a:ext uri="{FF2B5EF4-FFF2-40B4-BE49-F238E27FC236}">
                    <a16:creationId xmlns:a16="http://schemas.microsoft.com/office/drawing/2014/main" id="{01BD80B1-2E65-44BE-B013-38CD106EBBD8}"/>
                  </a:ext>
                </a:extLst>
              </p14:cNvPr>
              <p14:cNvContentPartPr/>
              <p14:nvPr/>
            </p14:nvContentPartPr>
            <p14:xfrm>
              <a:off x="8649936" y="6174432"/>
              <a:ext cx="238680" cy="187200"/>
            </p14:xfrm>
          </p:contentPart>
        </mc:Choice>
        <mc:Fallback xmlns="">
          <p:pic>
            <p:nvPicPr>
              <p:cNvPr id="47" name="Ink 46">
                <a:extLst>
                  <a:ext uri="{FF2B5EF4-FFF2-40B4-BE49-F238E27FC236}">
                    <a16:creationId xmlns:a16="http://schemas.microsoft.com/office/drawing/2014/main" id="{01BD80B1-2E65-44BE-B013-38CD106EBBD8}"/>
                  </a:ext>
                </a:extLst>
              </p:cNvPr>
              <p:cNvPicPr/>
              <p:nvPr/>
            </p:nvPicPr>
            <p:blipFill>
              <a:blip r:embed="rId24"/>
              <a:stretch>
                <a:fillRect/>
              </a:stretch>
            </p:blipFill>
            <p:spPr>
              <a:xfrm>
                <a:off x="8632296" y="6156432"/>
                <a:ext cx="274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0017BBFD-A7D2-4718-8BE2-6CD39DEF45DE}"/>
                  </a:ext>
                </a:extLst>
              </p14:cNvPr>
              <p14:cNvContentPartPr/>
              <p14:nvPr/>
            </p14:nvContentPartPr>
            <p14:xfrm>
              <a:off x="9180936" y="6137352"/>
              <a:ext cx="1737360" cy="634680"/>
            </p14:xfrm>
          </p:contentPart>
        </mc:Choice>
        <mc:Fallback xmlns="">
          <p:pic>
            <p:nvPicPr>
              <p:cNvPr id="56" name="Ink 55">
                <a:extLst>
                  <a:ext uri="{FF2B5EF4-FFF2-40B4-BE49-F238E27FC236}">
                    <a16:creationId xmlns:a16="http://schemas.microsoft.com/office/drawing/2014/main" id="{0017BBFD-A7D2-4718-8BE2-6CD39DEF45DE}"/>
                  </a:ext>
                </a:extLst>
              </p:cNvPr>
              <p:cNvPicPr/>
              <p:nvPr/>
            </p:nvPicPr>
            <p:blipFill>
              <a:blip r:embed="rId26"/>
              <a:stretch>
                <a:fillRect/>
              </a:stretch>
            </p:blipFill>
            <p:spPr>
              <a:xfrm>
                <a:off x="9162936" y="6119362"/>
                <a:ext cx="1773000" cy="6703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Ink 56">
                <a:extLst>
                  <a:ext uri="{FF2B5EF4-FFF2-40B4-BE49-F238E27FC236}">
                    <a16:creationId xmlns:a16="http://schemas.microsoft.com/office/drawing/2014/main" id="{38693F11-DDC8-4A32-914B-06210894F95A}"/>
                  </a:ext>
                </a:extLst>
              </p14:cNvPr>
              <p14:cNvContentPartPr/>
              <p14:nvPr/>
            </p14:nvContentPartPr>
            <p14:xfrm>
              <a:off x="7159536" y="6025752"/>
              <a:ext cx="1305720" cy="346320"/>
            </p14:xfrm>
          </p:contentPart>
        </mc:Choice>
        <mc:Fallback xmlns="">
          <p:pic>
            <p:nvPicPr>
              <p:cNvPr id="57" name="Ink 56">
                <a:extLst>
                  <a:ext uri="{FF2B5EF4-FFF2-40B4-BE49-F238E27FC236}">
                    <a16:creationId xmlns:a16="http://schemas.microsoft.com/office/drawing/2014/main" id="{38693F11-DDC8-4A32-914B-06210894F95A}"/>
                  </a:ext>
                </a:extLst>
              </p:cNvPr>
              <p:cNvPicPr/>
              <p:nvPr/>
            </p:nvPicPr>
            <p:blipFill>
              <a:blip r:embed="rId28"/>
              <a:stretch>
                <a:fillRect/>
              </a:stretch>
            </p:blipFill>
            <p:spPr>
              <a:xfrm>
                <a:off x="7141536" y="6007752"/>
                <a:ext cx="134136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k 57">
                <a:extLst>
                  <a:ext uri="{FF2B5EF4-FFF2-40B4-BE49-F238E27FC236}">
                    <a16:creationId xmlns:a16="http://schemas.microsoft.com/office/drawing/2014/main" id="{37180D76-B5E6-4970-B13C-511B333398EA}"/>
                  </a:ext>
                </a:extLst>
              </p14:cNvPr>
              <p14:cNvContentPartPr/>
              <p14:nvPr/>
            </p14:nvContentPartPr>
            <p14:xfrm>
              <a:off x="6346656" y="6152472"/>
              <a:ext cx="607320" cy="210960"/>
            </p14:xfrm>
          </p:contentPart>
        </mc:Choice>
        <mc:Fallback xmlns="">
          <p:pic>
            <p:nvPicPr>
              <p:cNvPr id="58" name="Ink 57">
                <a:extLst>
                  <a:ext uri="{FF2B5EF4-FFF2-40B4-BE49-F238E27FC236}">
                    <a16:creationId xmlns:a16="http://schemas.microsoft.com/office/drawing/2014/main" id="{37180D76-B5E6-4970-B13C-511B333398EA}"/>
                  </a:ext>
                </a:extLst>
              </p:cNvPr>
              <p:cNvPicPr/>
              <p:nvPr/>
            </p:nvPicPr>
            <p:blipFill>
              <a:blip r:embed="rId30"/>
              <a:stretch>
                <a:fillRect/>
              </a:stretch>
            </p:blipFill>
            <p:spPr>
              <a:xfrm>
                <a:off x="6328656" y="6134503"/>
                <a:ext cx="642960" cy="246539"/>
              </a:xfrm>
              <a:prstGeom prst="rect">
                <a:avLst/>
              </a:prstGeom>
            </p:spPr>
          </p:pic>
        </mc:Fallback>
      </mc:AlternateContent>
    </p:spTree>
    <p:extLst>
      <p:ext uri="{BB962C8B-B14F-4D97-AF65-F5344CB8AC3E}">
        <p14:creationId xmlns:p14="http://schemas.microsoft.com/office/powerpoint/2010/main" val="1258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9" name="Ink 68">
                <a:extLst>
                  <a:ext uri="{FF2B5EF4-FFF2-40B4-BE49-F238E27FC236}">
                    <a16:creationId xmlns:a16="http://schemas.microsoft.com/office/drawing/2014/main" id="{D31A0CAD-FB4F-425E-9764-8765BDE165DC}"/>
                  </a:ext>
                </a:extLst>
              </p14:cNvPr>
              <p14:cNvContentPartPr/>
              <p14:nvPr/>
            </p14:nvContentPartPr>
            <p14:xfrm>
              <a:off x="968976" y="4849272"/>
              <a:ext cx="10145520" cy="841680"/>
            </p14:xfrm>
          </p:contentPart>
        </mc:Choice>
        <mc:Fallback xmlns="">
          <p:pic>
            <p:nvPicPr>
              <p:cNvPr id="69" name="Ink 68">
                <a:extLst>
                  <a:ext uri="{FF2B5EF4-FFF2-40B4-BE49-F238E27FC236}">
                    <a16:creationId xmlns:a16="http://schemas.microsoft.com/office/drawing/2014/main" id="{D31A0CAD-FB4F-425E-9764-8765BDE165DC}"/>
                  </a:ext>
                </a:extLst>
              </p:cNvPr>
              <p:cNvPicPr/>
              <p:nvPr/>
            </p:nvPicPr>
            <p:blipFill>
              <a:blip r:embed="rId3"/>
              <a:stretch>
                <a:fillRect/>
              </a:stretch>
            </p:blipFill>
            <p:spPr>
              <a:xfrm>
                <a:off x="950976" y="4813632"/>
                <a:ext cx="10181160" cy="91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3" name="Ink 132">
                <a:extLst>
                  <a:ext uri="{FF2B5EF4-FFF2-40B4-BE49-F238E27FC236}">
                    <a16:creationId xmlns:a16="http://schemas.microsoft.com/office/drawing/2014/main" id="{4514622E-8D66-485C-99B3-B4242E4F2AA0}"/>
                  </a:ext>
                </a:extLst>
              </p14:cNvPr>
              <p14:cNvContentPartPr/>
              <p14:nvPr/>
            </p14:nvContentPartPr>
            <p14:xfrm>
              <a:off x="10255536" y="5065272"/>
              <a:ext cx="561960" cy="414000"/>
            </p14:xfrm>
          </p:contentPart>
        </mc:Choice>
        <mc:Fallback xmlns="">
          <p:pic>
            <p:nvPicPr>
              <p:cNvPr id="133" name="Ink 132">
                <a:extLst>
                  <a:ext uri="{FF2B5EF4-FFF2-40B4-BE49-F238E27FC236}">
                    <a16:creationId xmlns:a16="http://schemas.microsoft.com/office/drawing/2014/main" id="{4514622E-8D66-485C-99B3-B4242E4F2AA0}"/>
                  </a:ext>
                </a:extLst>
              </p:cNvPr>
              <p:cNvPicPr/>
              <p:nvPr/>
            </p:nvPicPr>
            <p:blipFill>
              <a:blip r:embed="rId5"/>
              <a:stretch>
                <a:fillRect/>
              </a:stretch>
            </p:blipFill>
            <p:spPr>
              <a:xfrm>
                <a:off x="10237896" y="5047632"/>
                <a:ext cx="5976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4" name="Ink 133">
                <a:extLst>
                  <a:ext uri="{FF2B5EF4-FFF2-40B4-BE49-F238E27FC236}">
                    <a16:creationId xmlns:a16="http://schemas.microsoft.com/office/drawing/2014/main" id="{9B1D8AFE-8C9D-40EC-8DE4-C5B87B05E0B8}"/>
                  </a:ext>
                </a:extLst>
              </p14:cNvPr>
              <p14:cNvContentPartPr/>
              <p14:nvPr/>
            </p14:nvContentPartPr>
            <p14:xfrm>
              <a:off x="1398456" y="4928472"/>
              <a:ext cx="693720" cy="446760"/>
            </p14:xfrm>
          </p:contentPart>
        </mc:Choice>
        <mc:Fallback xmlns="">
          <p:pic>
            <p:nvPicPr>
              <p:cNvPr id="134" name="Ink 133">
                <a:extLst>
                  <a:ext uri="{FF2B5EF4-FFF2-40B4-BE49-F238E27FC236}">
                    <a16:creationId xmlns:a16="http://schemas.microsoft.com/office/drawing/2014/main" id="{9B1D8AFE-8C9D-40EC-8DE4-C5B87B05E0B8}"/>
                  </a:ext>
                </a:extLst>
              </p:cNvPr>
              <p:cNvPicPr/>
              <p:nvPr/>
            </p:nvPicPr>
            <p:blipFill>
              <a:blip r:embed="rId7"/>
              <a:stretch>
                <a:fillRect/>
              </a:stretch>
            </p:blipFill>
            <p:spPr>
              <a:xfrm>
                <a:off x="1380816" y="4910472"/>
                <a:ext cx="7293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5" name="Ink 134">
                <a:extLst>
                  <a:ext uri="{FF2B5EF4-FFF2-40B4-BE49-F238E27FC236}">
                    <a16:creationId xmlns:a16="http://schemas.microsoft.com/office/drawing/2014/main" id="{DEBA6237-3E4E-4EF9-9C64-BDDA45ECE2C2}"/>
                  </a:ext>
                </a:extLst>
              </p14:cNvPr>
              <p14:cNvContentPartPr/>
              <p14:nvPr/>
            </p14:nvContentPartPr>
            <p14:xfrm>
              <a:off x="3783096" y="2377152"/>
              <a:ext cx="340920" cy="903600"/>
            </p14:xfrm>
          </p:contentPart>
        </mc:Choice>
        <mc:Fallback xmlns="">
          <p:pic>
            <p:nvPicPr>
              <p:cNvPr id="135" name="Ink 134">
                <a:extLst>
                  <a:ext uri="{FF2B5EF4-FFF2-40B4-BE49-F238E27FC236}">
                    <a16:creationId xmlns:a16="http://schemas.microsoft.com/office/drawing/2014/main" id="{DEBA6237-3E4E-4EF9-9C64-BDDA45ECE2C2}"/>
                  </a:ext>
                </a:extLst>
              </p:cNvPr>
              <p:cNvPicPr/>
              <p:nvPr/>
            </p:nvPicPr>
            <p:blipFill>
              <a:blip r:embed="rId9"/>
              <a:stretch>
                <a:fillRect/>
              </a:stretch>
            </p:blipFill>
            <p:spPr>
              <a:xfrm>
                <a:off x="3765096" y="2341512"/>
                <a:ext cx="37656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6" name="Ink 135">
                <a:extLst>
                  <a:ext uri="{FF2B5EF4-FFF2-40B4-BE49-F238E27FC236}">
                    <a16:creationId xmlns:a16="http://schemas.microsoft.com/office/drawing/2014/main" id="{7AD9233A-08BB-4C5F-91E9-32F9AA55693D}"/>
                  </a:ext>
                </a:extLst>
              </p14:cNvPr>
              <p14:cNvContentPartPr/>
              <p14:nvPr/>
            </p14:nvContentPartPr>
            <p14:xfrm>
              <a:off x="4279176" y="3282192"/>
              <a:ext cx="25200" cy="360"/>
            </p14:xfrm>
          </p:contentPart>
        </mc:Choice>
        <mc:Fallback xmlns="">
          <p:pic>
            <p:nvPicPr>
              <p:cNvPr id="136" name="Ink 135">
                <a:extLst>
                  <a:ext uri="{FF2B5EF4-FFF2-40B4-BE49-F238E27FC236}">
                    <a16:creationId xmlns:a16="http://schemas.microsoft.com/office/drawing/2014/main" id="{7AD9233A-08BB-4C5F-91E9-32F9AA55693D}"/>
                  </a:ext>
                </a:extLst>
              </p:cNvPr>
              <p:cNvPicPr/>
              <p:nvPr/>
            </p:nvPicPr>
            <p:blipFill>
              <a:blip r:embed="rId11"/>
              <a:stretch>
                <a:fillRect/>
              </a:stretch>
            </p:blipFill>
            <p:spPr>
              <a:xfrm>
                <a:off x="4261176" y="3246552"/>
                <a:ext cx="6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7" name="Ink 136">
                <a:extLst>
                  <a:ext uri="{FF2B5EF4-FFF2-40B4-BE49-F238E27FC236}">
                    <a16:creationId xmlns:a16="http://schemas.microsoft.com/office/drawing/2014/main" id="{8DF010ED-18ED-47B3-8AA5-9280A5225010}"/>
                  </a:ext>
                </a:extLst>
              </p14:cNvPr>
              <p14:cNvContentPartPr/>
              <p14:nvPr/>
            </p14:nvContentPartPr>
            <p14:xfrm>
              <a:off x="4416336" y="3051792"/>
              <a:ext cx="796680" cy="275040"/>
            </p14:xfrm>
          </p:contentPart>
        </mc:Choice>
        <mc:Fallback xmlns="">
          <p:pic>
            <p:nvPicPr>
              <p:cNvPr id="137" name="Ink 136">
                <a:extLst>
                  <a:ext uri="{FF2B5EF4-FFF2-40B4-BE49-F238E27FC236}">
                    <a16:creationId xmlns:a16="http://schemas.microsoft.com/office/drawing/2014/main" id="{8DF010ED-18ED-47B3-8AA5-9280A5225010}"/>
                  </a:ext>
                </a:extLst>
              </p:cNvPr>
              <p:cNvPicPr/>
              <p:nvPr/>
            </p:nvPicPr>
            <p:blipFill>
              <a:blip r:embed="rId13"/>
              <a:stretch>
                <a:fillRect/>
              </a:stretch>
            </p:blipFill>
            <p:spPr>
              <a:xfrm>
                <a:off x="4398696" y="3016152"/>
                <a:ext cx="832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8" name="Ink 137">
                <a:extLst>
                  <a:ext uri="{FF2B5EF4-FFF2-40B4-BE49-F238E27FC236}">
                    <a16:creationId xmlns:a16="http://schemas.microsoft.com/office/drawing/2014/main" id="{D7708A2F-E769-41D3-B638-8C48EFBD9ECB}"/>
                  </a:ext>
                </a:extLst>
              </p14:cNvPr>
              <p14:cNvContentPartPr/>
              <p14:nvPr/>
            </p14:nvContentPartPr>
            <p14:xfrm>
              <a:off x="5287896" y="2947032"/>
              <a:ext cx="2084040" cy="374040"/>
            </p14:xfrm>
          </p:contentPart>
        </mc:Choice>
        <mc:Fallback xmlns="">
          <p:pic>
            <p:nvPicPr>
              <p:cNvPr id="138" name="Ink 137">
                <a:extLst>
                  <a:ext uri="{FF2B5EF4-FFF2-40B4-BE49-F238E27FC236}">
                    <a16:creationId xmlns:a16="http://schemas.microsoft.com/office/drawing/2014/main" id="{D7708A2F-E769-41D3-B638-8C48EFBD9ECB}"/>
                  </a:ext>
                </a:extLst>
              </p:cNvPr>
              <p:cNvPicPr/>
              <p:nvPr/>
            </p:nvPicPr>
            <p:blipFill>
              <a:blip r:embed="rId15"/>
              <a:stretch>
                <a:fillRect/>
              </a:stretch>
            </p:blipFill>
            <p:spPr>
              <a:xfrm>
                <a:off x="5270256" y="2911032"/>
                <a:ext cx="211968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9" name="Ink 138">
                <a:extLst>
                  <a:ext uri="{FF2B5EF4-FFF2-40B4-BE49-F238E27FC236}">
                    <a16:creationId xmlns:a16="http://schemas.microsoft.com/office/drawing/2014/main" id="{6EA02FFB-19A5-4A11-90DE-2C67F897E613}"/>
                  </a:ext>
                </a:extLst>
              </p14:cNvPr>
              <p14:cNvContentPartPr/>
              <p14:nvPr/>
            </p14:nvContentPartPr>
            <p14:xfrm>
              <a:off x="7315056" y="2486952"/>
              <a:ext cx="888840" cy="536760"/>
            </p14:xfrm>
          </p:contentPart>
        </mc:Choice>
        <mc:Fallback xmlns="">
          <p:pic>
            <p:nvPicPr>
              <p:cNvPr id="139" name="Ink 138">
                <a:extLst>
                  <a:ext uri="{FF2B5EF4-FFF2-40B4-BE49-F238E27FC236}">
                    <a16:creationId xmlns:a16="http://schemas.microsoft.com/office/drawing/2014/main" id="{6EA02FFB-19A5-4A11-90DE-2C67F897E613}"/>
                  </a:ext>
                </a:extLst>
              </p:cNvPr>
              <p:cNvPicPr/>
              <p:nvPr/>
            </p:nvPicPr>
            <p:blipFill>
              <a:blip r:embed="rId17"/>
              <a:stretch>
                <a:fillRect/>
              </a:stretch>
            </p:blipFill>
            <p:spPr>
              <a:xfrm>
                <a:off x="7297056" y="2450952"/>
                <a:ext cx="92448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2" name="Ink 141">
                <a:extLst>
                  <a:ext uri="{FF2B5EF4-FFF2-40B4-BE49-F238E27FC236}">
                    <a16:creationId xmlns:a16="http://schemas.microsoft.com/office/drawing/2014/main" id="{1D2ABA3F-760D-424F-BBDB-09A412721996}"/>
                  </a:ext>
                </a:extLst>
              </p14:cNvPr>
              <p14:cNvContentPartPr/>
              <p14:nvPr/>
            </p14:nvContentPartPr>
            <p14:xfrm>
              <a:off x="3999096" y="715752"/>
              <a:ext cx="400320" cy="261720"/>
            </p14:xfrm>
          </p:contentPart>
        </mc:Choice>
        <mc:Fallback xmlns="">
          <p:pic>
            <p:nvPicPr>
              <p:cNvPr id="142" name="Ink 141">
                <a:extLst>
                  <a:ext uri="{FF2B5EF4-FFF2-40B4-BE49-F238E27FC236}">
                    <a16:creationId xmlns:a16="http://schemas.microsoft.com/office/drawing/2014/main" id="{1D2ABA3F-760D-424F-BBDB-09A412721996}"/>
                  </a:ext>
                </a:extLst>
              </p:cNvPr>
              <p:cNvPicPr/>
              <p:nvPr/>
            </p:nvPicPr>
            <p:blipFill>
              <a:blip r:embed="rId19"/>
              <a:stretch>
                <a:fillRect/>
              </a:stretch>
            </p:blipFill>
            <p:spPr>
              <a:xfrm>
                <a:off x="3981096" y="679752"/>
                <a:ext cx="4359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 name="Ink 142">
                <a:extLst>
                  <a:ext uri="{FF2B5EF4-FFF2-40B4-BE49-F238E27FC236}">
                    <a16:creationId xmlns:a16="http://schemas.microsoft.com/office/drawing/2014/main" id="{217B6489-030B-42D2-AD0A-D67984B1E25E}"/>
                  </a:ext>
                </a:extLst>
              </p14:cNvPr>
              <p14:cNvContentPartPr/>
              <p14:nvPr/>
            </p14:nvContentPartPr>
            <p14:xfrm>
              <a:off x="3775536" y="787392"/>
              <a:ext cx="142200" cy="130680"/>
            </p14:xfrm>
          </p:contentPart>
        </mc:Choice>
        <mc:Fallback xmlns="">
          <p:pic>
            <p:nvPicPr>
              <p:cNvPr id="143" name="Ink 142">
                <a:extLst>
                  <a:ext uri="{FF2B5EF4-FFF2-40B4-BE49-F238E27FC236}">
                    <a16:creationId xmlns:a16="http://schemas.microsoft.com/office/drawing/2014/main" id="{217B6489-030B-42D2-AD0A-D67984B1E25E}"/>
                  </a:ext>
                </a:extLst>
              </p:cNvPr>
              <p:cNvPicPr/>
              <p:nvPr/>
            </p:nvPicPr>
            <p:blipFill>
              <a:blip r:embed="rId21"/>
              <a:stretch>
                <a:fillRect/>
              </a:stretch>
            </p:blipFill>
            <p:spPr>
              <a:xfrm>
                <a:off x="3757536" y="751392"/>
                <a:ext cx="177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6" name="Ink 145">
                <a:extLst>
                  <a:ext uri="{FF2B5EF4-FFF2-40B4-BE49-F238E27FC236}">
                    <a16:creationId xmlns:a16="http://schemas.microsoft.com/office/drawing/2014/main" id="{F446200F-A992-4F82-A082-1A8A346E9246}"/>
                  </a:ext>
                </a:extLst>
              </p14:cNvPr>
              <p14:cNvContentPartPr/>
              <p14:nvPr/>
            </p14:nvContentPartPr>
            <p14:xfrm>
              <a:off x="639216" y="128592"/>
              <a:ext cx="10661400" cy="4548240"/>
            </p14:xfrm>
          </p:contentPart>
        </mc:Choice>
        <mc:Fallback xmlns="">
          <p:pic>
            <p:nvPicPr>
              <p:cNvPr id="146" name="Ink 145">
                <a:extLst>
                  <a:ext uri="{FF2B5EF4-FFF2-40B4-BE49-F238E27FC236}">
                    <a16:creationId xmlns:a16="http://schemas.microsoft.com/office/drawing/2014/main" id="{F446200F-A992-4F82-A082-1A8A346E9246}"/>
                  </a:ext>
                </a:extLst>
              </p:cNvPr>
              <p:cNvPicPr/>
              <p:nvPr/>
            </p:nvPicPr>
            <p:blipFill>
              <a:blip r:embed="rId23"/>
              <a:stretch>
                <a:fillRect/>
              </a:stretch>
            </p:blipFill>
            <p:spPr>
              <a:xfrm>
                <a:off x="621217" y="110951"/>
                <a:ext cx="10697039" cy="458388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7" name="Ink 146">
                <a:extLst>
                  <a:ext uri="{FF2B5EF4-FFF2-40B4-BE49-F238E27FC236}">
                    <a16:creationId xmlns:a16="http://schemas.microsoft.com/office/drawing/2014/main" id="{6B9BDEAC-1084-4581-B20C-0A32A7696CFC}"/>
                  </a:ext>
                </a:extLst>
              </p14:cNvPr>
              <p14:cNvContentPartPr/>
              <p14:nvPr/>
            </p14:nvContentPartPr>
            <p14:xfrm>
              <a:off x="3794256" y="1775952"/>
              <a:ext cx="1289880" cy="566280"/>
            </p14:xfrm>
          </p:contentPart>
        </mc:Choice>
        <mc:Fallback xmlns="">
          <p:pic>
            <p:nvPicPr>
              <p:cNvPr id="147" name="Ink 146">
                <a:extLst>
                  <a:ext uri="{FF2B5EF4-FFF2-40B4-BE49-F238E27FC236}">
                    <a16:creationId xmlns:a16="http://schemas.microsoft.com/office/drawing/2014/main" id="{6B9BDEAC-1084-4581-B20C-0A32A7696CFC}"/>
                  </a:ext>
                </a:extLst>
              </p:cNvPr>
              <p:cNvPicPr/>
              <p:nvPr/>
            </p:nvPicPr>
            <p:blipFill>
              <a:blip r:embed="rId25"/>
              <a:stretch>
                <a:fillRect/>
              </a:stretch>
            </p:blipFill>
            <p:spPr>
              <a:xfrm>
                <a:off x="3776256" y="1739952"/>
                <a:ext cx="132552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8" name="Ink 147">
                <a:extLst>
                  <a:ext uri="{FF2B5EF4-FFF2-40B4-BE49-F238E27FC236}">
                    <a16:creationId xmlns:a16="http://schemas.microsoft.com/office/drawing/2014/main" id="{CFD823D7-1726-41AE-AA3D-5F7687332B50}"/>
                  </a:ext>
                </a:extLst>
              </p14:cNvPr>
              <p14:cNvContentPartPr/>
              <p14:nvPr/>
            </p14:nvContentPartPr>
            <p14:xfrm>
              <a:off x="7168536" y="1894032"/>
              <a:ext cx="1078200" cy="325800"/>
            </p14:xfrm>
          </p:contentPart>
        </mc:Choice>
        <mc:Fallback xmlns="">
          <p:pic>
            <p:nvPicPr>
              <p:cNvPr id="148" name="Ink 147">
                <a:extLst>
                  <a:ext uri="{FF2B5EF4-FFF2-40B4-BE49-F238E27FC236}">
                    <a16:creationId xmlns:a16="http://schemas.microsoft.com/office/drawing/2014/main" id="{CFD823D7-1726-41AE-AA3D-5F7687332B50}"/>
                  </a:ext>
                </a:extLst>
              </p:cNvPr>
              <p:cNvPicPr/>
              <p:nvPr/>
            </p:nvPicPr>
            <p:blipFill>
              <a:blip r:embed="rId27"/>
              <a:stretch>
                <a:fillRect/>
              </a:stretch>
            </p:blipFill>
            <p:spPr>
              <a:xfrm>
                <a:off x="7150896" y="1858392"/>
                <a:ext cx="11138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9" name="Ink 148">
                <a:extLst>
                  <a:ext uri="{FF2B5EF4-FFF2-40B4-BE49-F238E27FC236}">
                    <a16:creationId xmlns:a16="http://schemas.microsoft.com/office/drawing/2014/main" id="{BA98B387-D300-48A9-9F8B-8DC73391EA0C}"/>
                  </a:ext>
                </a:extLst>
              </p14:cNvPr>
              <p14:cNvContentPartPr/>
              <p14:nvPr/>
            </p14:nvContentPartPr>
            <p14:xfrm>
              <a:off x="8183736" y="2326032"/>
              <a:ext cx="95040" cy="33120"/>
            </p14:xfrm>
          </p:contentPart>
        </mc:Choice>
        <mc:Fallback xmlns="">
          <p:pic>
            <p:nvPicPr>
              <p:cNvPr id="149" name="Ink 148">
                <a:extLst>
                  <a:ext uri="{FF2B5EF4-FFF2-40B4-BE49-F238E27FC236}">
                    <a16:creationId xmlns:a16="http://schemas.microsoft.com/office/drawing/2014/main" id="{BA98B387-D300-48A9-9F8B-8DC73391EA0C}"/>
                  </a:ext>
                </a:extLst>
              </p:cNvPr>
              <p:cNvPicPr/>
              <p:nvPr/>
            </p:nvPicPr>
            <p:blipFill>
              <a:blip r:embed="rId29"/>
              <a:stretch>
                <a:fillRect/>
              </a:stretch>
            </p:blipFill>
            <p:spPr>
              <a:xfrm>
                <a:off x="8165736" y="2290032"/>
                <a:ext cx="130680" cy="104760"/>
              </a:xfrm>
              <a:prstGeom prst="rect">
                <a:avLst/>
              </a:prstGeom>
            </p:spPr>
          </p:pic>
        </mc:Fallback>
      </mc:AlternateContent>
    </p:spTree>
    <p:extLst>
      <p:ext uri="{BB962C8B-B14F-4D97-AF65-F5344CB8AC3E}">
        <p14:creationId xmlns:p14="http://schemas.microsoft.com/office/powerpoint/2010/main" val="270023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2">
            <a:extLst>
              <a:ext uri="{FF2B5EF4-FFF2-40B4-BE49-F238E27FC236}">
                <a16:creationId xmlns:a16="http://schemas.microsoft.com/office/drawing/2014/main" id="{EE5F2305-9991-4E12-AF38-71E42D221FFC}"/>
              </a:ext>
            </a:extLst>
          </p:cNvPr>
          <p:cNvSpPr txBox="1">
            <a:spLocks/>
          </p:cNvSpPr>
          <p:nvPr/>
        </p:nvSpPr>
        <p:spPr>
          <a:xfrm>
            <a:off x="838200" y="1825625"/>
            <a:ext cx="4352109"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check your chat window for a link to this Google Doc:</a:t>
            </a:r>
          </a:p>
          <a:p>
            <a:pPr marL="457200" lvl="1" indent="0">
              <a:buNone/>
            </a:pPr>
            <a:r>
              <a:rPr lang="en-US" sz="1600" i="1" dirty="0">
                <a:hlinkClick r:id="rId3"/>
              </a:rPr>
              <a:t>https://docs.google.com/document/d/1xJCMToZ56_ADz9VYAHs2MBc4QB3Bl1hDMQJhjEcC-O4/edit?usp=sharing</a:t>
            </a:r>
            <a:endParaRPr lang="en-US" sz="1600" i="1" dirty="0"/>
          </a:p>
          <a:p>
            <a:r>
              <a:rPr lang="en-US" dirty="0"/>
              <a:t>Type anywhere in the bulleted list:</a:t>
            </a:r>
          </a:p>
          <a:p>
            <a:pPr marL="0" indent="0">
              <a:buNone/>
            </a:pPr>
            <a:r>
              <a:rPr lang="en-US" sz="2000" dirty="0"/>
              <a:t>“How do you define virtual facilitation?”</a:t>
            </a:r>
          </a:p>
          <a:p>
            <a:r>
              <a:rPr lang="en-US" dirty="0"/>
              <a:t>Add a new bullet for your answer, and try not to type on top of each other’s lines.</a:t>
            </a:r>
          </a:p>
        </p:txBody>
      </p:sp>
      <mc:AlternateContent xmlns:mc="http://schemas.openxmlformats.org/markup-compatibility/2006" xmlns:p14="http://schemas.microsoft.com/office/powerpoint/2010/main">
        <mc:Choice Requires="p14">
          <p:contentPart p14:bwMode="auto" r:id="rId4">
            <p14:nvContentPartPr>
              <p14:cNvPr id="207" name="Ink 206">
                <a:extLst>
                  <a:ext uri="{FF2B5EF4-FFF2-40B4-BE49-F238E27FC236}">
                    <a16:creationId xmlns:a16="http://schemas.microsoft.com/office/drawing/2014/main" id="{2D3FFEF4-1043-4A5C-A10F-D076465580AA}"/>
                  </a:ext>
                </a:extLst>
              </p14:cNvPr>
              <p14:cNvContentPartPr/>
              <p14:nvPr/>
            </p14:nvContentPartPr>
            <p14:xfrm>
              <a:off x="6165960" y="2358566"/>
              <a:ext cx="4497840" cy="4143240"/>
            </p14:xfrm>
          </p:contentPart>
        </mc:Choice>
        <mc:Fallback xmlns="">
          <p:pic>
            <p:nvPicPr>
              <p:cNvPr id="207" name="Ink 206">
                <a:extLst>
                  <a:ext uri="{FF2B5EF4-FFF2-40B4-BE49-F238E27FC236}">
                    <a16:creationId xmlns:a16="http://schemas.microsoft.com/office/drawing/2014/main" id="{2D3FFEF4-1043-4A5C-A10F-D076465580AA}"/>
                  </a:ext>
                </a:extLst>
              </p:cNvPr>
              <p:cNvPicPr/>
              <p:nvPr/>
            </p:nvPicPr>
            <p:blipFill>
              <a:blip r:embed="rId13"/>
              <a:stretch>
                <a:fillRect/>
              </a:stretch>
            </p:blipFill>
            <p:spPr>
              <a:xfrm>
                <a:off x="6147960" y="2340926"/>
                <a:ext cx="4533480" cy="4178880"/>
              </a:xfrm>
              <a:prstGeom prst="rect">
                <a:avLst/>
              </a:prstGeom>
            </p:spPr>
          </p:pic>
        </mc:Fallback>
      </mc:AlternateContent>
      <p:sp>
        <p:nvSpPr>
          <p:cNvPr id="2" name="Title 1">
            <a:extLst>
              <a:ext uri="{FF2B5EF4-FFF2-40B4-BE49-F238E27FC236}">
                <a16:creationId xmlns:a16="http://schemas.microsoft.com/office/drawing/2014/main" id="{19E92F36-ABC2-4363-8294-903ACFA1ED35}"/>
              </a:ext>
            </a:extLst>
          </p:cNvPr>
          <p:cNvSpPr>
            <a:spLocks noGrp="1"/>
          </p:cNvSpPr>
          <p:nvPr>
            <p:ph type="title" idx="4294967295"/>
          </p:nvPr>
        </p:nvSpPr>
        <p:spPr/>
        <p:txBody>
          <a:bodyPr/>
          <a:lstStyle/>
          <a:p>
            <a:r>
              <a:rPr lang="en-US" dirty="0"/>
              <a:t>What’s Virtual Facilitation?</a:t>
            </a:r>
          </a:p>
        </p:txBody>
      </p:sp>
    </p:spTree>
    <p:extLst>
      <p:ext uri="{BB962C8B-B14F-4D97-AF65-F5344CB8AC3E}">
        <p14:creationId xmlns:p14="http://schemas.microsoft.com/office/powerpoint/2010/main" val="33170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74" name="Ink 373">
                <a:extLst>
                  <a:ext uri="{FF2B5EF4-FFF2-40B4-BE49-F238E27FC236}">
                    <a16:creationId xmlns:a16="http://schemas.microsoft.com/office/drawing/2014/main" id="{E545A3EF-4EB3-4B83-AD8B-165A78FB63CC}"/>
                  </a:ext>
                </a:extLst>
              </p14:cNvPr>
              <p14:cNvContentPartPr/>
              <p14:nvPr/>
            </p14:nvContentPartPr>
            <p14:xfrm>
              <a:off x="1205802" y="1387844"/>
              <a:ext cx="9676053" cy="3443651"/>
            </p14:xfrm>
          </p:contentPart>
        </mc:Choice>
        <mc:Fallback xmlns="">
          <p:pic>
            <p:nvPicPr>
              <p:cNvPr id="374" name="Ink 373">
                <a:extLst>
                  <a:ext uri="{FF2B5EF4-FFF2-40B4-BE49-F238E27FC236}">
                    <a16:creationId xmlns:a16="http://schemas.microsoft.com/office/drawing/2014/main" id="{E545A3EF-4EB3-4B83-AD8B-165A78FB63CC}"/>
                  </a:ext>
                </a:extLst>
              </p:cNvPr>
              <p:cNvPicPr/>
              <p:nvPr/>
            </p:nvPicPr>
            <p:blipFill>
              <a:blip r:embed="rId4"/>
              <a:stretch>
                <a:fillRect/>
              </a:stretch>
            </p:blipFill>
            <p:spPr>
              <a:xfrm>
                <a:off x="1187802" y="1369846"/>
                <a:ext cx="9711693" cy="3479286"/>
              </a:xfrm>
              <a:prstGeom prst="rect">
                <a:avLst/>
              </a:prstGeom>
            </p:spPr>
          </p:pic>
        </mc:Fallback>
      </mc:AlternateContent>
      <p:sp>
        <p:nvSpPr>
          <p:cNvPr id="375" name="Content Placeholder 2">
            <a:extLst>
              <a:ext uri="{FF2B5EF4-FFF2-40B4-BE49-F238E27FC236}">
                <a16:creationId xmlns:a16="http://schemas.microsoft.com/office/drawing/2014/main" id="{9A732FB3-D8B6-49D0-B4AA-96F9F4A47657}"/>
              </a:ext>
            </a:extLst>
          </p:cNvPr>
          <p:cNvSpPr>
            <a:spLocks noGrp="1"/>
          </p:cNvSpPr>
          <p:nvPr>
            <p:ph idx="1"/>
          </p:nvPr>
        </p:nvSpPr>
        <p:spPr>
          <a:xfrm>
            <a:off x="579840" y="4868091"/>
            <a:ext cx="11037720" cy="1883637"/>
          </a:xfrm>
        </p:spPr>
        <p:txBody>
          <a:bodyPr>
            <a:normAutofit/>
          </a:bodyPr>
          <a:lstStyle/>
          <a:p>
            <a:r>
              <a:rPr lang="en-US" dirty="0"/>
              <a:t>Go to this link (in chat): </a:t>
            </a:r>
            <a:r>
              <a:rPr lang="en-US" sz="1100" i="1" dirty="0">
                <a:hlinkClick r:id="rId5"/>
              </a:rPr>
              <a:t>https://docs.google.com/spreadsheets/d/1CTOu9e75RqUykTo36hO9DcahGdMQHKPzvHd0hFpki50/edit?usp=sharing</a:t>
            </a:r>
            <a:endParaRPr lang="en-US" sz="1100" i="1" dirty="0"/>
          </a:p>
          <a:p>
            <a:r>
              <a:rPr lang="en-US" dirty="0"/>
              <a:t>Write PROBLEMS you’ve seen or had with virtual facilitation</a:t>
            </a:r>
          </a:p>
          <a:p>
            <a:r>
              <a:rPr lang="en-US" dirty="0"/>
              <a:t>Write POSSIBLE SOLUTIONS for those problems on the same row</a:t>
            </a:r>
          </a:p>
        </p:txBody>
      </p:sp>
      <p:sp>
        <p:nvSpPr>
          <p:cNvPr id="2" name="Title 1">
            <a:extLst>
              <a:ext uri="{FF2B5EF4-FFF2-40B4-BE49-F238E27FC236}">
                <a16:creationId xmlns:a16="http://schemas.microsoft.com/office/drawing/2014/main" id="{E57A9F55-5497-4C3B-AFCD-99B0D7ED0790}"/>
              </a:ext>
            </a:extLst>
          </p:cNvPr>
          <p:cNvSpPr>
            <a:spLocks noGrp="1"/>
          </p:cNvSpPr>
          <p:nvPr>
            <p:ph type="title"/>
          </p:nvPr>
        </p:nvSpPr>
        <p:spPr/>
        <p:txBody>
          <a:bodyPr/>
          <a:lstStyle/>
          <a:p>
            <a:r>
              <a:rPr lang="en-US" dirty="0"/>
              <a:t>Brainwriting in Virtual Facilitation</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126F774-2173-4A78-A160-006076EC9403}"/>
                  </a:ext>
                </a:extLst>
              </p14:cNvPr>
              <p14:cNvContentPartPr/>
              <p14:nvPr/>
            </p14:nvContentPartPr>
            <p14:xfrm>
              <a:off x="1823833" y="2464738"/>
              <a:ext cx="500040" cy="313200"/>
            </p14:xfrm>
          </p:contentPart>
        </mc:Choice>
        <mc:Fallback xmlns="">
          <p:pic>
            <p:nvPicPr>
              <p:cNvPr id="3" name="Ink 2">
                <a:extLst>
                  <a:ext uri="{FF2B5EF4-FFF2-40B4-BE49-F238E27FC236}">
                    <a16:creationId xmlns:a16="http://schemas.microsoft.com/office/drawing/2014/main" id="{A126F774-2173-4A78-A160-006076EC9403}"/>
                  </a:ext>
                </a:extLst>
              </p:cNvPr>
              <p:cNvPicPr/>
              <p:nvPr/>
            </p:nvPicPr>
            <p:blipFill>
              <a:blip r:embed="rId7"/>
              <a:stretch>
                <a:fillRect/>
              </a:stretch>
            </p:blipFill>
            <p:spPr>
              <a:xfrm>
                <a:off x="1787833" y="2393098"/>
                <a:ext cx="5716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54F1E58-ABDF-4B8C-A280-1EF34014071A}"/>
                  </a:ext>
                </a:extLst>
              </p14:cNvPr>
              <p14:cNvContentPartPr/>
              <p14:nvPr/>
            </p14:nvContentPartPr>
            <p14:xfrm>
              <a:off x="4912633" y="2511898"/>
              <a:ext cx="605880" cy="407880"/>
            </p14:xfrm>
          </p:contentPart>
        </mc:Choice>
        <mc:Fallback xmlns="">
          <p:pic>
            <p:nvPicPr>
              <p:cNvPr id="4" name="Ink 3">
                <a:extLst>
                  <a:ext uri="{FF2B5EF4-FFF2-40B4-BE49-F238E27FC236}">
                    <a16:creationId xmlns:a16="http://schemas.microsoft.com/office/drawing/2014/main" id="{D54F1E58-ABDF-4B8C-A280-1EF34014071A}"/>
                  </a:ext>
                </a:extLst>
              </p:cNvPr>
              <p:cNvPicPr/>
              <p:nvPr/>
            </p:nvPicPr>
            <p:blipFill>
              <a:blip r:embed="rId9"/>
              <a:stretch>
                <a:fillRect/>
              </a:stretch>
            </p:blipFill>
            <p:spPr>
              <a:xfrm>
                <a:off x="4876993" y="2440258"/>
                <a:ext cx="67752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24743CDA-58B3-4334-8D37-5EDF79D26F14}"/>
                  </a:ext>
                </a:extLst>
              </p14:cNvPr>
              <p14:cNvContentPartPr/>
              <p14:nvPr/>
            </p14:nvContentPartPr>
            <p14:xfrm>
              <a:off x="8008273" y="2419378"/>
              <a:ext cx="640800" cy="412200"/>
            </p14:xfrm>
          </p:contentPart>
        </mc:Choice>
        <mc:Fallback xmlns="">
          <p:pic>
            <p:nvPicPr>
              <p:cNvPr id="5" name="Ink 4">
                <a:extLst>
                  <a:ext uri="{FF2B5EF4-FFF2-40B4-BE49-F238E27FC236}">
                    <a16:creationId xmlns:a16="http://schemas.microsoft.com/office/drawing/2014/main" id="{24743CDA-58B3-4334-8D37-5EDF79D26F14}"/>
                  </a:ext>
                </a:extLst>
              </p:cNvPr>
              <p:cNvPicPr/>
              <p:nvPr/>
            </p:nvPicPr>
            <p:blipFill>
              <a:blip r:embed="rId11"/>
              <a:stretch>
                <a:fillRect/>
              </a:stretch>
            </p:blipFill>
            <p:spPr>
              <a:xfrm>
                <a:off x="7972273" y="2347738"/>
                <a:ext cx="712440" cy="555840"/>
              </a:xfrm>
              <a:prstGeom prst="rect">
                <a:avLst/>
              </a:prstGeom>
            </p:spPr>
          </p:pic>
        </mc:Fallback>
      </mc:AlternateContent>
    </p:spTree>
    <p:extLst>
      <p:ext uri="{BB962C8B-B14F-4D97-AF65-F5344CB8AC3E}">
        <p14:creationId xmlns:p14="http://schemas.microsoft.com/office/powerpoint/2010/main" val="281371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id="{ABC45C21-8D10-46BD-BACF-1919D499386F}"/>
                  </a:ext>
                </a:extLst>
              </p14:cNvPr>
              <p14:cNvContentPartPr/>
              <p14:nvPr/>
            </p14:nvContentPartPr>
            <p14:xfrm>
              <a:off x="1265113" y="1183858"/>
              <a:ext cx="7171920" cy="1170720"/>
            </p14:xfrm>
          </p:contentPart>
        </mc:Choice>
        <mc:Fallback xmlns="">
          <p:pic>
            <p:nvPicPr>
              <p:cNvPr id="32" name="Ink 31">
                <a:extLst>
                  <a:ext uri="{FF2B5EF4-FFF2-40B4-BE49-F238E27FC236}">
                    <a16:creationId xmlns:a16="http://schemas.microsoft.com/office/drawing/2014/main" id="{ABC45C21-8D10-46BD-BACF-1919D499386F}"/>
                  </a:ext>
                </a:extLst>
              </p:cNvPr>
              <p:cNvPicPr/>
              <p:nvPr/>
            </p:nvPicPr>
            <p:blipFill>
              <a:blip r:embed="rId3"/>
              <a:stretch>
                <a:fillRect/>
              </a:stretch>
            </p:blipFill>
            <p:spPr>
              <a:xfrm>
                <a:off x="1247113" y="1165864"/>
                <a:ext cx="7207560" cy="120634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4EA93575-CE7D-402E-998F-E390F0523C90}"/>
                  </a:ext>
                </a:extLst>
              </p14:cNvPr>
              <p14:cNvContentPartPr/>
              <p14:nvPr/>
            </p14:nvContentPartPr>
            <p14:xfrm>
              <a:off x="692353" y="2451418"/>
              <a:ext cx="10131480" cy="284760"/>
            </p14:xfrm>
          </p:contentPart>
        </mc:Choice>
        <mc:Fallback xmlns="">
          <p:pic>
            <p:nvPicPr>
              <p:cNvPr id="33" name="Ink 32">
                <a:extLst>
                  <a:ext uri="{FF2B5EF4-FFF2-40B4-BE49-F238E27FC236}">
                    <a16:creationId xmlns:a16="http://schemas.microsoft.com/office/drawing/2014/main" id="{4EA93575-CE7D-402E-998F-E390F0523C90}"/>
                  </a:ext>
                </a:extLst>
              </p:cNvPr>
              <p:cNvPicPr/>
              <p:nvPr/>
            </p:nvPicPr>
            <p:blipFill>
              <a:blip r:embed="rId5"/>
              <a:stretch>
                <a:fillRect/>
              </a:stretch>
            </p:blipFill>
            <p:spPr>
              <a:xfrm>
                <a:off x="656353" y="2379418"/>
                <a:ext cx="102031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Ink 40">
                <a:extLst>
                  <a:ext uri="{FF2B5EF4-FFF2-40B4-BE49-F238E27FC236}">
                    <a16:creationId xmlns:a16="http://schemas.microsoft.com/office/drawing/2014/main" id="{ED62AB46-725D-4C12-AEDA-F34C2BE75186}"/>
                  </a:ext>
                </a:extLst>
              </p14:cNvPr>
              <p14:cNvContentPartPr/>
              <p14:nvPr/>
            </p14:nvContentPartPr>
            <p14:xfrm>
              <a:off x="2118313" y="3323338"/>
              <a:ext cx="100440" cy="145800"/>
            </p14:xfrm>
          </p:contentPart>
        </mc:Choice>
        <mc:Fallback xmlns="">
          <p:pic>
            <p:nvPicPr>
              <p:cNvPr id="41" name="Ink 40">
                <a:extLst>
                  <a:ext uri="{FF2B5EF4-FFF2-40B4-BE49-F238E27FC236}">
                    <a16:creationId xmlns:a16="http://schemas.microsoft.com/office/drawing/2014/main" id="{ED62AB46-725D-4C12-AEDA-F34C2BE75186}"/>
                  </a:ext>
                </a:extLst>
              </p:cNvPr>
              <p:cNvPicPr/>
              <p:nvPr/>
            </p:nvPicPr>
            <p:blipFill>
              <a:blip r:embed="rId7"/>
              <a:stretch>
                <a:fillRect/>
              </a:stretch>
            </p:blipFill>
            <p:spPr>
              <a:xfrm>
                <a:off x="2100313" y="3305698"/>
                <a:ext cx="136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Ink 53">
                <a:extLst>
                  <a:ext uri="{FF2B5EF4-FFF2-40B4-BE49-F238E27FC236}">
                    <a16:creationId xmlns:a16="http://schemas.microsoft.com/office/drawing/2014/main" id="{5D96F7A3-7B06-4753-BCF8-93E9770219A5}"/>
                  </a:ext>
                </a:extLst>
              </p14:cNvPr>
              <p14:cNvContentPartPr/>
              <p14:nvPr/>
            </p14:nvContentPartPr>
            <p14:xfrm>
              <a:off x="1532953" y="5580538"/>
              <a:ext cx="1399680" cy="929880"/>
            </p14:xfrm>
          </p:contentPart>
        </mc:Choice>
        <mc:Fallback xmlns="">
          <p:pic>
            <p:nvPicPr>
              <p:cNvPr id="54" name="Ink 53">
                <a:extLst>
                  <a:ext uri="{FF2B5EF4-FFF2-40B4-BE49-F238E27FC236}">
                    <a16:creationId xmlns:a16="http://schemas.microsoft.com/office/drawing/2014/main" id="{5D96F7A3-7B06-4753-BCF8-93E9770219A5}"/>
                  </a:ext>
                </a:extLst>
              </p:cNvPr>
              <p:cNvPicPr/>
              <p:nvPr/>
            </p:nvPicPr>
            <p:blipFill>
              <a:blip r:embed="rId9"/>
              <a:stretch>
                <a:fillRect/>
              </a:stretch>
            </p:blipFill>
            <p:spPr>
              <a:xfrm>
                <a:off x="1514953" y="5562545"/>
                <a:ext cx="1435320" cy="96550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6" name="Ink 55">
                <a:extLst>
                  <a:ext uri="{FF2B5EF4-FFF2-40B4-BE49-F238E27FC236}">
                    <a16:creationId xmlns:a16="http://schemas.microsoft.com/office/drawing/2014/main" id="{E3FF0BCF-0184-4A50-A9BC-AE38162D46D2}"/>
                  </a:ext>
                </a:extLst>
              </p14:cNvPr>
              <p14:cNvContentPartPr/>
              <p14:nvPr/>
            </p14:nvContentPartPr>
            <p14:xfrm>
              <a:off x="1782433" y="4651738"/>
              <a:ext cx="1013040" cy="828360"/>
            </p14:xfrm>
          </p:contentPart>
        </mc:Choice>
        <mc:Fallback xmlns="">
          <p:pic>
            <p:nvPicPr>
              <p:cNvPr id="56" name="Ink 55">
                <a:extLst>
                  <a:ext uri="{FF2B5EF4-FFF2-40B4-BE49-F238E27FC236}">
                    <a16:creationId xmlns:a16="http://schemas.microsoft.com/office/drawing/2014/main" id="{E3FF0BCF-0184-4A50-A9BC-AE38162D46D2}"/>
                  </a:ext>
                </a:extLst>
              </p:cNvPr>
              <p:cNvPicPr/>
              <p:nvPr/>
            </p:nvPicPr>
            <p:blipFill>
              <a:blip r:embed="rId11"/>
              <a:stretch>
                <a:fillRect/>
              </a:stretch>
            </p:blipFill>
            <p:spPr>
              <a:xfrm>
                <a:off x="1764793" y="4633738"/>
                <a:ext cx="1048680" cy="86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a:extLst>
                  <a:ext uri="{FF2B5EF4-FFF2-40B4-BE49-F238E27FC236}">
                    <a16:creationId xmlns:a16="http://schemas.microsoft.com/office/drawing/2014/main" id="{F0267E3C-B7E7-4014-88F2-864805D188D0}"/>
                  </a:ext>
                </a:extLst>
              </p14:cNvPr>
              <p14:cNvContentPartPr/>
              <p14:nvPr/>
            </p14:nvContentPartPr>
            <p14:xfrm>
              <a:off x="1819153" y="3601258"/>
              <a:ext cx="1041120" cy="492480"/>
            </p14:xfrm>
          </p:contentPart>
        </mc:Choice>
        <mc:Fallback xmlns="">
          <p:pic>
            <p:nvPicPr>
              <p:cNvPr id="57" name="Ink 56">
                <a:extLst>
                  <a:ext uri="{FF2B5EF4-FFF2-40B4-BE49-F238E27FC236}">
                    <a16:creationId xmlns:a16="http://schemas.microsoft.com/office/drawing/2014/main" id="{F0267E3C-B7E7-4014-88F2-864805D188D0}"/>
                  </a:ext>
                </a:extLst>
              </p:cNvPr>
              <p:cNvPicPr/>
              <p:nvPr/>
            </p:nvPicPr>
            <p:blipFill>
              <a:blip r:embed="rId13"/>
              <a:stretch>
                <a:fillRect/>
              </a:stretch>
            </p:blipFill>
            <p:spPr>
              <a:xfrm>
                <a:off x="1801153" y="3583245"/>
                <a:ext cx="1076760" cy="5281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Ink 57">
                <a:extLst>
                  <a:ext uri="{FF2B5EF4-FFF2-40B4-BE49-F238E27FC236}">
                    <a16:creationId xmlns:a16="http://schemas.microsoft.com/office/drawing/2014/main" id="{9BF054A4-C2B9-4A41-92FA-2C194FBBF07E}"/>
                  </a:ext>
                </a:extLst>
              </p14:cNvPr>
              <p14:cNvContentPartPr/>
              <p14:nvPr/>
            </p14:nvContentPartPr>
            <p14:xfrm>
              <a:off x="1726993" y="4179058"/>
              <a:ext cx="1154160" cy="383760"/>
            </p14:xfrm>
          </p:contentPart>
        </mc:Choice>
        <mc:Fallback xmlns="">
          <p:pic>
            <p:nvPicPr>
              <p:cNvPr id="58" name="Ink 57">
                <a:extLst>
                  <a:ext uri="{FF2B5EF4-FFF2-40B4-BE49-F238E27FC236}">
                    <a16:creationId xmlns:a16="http://schemas.microsoft.com/office/drawing/2014/main" id="{9BF054A4-C2B9-4A41-92FA-2C194FBBF07E}"/>
                  </a:ext>
                </a:extLst>
              </p:cNvPr>
              <p:cNvPicPr/>
              <p:nvPr/>
            </p:nvPicPr>
            <p:blipFill>
              <a:blip r:embed="rId15"/>
              <a:stretch>
                <a:fillRect/>
              </a:stretch>
            </p:blipFill>
            <p:spPr>
              <a:xfrm>
                <a:off x="1708993" y="4161401"/>
                <a:ext cx="1189800" cy="41943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a:extLst>
                  <a:ext uri="{FF2B5EF4-FFF2-40B4-BE49-F238E27FC236}">
                    <a16:creationId xmlns:a16="http://schemas.microsoft.com/office/drawing/2014/main" id="{8FC056E5-1F4F-45A5-8C91-110F9B3F40AB}"/>
                  </a:ext>
                </a:extLst>
              </p14:cNvPr>
              <p14:cNvContentPartPr/>
              <p14:nvPr/>
            </p14:nvContentPartPr>
            <p14:xfrm>
              <a:off x="5033593" y="3934258"/>
              <a:ext cx="9720" cy="16200"/>
            </p14:xfrm>
          </p:contentPart>
        </mc:Choice>
        <mc:Fallback xmlns="">
          <p:pic>
            <p:nvPicPr>
              <p:cNvPr id="68" name="Ink 67">
                <a:extLst>
                  <a:ext uri="{FF2B5EF4-FFF2-40B4-BE49-F238E27FC236}">
                    <a16:creationId xmlns:a16="http://schemas.microsoft.com/office/drawing/2014/main" id="{8FC056E5-1F4F-45A5-8C91-110F9B3F40AB}"/>
                  </a:ext>
                </a:extLst>
              </p:cNvPr>
              <p:cNvPicPr/>
              <p:nvPr/>
            </p:nvPicPr>
            <p:blipFill>
              <a:blip r:embed="rId17"/>
              <a:stretch>
                <a:fillRect/>
              </a:stretch>
            </p:blipFill>
            <p:spPr>
              <a:xfrm>
                <a:off x="5015593" y="3916258"/>
                <a:ext cx="45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Ink 68">
                <a:extLst>
                  <a:ext uri="{FF2B5EF4-FFF2-40B4-BE49-F238E27FC236}">
                    <a16:creationId xmlns:a16="http://schemas.microsoft.com/office/drawing/2014/main" id="{FE2E90D6-6CA8-44DA-AF23-D61EEB274415}"/>
                  </a:ext>
                </a:extLst>
              </p14:cNvPr>
              <p14:cNvContentPartPr/>
              <p14:nvPr/>
            </p14:nvContentPartPr>
            <p14:xfrm>
              <a:off x="5079673" y="4039378"/>
              <a:ext cx="9720" cy="15120"/>
            </p14:xfrm>
          </p:contentPart>
        </mc:Choice>
        <mc:Fallback xmlns="">
          <p:pic>
            <p:nvPicPr>
              <p:cNvPr id="69" name="Ink 68">
                <a:extLst>
                  <a:ext uri="{FF2B5EF4-FFF2-40B4-BE49-F238E27FC236}">
                    <a16:creationId xmlns:a16="http://schemas.microsoft.com/office/drawing/2014/main" id="{FE2E90D6-6CA8-44DA-AF23-D61EEB274415}"/>
                  </a:ext>
                </a:extLst>
              </p:cNvPr>
              <p:cNvPicPr/>
              <p:nvPr/>
            </p:nvPicPr>
            <p:blipFill>
              <a:blip r:embed="rId19"/>
              <a:stretch>
                <a:fillRect/>
              </a:stretch>
            </p:blipFill>
            <p:spPr>
              <a:xfrm>
                <a:off x="5061673" y="4021738"/>
                <a:ext cx="45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 name="Ink 76">
                <a:extLst>
                  <a:ext uri="{FF2B5EF4-FFF2-40B4-BE49-F238E27FC236}">
                    <a16:creationId xmlns:a16="http://schemas.microsoft.com/office/drawing/2014/main" id="{2A1AAD11-8235-41D9-AEC0-05091ED9BD90}"/>
                  </a:ext>
                </a:extLst>
              </p14:cNvPr>
              <p14:cNvContentPartPr/>
              <p14:nvPr/>
            </p14:nvContentPartPr>
            <p14:xfrm>
              <a:off x="5614633" y="3407938"/>
              <a:ext cx="948600" cy="625680"/>
            </p14:xfrm>
          </p:contentPart>
        </mc:Choice>
        <mc:Fallback xmlns="">
          <p:pic>
            <p:nvPicPr>
              <p:cNvPr id="77" name="Ink 76">
                <a:extLst>
                  <a:ext uri="{FF2B5EF4-FFF2-40B4-BE49-F238E27FC236}">
                    <a16:creationId xmlns:a16="http://schemas.microsoft.com/office/drawing/2014/main" id="{2A1AAD11-8235-41D9-AEC0-05091ED9BD90}"/>
                  </a:ext>
                </a:extLst>
              </p:cNvPr>
              <p:cNvPicPr/>
              <p:nvPr/>
            </p:nvPicPr>
            <p:blipFill>
              <a:blip r:embed="rId21"/>
              <a:stretch>
                <a:fillRect/>
              </a:stretch>
            </p:blipFill>
            <p:spPr>
              <a:xfrm>
                <a:off x="5596640" y="3389948"/>
                <a:ext cx="984226" cy="6613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8" name="Ink 77">
                <a:extLst>
                  <a:ext uri="{FF2B5EF4-FFF2-40B4-BE49-F238E27FC236}">
                    <a16:creationId xmlns:a16="http://schemas.microsoft.com/office/drawing/2014/main" id="{91CE5D4A-82C7-4095-8BDE-CC179A0DA7EC}"/>
                  </a:ext>
                </a:extLst>
              </p14:cNvPr>
              <p14:cNvContentPartPr/>
              <p14:nvPr/>
            </p14:nvContentPartPr>
            <p14:xfrm>
              <a:off x="3361753" y="3795658"/>
              <a:ext cx="1478880" cy="792000"/>
            </p14:xfrm>
          </p:contentPart>
        </mc:Choice>
        <mc:Fallback xmlns="">
          <p:pic>
            <p:nvPicPr>
              <p:cNvPr id="78" name="Ink 77">
                <a:extLst>
                  <a:ext uri="{FF2B5EF4-FFF2-40B4-BE49-F238E27FC236}">
                    <a16:creationId xmlns:a16="http://schemas.microsoft.com/office/drawing/2014/main" id="{91CE5D4A-82C7-4095-8BDE-CC179A0DA7EC}"/>
                  </a:ext>
                </a:extLst>
              </p:cNvPr>
              <p:cNvPicPr/>
              <p:nvPr/>
            </p:nvPicPr>
            <p:blipFill>
              <a:blip r:embed="rId23"/>
              <a:stretch>
                <a:fillRect/>
              </a:stretch>
            </p:blipFill>
            <p:spPr>
              <a:xfrm>
                <a:off x="3343753" y="3778018"/>
                <a:ext cx="151452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8" name="Ink 117">
                <a:extLst>
                  <a:ext uri="{FF2B5EF4-FFF2-40B4-BE49-F238E27FC236}">
                    <a16:creationId xmlns:a16="http://schemas.microsoft.com/office/drawing/2014/main" id="{A62552B9-DDE3-495C-8BB0-36F92C88F1BC}"/>
                  </a:ext>
                </a:extLst>
              </p14:cNvPr>
              <p14:cNvContentPartPr/>
              <p14:nvPr/>
            </p14:nvContentPartPr>
            <p14:xfrm>
              <a:off x="7542793" y="3724378"/>
              <a:ext cx="3661920" cy="2183400"/>
            </p14:xfrm>
          </p:contentPart>
        </mc:Choice>
        <mc:Fallback xmlns="">
          <p:pic>
            <p:nvPicPr>
              <p:cNvPr id="118" name="Ink 117">
                <a:extLst>
                  <a:ext uri="{FF2B5EF4-FFF2-40B4-BE49-F238E27FC236}">
                    <a16:creationId xmlns:a16="http://schemas.microsoft.com/office/drawing/2014/main" id="{A62552B9-DDE3-495C-8BB0-36F92C88F1BC}"/>
                  </a:ext>
                </a:extLst>
              </p:cNvPr>
              <p:cNvPicPr/>
              <p:nvPr/>
            </p:nvPicPr>
            <p:blipFill>
              <a:blip r:embed="rId25"/>
              <a:stretch>
                <a:fillRect/>
              </a:stretch>
            </p:blipFill>
            <p:spPr>
              <a:xfrm>
                <a:off x="7525153" y="3706378"/>
                <a:ext cx="3697560" cy="221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9" name="Ink 118">
                <a:extLst>
                  <a:ext uri="{FF2B5EF4-FFF2-40B4-BE49-F238E27FC236}">
                    <a16:creationId xmlns:a16="http://schemas.microsoft.com/office/drawing/2014/main" id="{DDFFFDA5-7E31-4506-B11A-46DCB4AD38D8}"/>
                  </a:ext>
                </a:extLst>
              </p14:cNvPr>
              <p14:cNvContentPartPr/>
              <p14:nvPr/>
            </p14:nvContentPartPr>
            <p14:xfrm>
              <a:off x="7887313" y="5674138"/>
              <a:ext cx="1319040" cy="89280"/>
            </p14:xfrm>
          </p:contentPart>
        </mc:Choice>
        <mc:Fallback xmlns="">
          <p:pic>
            <p:nvPicPr>
              <p:cNvPr id="119" name="Ink 118">
                <a:extLst>
                  <a:ext uri="{FF2B5EF4-FFF2-40B4-BE49-F238E27FC236}">
                    <a16:creationId xmlns:a16="http://schemas.microsoft.com/office/drawing/2014/main" id="{DDFFFDA5-7E31-4506-B11A-46DCB4AD38D8}"/>
                  </a:ext>
                </a:extLst>
              </p:cNvPr>
              <p:cNvPicPr/>
              <p:nvPr/>
            </p:nvPicPr>
            <p:blipFill>
              <a:blip r:embed="rId27"/>
              <a:stretch>
                <a:fillRect/>
              </a:stretch>
            </p:blipFill>
            <p:spPr>
              <a:xfrm>
                <a:off x="7869673" y="5638498"/>
                <a:ext cx="1354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0" name="Ink 119">
                <a:extLst>
                  <a:ext uri="{FF2B5EF4-FFF2-40B4-BE49-F238E27FC236}">
                    <a16:creationId xmlns:a16="http://schemas.microsoft.com/office/drawing/2014/main" id="{640606EC-8554-4EBA-8BCC-969073726672}"/>
                  </a:ext>
                </a:extLst>
              </p14:cNvPr>
              <p14:cNvContentPartPr/>
              <p14:nvPr/>
            </p14:nvContentPartPr>
            <p14:xfrm>
              <a:off x="9558073" y="5565778"/>
              <a:ext cx="1425240" cy="114840"/>
            </p14:xfrm>
          </p:contentPart>
        </mc:Choice>
        <mc:Fallback xmlns="">
          <p:pic>
            <p:nvPicPr>
              <p:cNvPr id="120" name="Ink 119">
                <a:extLst>
                  <a:ext uri="{FF2B5EF4-FFF2-40B4-BE49-F238E27FC236}">
                    <a16:creationId xmlns:a16="http://schemas.microsoft.com/office/drawing/2014/main" id="{640606EC-8554-4EBA-8BCC-969073726672}"/>
                  </a:ext>
                </a:extLst>
              </p:cNvPr>
              <p:cNvPicPr/>
              <p:nvPr/>
            </p:nvPicPr>
            <p:blipFill>
              <a:blip r:embed="rId29"/>
              <a:stretch>
                <a:fillRect/>
              </a:stretch>
            </p:blipFill>
            <p:spPr>
              <a:xfrm>
                <a:off x="9540433" y="5529778"/>
                <a:ext cx="1460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1" name="Ink 120">
                <a:extLst>
                  <a:ext uri="{FF2B5EF4-FFF2-40B4-BE49-F238E27FC236}">
                    <a16:creationId xmlns:a16="http://schemas.microsoft.com/office/drawing/2014/main" id="{2FC470E1-5C3B-428B-9133-541788BFE318}"/>
                  </a:ext>
                </a:extLst>
              </p14:cNvPr>
              <p14:cNvContentPartPr/>
              <p14:nvPr/>
            </p14:nvContentPartPr>
            <p14:xfrm>
              <a:off x="9349993" y="5643178"/>
              <a:ext cx="237240" cy="294120"/>
            </p14:xfrm>
          </p:contentPart>
        </mc:Choice>
        <mc:Fallback xmlns="">
          <p:pic>
            <p:nvPicPr>
              <p:cNvPr id="121" name="Ink 120">
                <a:extLst>
                  <a:ext uri="{FF2B5EF4-FFF2-40B4-BE49-F238E27FC236}">
                    <a16:creationId xmlns:a16="http://schemas.microsoft.com/office/drawing/2014/main" id="{2FC470E1-5C3B-428B-9133-541788BFE318}"/>
                  </a:ext>
                </a:extLst>
              </p:cNvPr>
              <p:cNvPicPr/>
              <p:nvPr/>
            </p:nvPicPr>
            <p:blipFill>
              <a:blip r:embed="rId31"/>
              <a:stretch>
                <a:fillRect/>
              </a:stretch>
            </p:blipFill>
            <p:spPr>
              <a:xfrm>
                <a:off x="9332353" y="5607178"/>
                <a:ext cx="272880" cy="365760"/>
              </a:xfrm>
              <a:prstGeom prst="rect">
                <a:avLst/>
              </a:prstGeom>
            </p:spPr>
          </p:pic>
        </mc:Fallback>
      </mc:AlternateContent>
    </p:spTree>
    <p:extLst>
      <p:ext uri="{BB962C8B-B14F-4D97-AF65-F5344CB8AC3E}">
        <p14:creationId xmlns:p14="http://schemas.microsoft.com/office/powerpoint/2010/main" val="77093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C4B713E0-6AF7-49E9-9A78-76998F9C0287}"/>
                  </a:ext>
                </a:extLst>
              </p14:cNvPr>
              <p14:cNvContentPartPr/>
              <p14:nvPr/>
            </p14:nvContentPartPr>
            <p14:xfrm>
              <a:off x="4516273" y="1775338"/>
              <a:ext cx="2362320" cy="3034440"/>
            </p14:xfrm>
          </p:contentPart>
        </mc:Choice>
        <mc:Fallback xmlns="">
          <p:pic>
            <p:nvPicPr>
              <p:cNvPr id="13" name="Ink 12">
                <a:extLst>
                  <a:ext uri="{FF2B5EF4-FFF2-40B4-BE49-F238E27FC236}">
                    <a16:creationId xmlns:a16="http://schemas.microsoft.com/office/drawing/2014/main" id="{C4B713E0-6AF7-49E9-9A78-76998F9C0287}"/>
                  </a:ext>
                </a:extLst>
              </p:cNvPr>
              <p:cNvPicPr/>
              <p:nvPr/>
            </p:nvPicPr>
            <p:blipFill>
              <a:blip r:embed="rId3"/>
              <a:stretch>
                <a:fillRect/>
              </a:stretch>
            </p:blipFill>
            <p:spPr>
              <a:xfrm>
                <a:off x="4498273" y="1757338"/>
                <a:ext cx="2397960" cy="30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7D6CCC28-D124-4BC4-8C11-C5FE1E8B1890}"/>
                  </a:ext>
                </a:extLst>
              </p14:cNvPr>
              <p14:cNvContentPartPr/>
              <p14:nvPr/>
            </p14:nvContentPartPr>
            <p14:xfrm>
              <a:off x="2166193" y="311938"/>
              <a:ext cx="1605240" cy="1728000"/>
            </p14:xfrm>
          </p:contentPart>
        </mc:Choice>
        <mc:Fallback xmlns="">
          <p:pic>
            <p:nvPicPr>
              <p:cNvPr id="17" name="Ink 16">
                <a:extLst>
                  <a:ext uri="{FF2B5EF4-FFF2-40B4-BE49-F238E27FC236}">
                    <a16:creationId xmlns:a16="http://schemas.microsoft.com/office/drawing/2014/main" id="{7D6CCC28-D124-4BC4-8C11-C5FE1E8B1890}"/>
                  </a:ext>
                </a:extLst>
              </p:cNvPr>
              <p:cNvPicPr/>
              <p:nvPr/>
            </p:nvPicPr>
            <p:blipFill>
              <a:blip r:embed="rId5"/>
              <a:stretch>
                <a:fillRect/>
              </a:stretch>
            </p:blipFill>
            <p:spPr>
              <a:xfrm>
                <a:off x="2148553" y="293938"/>
                <a:ext cx="1640880" cy="176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0E5CC691-980D-4A88-9AAE-41B29818D1EF}"/>
                  </a:ext>
                </a:extLst>
              </p14:cNvPr>
              <p14:cNvContentPartPr/>
              <p14:nvPr/>
            </p14:nvContentPartPr>
            <p14:xfrm>
              <a:off x="7703713" y="997378"/>
              <a:ext cx="942480" cy="395640"/>
            </p14:xfrm>
          </p:contentPart>
        </mc:Choice>
        <mc:Fallback xmlns="">
          <p:pic>
            <p:nvPicPr>
              <p:cNvPr id="22" name="Ink 21">
                <a:extLst>
                  <a:ext uri="{FF2B5EF4-FFF2-40B4-BE49-F238E27FC236}">
                    <a16:creationId xmlns:a16="http://schemas.microsoft.com/office/drawing/2014/main" id="{0E5CC691-980D-4A88-9AAE-41B29818D1EF}"/>
                  </a:ext>
                </a:extLst>
              </p:cNvPr>
              <p:cNvPicPr/>
              <p:nvPr/>
            </p:nvPicPr>
            <p:blipFill>
              <a:blip r:embed="rId7"/>
              <a:stretch>
                <a:fillRect/>
              </a:stretch>
            </p:blipFill>
            <p:spPr>
              <a:xfrm>
                <a:off x="7685713" y="979378"/>
                <a:ext cx="9781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a:extLst>
                  <a:ext uri="{FF2B5EF4-FFF2-40B4-BE49-F238E27FC236}">
                    <a16:creationId xmlns:a16="http://schemas.microsoft.com/office/drawing/2014/main" id="{E6053B82-02EA-4A4B-8F97-4B54B2209EAE}"/>
                  </a:ext>
                </a:extLst>
              </p14:cNvPr>
              <p14:cNvContentPartPr/>
              <p14:nvPr/>
            </p14:nvContentPartPr>
            <p14:xfrm>
              <a:off x="7453513" y="1532698"/>
              <a:ext cx="1700280" cy="463680"/>
            </p14:xfrm>
          </p:contentPart>
        </mc:Choice>
        <mc:Fallback xmlns="">
          <p:pic>
            <p:nvPicPr>
              <p:cNvPr id="36" name="Ink 35">
                <a:extLst>
                  <a:ext uri="{FF2B5EF4-FFF2-40B4-BE49-F238E27FC236}">
                    <a16:creationId xmlns:a16="http://schemas.microsoft.com/office/drawing/2014/main" id="{E6053B82-02EA-4A4B-8F97-4B54B2209EAE}"/>
                  </a:ext>
                </a:extLst>
              </p:cNvPr>
              <p:cNvPicPr/>
              <p:nvPr/>
            </p:nvPicPr>
            <p:blipFill>
              <a:blip r:embed="rId9"/>
              <a:stretch>
                <a:fillRect/>
              </a:stretch>
            </p:blipFill>
            <p:spPr>
              <a:xfrm>
                <a:off x="7435513" y="1515058"/>
                <a:ext cx="17359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CFF8E686-5790-4B50-8B37-829ED6D9ACF7}"/>
                  </a:ext>
                </a:extLst>
              </p14:cNvPr>
              <p14:cNvContentPartPr/>
              <p14:nvPr/>
            </p14:nvContentPartPr>
            <p14:xfrm>
              <a:off x="7681753" y="451978"/>
              <a:ext cx="990360" cy="333720"/>
            </p14:xfrm>
          </p:contentPart>
        </mc:Choice>
        <mc:Fallback xmlns="">
          <p:pic>
            <p:nvPicPr>
              <p:cNvPr id="37" name="Ink 36">
                <a:extLst>
                  <a:ext uri="{FF2B5EF4-FFF2-40B4-BE49-F238E27FC236}">
                    <a16:creationId xmlns:a16="http://schemas.microsoft.com/office/drawing/2014/main" id="{CFF8E686-5790-4B50-8B37-829ED6D9ACF7}"/>
                  </a:ext>
                </a:extLst>
              </p:cNvPr>
              <p:cNvPicPr/>
              <p:nvPr/>
            </p:nvPicPr>
            <p:blipFill>
              <a:blip r:embed="rId11"/>
              <a:stretch>
                <a:fillRect/>
              </a:stretch>
            </p:blipFill>
            <p:spPr>
              <a:xfrm>
                <a:off x="7663753" y="434338"/>
                <a:ext cx="10260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Ink 42">
                <a:extLst>
                  <a:ext uri="{FF2B5EF4-FFF2-40B4-BE49-F238E27FC236}">
                    <a16:creationId xmlns:a16="http://schemas.microsoft.com/office/drawing/2014/main" id="{F20E8F48-F1EE-4F4D-BE9C-1F6AA4350EDB}"/>
                  </a:ext>
                </a:extLst>
              </p14:cNvPr>
              <p14:cNvContentPartPr/>
              <p14:nvPr/>
            </p14:nvContentPartPr>
            <p14:xfrm>
              <a:off x="7813153" y="3122098"/>
              <a:ext cx="1895760" cy="1195560"/>
            </p14:xfrm>
          </p:contentPart>
        </mc:Choice>
        <mc:Fallback xmlns="">
          <p:pic>
            <p:nvPicPr>
              <p:cNvPr id="43" name="Ink 42">
                <a:extLst>
                  <a:ext uri="{FF2B5EF4-FFF2-40B4-BE49-F238E27FC236}">
                    <a16:creationId xmlns:a16="http://schemas.microsoft.com/office/drawing/2014/main" id="{F20E8F48-F1EE-4F4D-BE9C-1F6AA4350EDB}"/>
                  </a:ext>
                </a:extLst>
              </p:cNvPr>
              <p:cNvPicPr/>
              <p:nvPr/>
            </p:nvPicPr>
            <p:blipFill>
              <a:blip r:embed="rId13"/>
              <a:stretch>
                <a:fillRect/>
              </a:stretch>
            </p:blipFill>
            <p:spPr>
              <a:xfrm>
                <a:off x="7795156" y="3104458"/>
                <a:ext cx="1931393" cy="123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4" name="Ink 43">
                <a:extLst>
                  <a:ext uri="{FF2B5EF4-FFF2-40B4-BE49-F238E27FC236}">
                    <a16:creationId xmlns:a16="http://schemas.microsoft.com/office/drawing/2014/main" id="{3FC32C4C-6227-489D-9509-5EF753430C44}"/>
                  </a:ext>
                </a:extLst>
              </p14:cNvPr>
              <p14:cNvContentPartPr/>
              <p14:nvPr/>
            </p14:nvContentPartPr>
            <p14:xfrm>
              <a:off x="1625473" y="4311538"/>
              <a:ext cx="9334800" cy="1651320"/>
            </p14:xfrm>
          </p:contentPart>
        </mc:Choice>
        <mc:Fallback xmlns="">
          <p:pic>
            <p:nvPicPr>
              <p:cNvPr id="44" name="Ink 43">
                <a:extLst>
                  <a:ext uri="{FF2B5EF4-FFF2-40B4-BE49-F238E27FC236}">
                    <a16:creationId xmlns:a16="http://schemas.microsoft.com/office/drawing/2014/main" id="{3FC32C4C-6227-489D-9509-5EF753430C44}"/>
                  </a:ext>
                </a:extLst>
              </p:cNvPr>
              <p:cNvPicPr/>
              <p:nvPr/>
            </p:nvPicPr>
            <p:blipFill>
              <a:blip r:embed="rId15"/>
              <a:stretch>
                <a:fillRect/>
              </a:stretch>
            </p:blipFill>
            <p:spPr>
              <a:xfrm>
                <a:off x="1589473" y="4239898"/>
                <a:ext cx="9406440" cy="179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Ink 44">
                <a:extLst>
                  <a:ext uri="{FF2B5EF4-FFF2-40B4-BE49-F238E27FC236}">
                    <a16:creationId xmlns:a16="http://schemas.microsoft.com/office/drawing/2014/main" id="{347290AB-0B55-42E9-96D6-17662D743D53}"/>
                  </a:ext>
                </a:extLst>
              </p14:cNvPr>
              <p14:cNvContentPartPr/>
              <p14:nvPr/>
            </p14:nvContentPartPr>
            <p14:xfrm>
              <a:off x="6791833" y="-39062"/>
              <a:ext cx="3021480" cy="2459880"/>
            </p14:xfrm>
          </p:contentPart>
        </mc:Choice>
        <mc:Fallback xmlns="">
          <p:pic>
            <p:nvPicPr>
              <p:cNvPr id="45" name="Ink 44">
                <a:extLst>
                  <a:ext uri="{FF2B5EF4-FFF2-40B4-BE49-F238E27FC236}">
                    <a16:creationId xmlns:a16="http://schemas.microsoft.com/office/drawing/2014/main" id="{347290AB-0B55-42E9-96D6-17662D743D53}"/>
                  </a:ext>
                </a:extLst>
              </p:cNvPr>
              <p:cNvPicPr/>
              <p:nvPr/>
            </p:nvPicPr>
            <p:blipFill>
              <a:blip r:embed="rId17"/>
              <a:stretch>
                <a:fillRect/>
              </a:stretch>
            </p:blipFill>
            <p:spPr>
              <a:xfrm>
                <a:off x="6756193" y="-110702"/>
                <a:ext cx="3093120" cy="260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Ink 58">
                <a:extLst>
                  <a:ext uri="{FF2B5EF4-FFF2-40B4-BE49-F238E27FC236}">
                    <a16:creationId xmlns:a16="http://schemas.microsoft.com/office/drawing/2014/main" id="{8FE9D393-DC63-4AE8-B6FC-7921459971EE}"/>
                  </a:ext>
                </a:extLst>
              </p14:cNvPr>
              <p14:cNvContentPartPr/>
              <p14:nvPr/>
            </p14:nvContentPartPr>
            <p14:xfrm>
              <a:off x="9623953" y="1846989"/>
              <a:ext cx="1408320" cy="963000"/>
            </p14:xfrm>
          </p:contentPart>
        </mc:Choice>
        <mc:Fallback xmlns="">
          <p:pic>
            <p:nvPicPr>
              <p:cNvPr id="59" name="Ink 58">
                <a:extLst>
                  <a:ext uri="{FF2B5EF4-FFF2-40B4-BE49-F238E27FC236}">
                    <a16:creationId xmlns:a16="http://schemas.microsoft.com/office/drawing/2014/main" id="{8FE9D393-DC63-4AE8-B6FC-7921459971EE}"/>
                  </a:ext>
                </a:extLst>
              </p:cNvPr>
              <p:cNvPicPr/>
              <p:nvPr/>
            </p:nvPicPr>
            <p:blipFill>
              <a:blip r:embed="rId19"/>
              <a:stretch>
                <a:fillRect/>
              </a:stretch>
            </p:blipFill>
            <p:spPr>
              <a:xfrm>
                <a:off x="9606308" y="1828989"/>
                <a:ext cx="1443969" cy="998640"/>
              </a:xfrm>
              <a:prstGeom prst="rect">
                <a:avLst/>
              </a:prstGeom>
            </p:spPr>
          </p:pic>
        </mc:Fallback>
      </mc:AlternateContent>
    </p:spTree>
    <p:extLst>
      <p:ext uri="{BB962C8B-B14F-4D97-AF65-F5344CB8AC3E}">
        <p14:creationId xmlns:p14="http://schemas.microsoft.com/office/powerpoint/2010/main" val="255768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B4329BA-35B1-4B11-A4DB-702A39934DD1}"/>
              </a:ext>
            </a:extLst>
          </p:cNvPr>
          <p:cNvSpPr>
            <a:spLocks noGrp="1"/>
          </p:cNvSpPr>
          <p:nvPr>
            <p:ph idx="1"/>
          </p:nvPr>
        </p:nvSpPr>
        <p:spPr>
          <a:xfrm>
            <a:off x="579840" y="4267201"/>
            <a:ext cx="11037720" cy="2484528"/>
          </a:xfrm>
        </p:spPr>
        <p:txBody>
          <a:bodyPr>
            <a:normAutofit fontScale="77500" lnSpcReduction="20000"/>
          </a:bodyPr>
          <a:lstStyle/>
          <a:p>
            <a:r>
              <a:rPr lang="en-US" dirty="0"/>
              <a:t>Go to this link (in chat): </a:t>
            </a:r>
            <a:r>
              <a:rPr lang="en-US" sz="1500" i="1" dirty="0">
                <a:hlinkClick r:id="rId3"/>
              </a:rPr>
              <a:t>https://docs.google.com/spreadsheets/d/11-srN2HwS_NrnXPzastiCthYj-Zu3sPmi9VusOuf4Js/edit?usp=sharing</a:t>
            </a:r>
            <a:endParaRPr lang="en-US" sz="500" i="1" dirty="0"/>
          </a:p>
          <a:p>
            <a:r>
              <a:rPr lang="en-US" dirty="0"/>
              <a:t>In each row, type:</a:t>
            </a:r>
          </a:p>
          <a:p>
            <a:pPr lvl="1"/>
            <a:r>
              <a:rPr lang="en-US" dirty="0"/>
              <a:t>The name of a virtual facilitation tool you use</a:t>
            </a:r>
          </a:p>
          <a:p>
            <a:pPr lvl="1"/>
            <a:r>
              <a:rPr lang="en-US" dirty="0"/>
              <a:t>What it does </a:t>
            </a:r>
          </a:p>
          <a:p>
            <a:pPr lvl="1"/>
            <a:r>
              <a:rPr lang="en-US" dirty="0"/>
              <a:t>The cost (if you know it)</a:t>
            </a:r>
          </a:p>
          <a:p>
            <a:pPr lvl="1"/>
            <a:r>
              <a:rPr lang="en-US" dirty="0"/>
              <a:t>Pros (if you want)</a:t>
            </a:r>
          </a:p>
          <a:p>
            <a:pPr lvl="1"/>
            <a:r>
              <a:rPr lang="en-US" dirty="0"/>
              <a:t>Cons (if you want)</a:t>
            </a:r>
          </a:p>
          <a:p>
            <a:r>
              <a:rPr lang="en-US" dirty="0"/>
              <a:t>Don’t worry about duplicating work</a:t>
            </a:r>
          </a:p>
        </p:txBody>
      </p:sp>
      <mc:AlternateContent xmlns:mc="http://schemas.openxmlformats.org/markup-compatibility/2006" xmlns:p14="http://schemas.microsoft.com/office/powerpoint/2010/main">
        <mc:Choice Requires="p14">
          <p:contentPart p14:bwMode="auto" r:id="rId4">
            <p14:nvContentPartPr>
              <p14:cNvPr id="234" name="Ink 233">
                <a:extLst>
                  <a:ext uri="{FF2B5EF4-FFF2-40B4-BE49-F238E27FC236}">
                    <a16:creationId xmlns:a16="http://schemas.microsoft.com/office/drawing/2014/main" id="{0548408C-1E56-4D82-8004-C94EA37E1C0B}"/>
                  </a:ext>
                </a:extLst>
              </p14:cNvPr>
              <p14:cNvContentPartPr/>
              <p14:nvPr/>
            </p14:nvContentPartPr>
            <p14:xfrm>
              <a:off x="5675292" y="1161831"/>
              <a:ext cx="4312080" cy="3006360"/>
            </p14:xfrm>
          </p:contentPart>
        </mc:Choice>
        <mc:Fallback xmlns="">
          <p:pic>
            <p:nvPicPr>
              <p:cNvPr id="234" name="Ink 233">
                <a:extLst>
                  <a:ext uri="{FF2B5EF4-FFF2-40B4-BE49-F238E27FC236}">
                    <a16:creationId xmlns:a16="http://schemas.microsoft.com/office/drawing/2014/main" id="{0548408C-1E56-4D82-8004-C94EA37E1C0B}"/>
                  </a:ext>
                </a:extLst>
              </p:cNvPr>
              <p:cNvPicPr/>
              <p:nvPr/>
            </p:nvPicPr>
            <p:blipFill>
              <a:blip r:embed="rId5"/>
              <a:stretch>
                <a:fillRect/>
              </a:stretch>
            </p:blipFill>
            <p:spPr>
              <a:xfrm>
                <a:off x="5657292" y="1143831"/>
                <a:ext cx="4347720" cy="3042000"/>
              </a:xfrm>
              <a:prstGeom prst="rect">
                <a:avLst/>
              </a:prstGeom>
            </p:spPr>
          </p:pic>
        </mc:Fallback>
      </mc:AlternateContent>
      <p:sp>
        <p:nvSpPr>
          <p:cNvPr id="2" name="Title 1">
            <a:extLst>
              <a:ext uri="{FF2B5EF4-FFF2-40B4-BE49-F238E27FC236}">
                <a16:creationId xmlns:a16="http://schemas.microsoft.com/office/drawing/2014/main" id="{5D1745C3-1045-4730-AA40-1F99FB10E973}"/>
              </a:ext>
            </a:extLst>
          </p:cNvPr>
          <p:cNvSpPr>
            <a:spLocks noGrp="1"/>
          </p:cNvSpPr>
          <p:nvPr>
            <p:ph type="title"/>
          </p:nvPr>
        </p:nvSpPr>
        <p:spPr/>
        <p:txBody>
          <a:bodyPr/>
          <a:lstStyle/>
          <a:p>
            <a:r>
              <a:rPr lang="en-US" dirty="0"/>
              <a:t>Virtual Facilitation Tools</a:t>
            </a:r>
          </a:p>
        </p:txBody>
      </p:sp>
    </p:spTree>
    <p:extLst>
      <p:ext uri="{BB962C8B-B14F-4D97-AF65-F5344CB8AC3E}">
        <p14:creationId xmlns:p14="http://schemas.microsoft.com/office/powerpoint/2010/main" val="163083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453625FA-D7DB-4D6F-B465-FA86C43F9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0FCD7BBD-F145-4444-9990-633EA21D2987}"/>
              </a:ext>
            </a:extLst>
          </p:cNvPr>
          <p:cNvSpPr/>
          <p:nvPr/>
        </p:nvSpPr>
        <p:spPr>
          <a:xfrm>
            <a:off x="1392163" y="143389"/>
            <a:ext cx="10027751" cy="6342496"/>
          </a:xfrm>
          <a:prstGeom prst="rect">
            <a:avLst/>
          </a:prstGeom>
          <a:solidFill>
            <a:srgbClr val="FFFFFF">
              <a:alpha val="85098"/>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81" name="Ink 280">
                <a:extLst>
                  <a:ext uri="{FF2B5EF4-FFF2-40B4-BE49-F238E27FC236}">
                    <a16:creationId xmlns:a16="http://schemas.microsoft.com/office/drawing/2014/main" id="{E6FB674C-0187-469B-8C9B-0F930F8C0383}"/>
                  </a:ext>
                </a:extLst>
              </p14:cNvPr>
              <p14:cNvContentPartPr/>
              <p14:nvPr/>
            </p14:nvContentPartPr>
            <p14:xfrm>
              <a:off x="2178043" y="600484"/>
              <a:ext cx="223920" cy="1209960"/>
            </p14:xfrm>
          </p:contentPart>
        </mc:Choice>
        <mc:Fallback xmlns="">
          <p:pic>
            <p:nvPicPr>
              <p:cNvPr id="281" name="Ink 280">
                <a:extLst>
                  <a:ext uri="{FF2B5EF4-FFF2-40B4-BE49-F238E27FC236}">
                    <a16:creationId xmlns:a16="http://schemas.microsoft.com/office/drawing/2014/main" id="{E6FB674C-0187-469B-8C9B-0F930F8C0383}"/>
                  </a:ext>
                </a:extLst>
              </p:cNvPr>
              <p:cNvPicPr/>
              <p:nvPr/>
            </p:nvPicPr>
            <p:blipFill>
              <a:blip r:embed="rId5"/>
              <a:stretch>
                <a:fillRect/>
              </a:stretch>
            </p:blipFill>
            <p:spPr>
              <a:xfrm>
                <a:off x="2160403" y="582839"/>
                <a:ext cx="259560" cy="12456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9" name="Ink 288">
                <a:extLst>
                  <a:ext uri="{FF2B5EF4-FFF2-40B4-BE49-F238E27FC236}">
                    <a16:creationId xmlns:a16="http://schemas.microsoft.com/office/drawing/2014/main" id="{55156DE7-036A-424A-8C90-AADF76413063}"/>
                  </a:ext>
                </a:extLst>
              </p14:cNvPr>
              <p14:cNvContentPartPr/>
              <p14:nvPr/>
            </p14:nvContentPartPr>
            <p14:xfrm>
              <a:off x="2104603" y="3945177"/>
              <a:ext cx="205560" cy="324360"/>
            </p14:xfrm>
          </p:contentPart>
        </mc:Choice>
        <mc:Fallback xmlns="">
          <p:pic>
            <p:nvPicPr>
              <p:cNvPr id="289" name="Ink 288">
                <a:extLst>
                  <a:ext uri="{FF2B5EF4-FFF2-40B4-BE49-F238E27FC236}">
                    <a16:creationId xmlns:a16="http://schemas.microsoft.com/office/drawing/2014/main" id="{55156DE7-036A-424A-8C90-AADF76413063}"/>
                  </a:ext>
                </a:extLst>
              </p:cNvPr>
              <p:cNvPicPr/>
              <p:nvPr/>
            </p:nvPicPr>
            <p:blipFill>
              <a:blip r:embed="rId7"/>
              <a:stretch>
                <a:fillRect/>
              </a:stretch>
            </p:blipFill>
            <p:spPr>
              <a:xfrm>
                <a:off x="2086603" y="3927537"/>
                <a:ext cx="241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4" name="Ink 293">
                <a:extLst>
                  <a:ext uri="{FF2B5EF4-FFF2-40B4-BE49-F238E27FC236}">
                    <a16:creationId xmlns:a16="http://schemas.microsoft.com/office/drawing/2014/main" id="{71490F22-8D94-4A8F-9059-5CD395616E4A}"/>
                  </a:ext>
                </a:extLst>
              </p14:cNvPr>
              <p14:cNvContentPartPr/>
              <p14:nvPr/>
            </p14:nvContentPartPr>
            <p14:xfrm>
              <a:off x="2108923" y="4456017"/>
              <a:ext cx="279720" cy="882360"/>
            </p14:xfrm>
          </p:contentPart>
        </mc:Choice>
        <mc:Fallback xmlns="">
          <p:pic>
            <p:nvPicPr>
              <p:cNvPr id="294" name="Ink 293">
                <a:extLst>
                  <a:ext uri="{FF2B5EF4-FFF2-40B4-BE49-F238E27FC236}">
                    <a16:creationId xmlns:a16="http://schemas.microsoft.com/office/drawing/2014/main" id="{71490F22-8D94-4A8F-9059-5CD395616E4A}"/>
                  </a:ext>
                </a:extLst>
              </p:cNvPr>
              <p:cNvPicPr/>
              <p:nvPr/>
            </p:nvPicPr>
            <p:blipFill>
              <a:blip r:embed="rId9"/>
              <a:stretch>
                <a:fillRect/>
              </a:stretch>
            </p:blipFill>
            <p:spPr>
              <a:xfrm>
                <a:off x="2090923" y="4438024"/>
                <a:ext cx="315360" cy="9179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1" name="Ink 300">
                <a:extLst>
                  <a:ext uri="{FF2B5EF4-FFF2-40B4-BE49-F238E27FC236}">
                    <a16:creationId xmlns:a16="http://schemas.microsoft.com/office/drawing/2014/main" id="{B51D2EA0-7106-4903-A68B-D177DC00DB72}"/>
                  </a:ext>
                </a:extLst>
              </p14:cNvPr>
              <p14:cNvContentPartPr/>
              <p14:nvPr/>
            </p14:nvContentPartPr>
            <p14:xfrm>
              <a:off x="2424283" y="3426417"/>
              <a:ext cx="54360" cy="104760"/>
            </p14:xfrm>
          </p:contentPart>
        </mc:Choice>
        <mc:Fallback xmlns="">
          <p:pic>
            <p:nvPicPr>
              <p:cNvPr id="301" name="Ink 300">
                <a:extLst>
                  <a:ext uri="{FF2B5EF4-FFF2-40B4-BE49-F238E27FC236}">
                    <a16:creationId xmlns:a16="http://schemas.microsoft.com/office/drawing/2014/main" id="{B51D2EA0-7106-4903-A68B-D177DC00DB72}"/>
                  </a:ext>
                </a:extLst>
              </p:cNvPr>
              <p:cNvPicPr/>
              <p:nvPr/>
            </p:nvPicPr>
            <p:blipFill>
              <a:blip r:embed="rId11"/>
              <a:stretch>
                <a:fillRect/>
              </a:stretch>
            </p:blipFill>
            <p:spPr>
              <a:xfrm>
                <a:off x="2388643" y="3390417"/>
                <a:ext cx="126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2" name="Ink 301">
                <a:extLst>
                  <a:ext uri="{FF2B5EF4-FFF2-40B4-BE49-F238E27FC236}">
                    <a16:creationId xmlns:a16="http://schemas.microsoft.com/office/drawing/2014/main" id="{0C223CD5-8C0D-4351-A829-4F599ACF9B25}"/>
                  </a:ext>
                </a:extLst>
              </p14:cNvPr>
              <p14:cNvContentPartPr/>
              <p14:nvPr/>
            </p14:nvContentPartPr>
            <p14:xfrm>
              <a:off x="2519683" y="3702537"/>
              <a:ext cx="15480" cy="164880"/>
            </p14:xfrm>
          </p:contentPart>
        </mc:Choice>
        <mc:Fallback xmlns="">
          <p:pic>
            <p:nvPicPr>
              <p:cNvPr id="302" name="Ink 301">
                <a:extLst>
                  <a:ext uri="{FF2B5EF4-FFF2-40B4-BE49-F238E27FC236}">
                    <a16:creationId xmlns:a16="http://schemas.microsoft.com/office/drawing/2014/main" id="{0C223CD5-8C0D-4351-A829-4F599ACF9B25}"/>
                  </a:ext>
                </a:extLst>
              </p:cNvPr>
              <p:cNvPicPr/>
              <p:nvPr/>
            </p:nvPicPr>
            <p:blipFill>
              <a:blip r:embed="rId13"/>
              <a:stretch>
                <a:fillRect/>
              </a:stretch>
            </p:blipFill>
            <p:spPr>
              <a:xfrm>
                <a:off x="2484043" y="3666897"/>
                <a:ext cx="87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3" name="Ink 302">
                <a:extLst>
                  <a:ext uri="{FF2B5EF4-FFF2-40B4-BE49-F238E27FC236}">
                    <a16:creationId xmlns:a16="http://schemas.microsoft.com/office/drawing/2014/main" id="{82F4A7AA-1750-422D-8676-9446E649BB84}"/>
                  </a:ext>
                </a:extLst>
              </p14:cNvPr>
              <p14:cNvContentPartPr/>
              <p14:nvPr/>
            </p14:nvContentPartPr>
            <p14:xfrm>
              <a:off x="2518963" y="4099617"/>
              <a:ext cx="26280" cy="120960"/>
            </p14:xfrm>
          </p:contentPart>
        </mc:Choice>
        <mc:Fallback xmlns="">
          <p:pic>
            <p:nvPicPr>
              <p:cNvPr id="303" name="Ink 302">
                <a:extLst>
                  <a:ext uri="{FF2B5EF4-FFF2-40B4-BE49-F238E27FC236}">
                    <a16:creationId xmlns:a16="http://schemas.microsoft.com/office/drawing/2014/main" id="{82F4A7AA-1750-422D-8676-9446E649BB84}"/>
                  </a:ext>
                </a:extLst>
              </p:cNvPr>
              <p:cNvPicPr/>
              <p:nvPr/>
            </p:nvPicPr>
            <p:blipFill>
              <a:blip r:embed="rId15"/>
              <a:stretch>
                <a:fillRect/>
              </a:stretch>
            </p:blipFill>
            <p:spPr>
              <a:xfrm>
                <a:off x="2483323" y="4063617"/>
                <a:ext cx="9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4" name="Ink 303">
                <a:extLst>
                  <a:ext uri="{FF2B5EF4-FFF2-40B4-BE49-F238E27FC236}">
                    <a16:creationId xmlns:a16="http://schemas.microsoft.com/office/drawing/2014/main" id="{FEA08328-91EE-49FF-9F98-A798EFA2933E}"/>
                  </a:ext>
                </a:extLst>
              </p14:cNvPr>
              <p14:cNvContentPartPr/>
              <p14:nvPr/>
            </p14:nvContentPartPr>
            <p14:xfrm>
              <a:off x="2544883" y="5194737"/>
              <a:ext cx="93960" cy="129600"/>
            </p14:xfrm>
          </p:contentPart>
        </mc:Choice>
        <mc:Fallback xmlns="">
          <p:pic>
            <p:nvPicPr>
              <p:cNvPr id="304" name="Ink 303">
                <a:extLst>
                  <a:ext uri="{FF2B5EF4-FFF2-40B4-BE49-F238E27FC236}">
                    <a16:creationId xmlns:a16="http://schemas.microsoft.com/office/drawing/2014/main" id="{FEA08328-91EE-49FF-9F98-A798EFA2933E}"/>
                  </a:ext>
                </a:extLst>
              </p:cNvPr>
              <p:cNvPicPr/>
              <p:nvPr/>
            </p:nvPicPr>
            <p:blipFill>
              <a:blip r:embed="rId17"/>
              <a:stretch>
                <a:fillRect/>
              </a:stretch>
            </p:blipFill>
            <p:spPr>
              <a:xfrm>
                <a:off x="2509243" y="5159097"/>
                <a:ext cx="165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8" name="Ink 317">
                <a:extLst>
                  <a:ext uri="{FF2B5EF4-FFF2-40B4-BE49-F238E27FC236}">
                    <a16:creationId xmlns:a16="http://schemas.microsoft.com/office/drawing/2014/main" id="{55D96CCA-6D2B-4BB9-B79C-F4CB958A87FD}"/>
                  </a:ext>
                </a:extLst>
              </p14:cNvPr>
              <p14:cNvContentPartPr/>
              <p14:nvPr/>
            </p14:nvContentPartPr>
            <p14:xfrm>
              <a:off x="9242204" y="5420817"/>
              <a:ext cx="143280" cy="25560"/>
            </p14:xfrm>
          </p:contentPart>
        </mc:Choice>
        <mc:Fallback xmlns="">
          <p:pic>
            <p:nvPicPr>
              <p:cNvPr id="318" name="Ink 317">
                <a:extLst>
                  <a:ext uri="{FF2B5EF4-FFF2-40B4-BE49-F238E27FC236}">
                    <a16:creationId xmlns:a16="http://schemas.microsoft.com/office/drawing/2014/main" id="{55D96CCA-6D2B-4BB9-B79C-F4CB958A87FD}"/>
                  </a:ext>
                </a:extLst>
              </p:cNvPr>
              <p:cNvPicPr/>
              <p:nvPr/>
            </p:nvPicPr>
            <p:blipFill>
              <a:blip r:embed="rId19"/>
              <a:stretch>
                <a:fillRect/>
              </a:stretch>
            </p:blipFill>
            <p:spPr>
              <a:xfrm>
                <a:off x="9206204" y="5385177"/>
                <a:ext cx="214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9" name="Ink 318">
                <a:extLst>
                  <a:ext uri="{FF2B5EF4-FFF2-40B4-BE49-F238E27FC236}">
                    <a16:creationId xmlns:a16="http://schemas.microsoft.com/office/drawing/2014/main" id="{E401D7F9-BEC7-4C3D-B764-D1C817CB774F}"/>
                  </a:ext>
                </a:extLst>
              </p14:cNvPr>
              <p14:cNvContentPartPr/>
              <p14:nvPr/>
            </p14:nvContentPartPr>
            <p14:xfrm>
              <a:off x="9578804" y="5379777"/>
              <a:ext cx="139680" cy="41400"/>
            </p14:xfrm>
          </p:contentPart>
        </mc:Choice>
        <mc:Fallback xmlns="">
          <p:pic>
            <p:nvPicPr>
              <p:cNvPr id="319" name="Ink 318">
                <a:extLst>
                  <a:ext uri="{FF2B5EF4-FFF2-40B4-BE49-F238E27FC236}">
                    <a16:creationId xmlns:a16="http://schemas.microsoft.com/office/drawing/2014/main" id="{E401D7F9-BEC7-4C3D-B764-D1C817CB774F}"/>
                  </a:ext>
                </a:extLst>
              </p:cNvPr>
              <p:cNvPicPr/>
              <p:nvPr/>
            </p:nvPicPr>
            <p:blipFill>
              <a:blip r:embed="rId21"/>
              <a:stretch>
                <a:fillRect/>
              </a:stretch>
            </p:blipFill>
            <p:spPr>
              <a:xfrm>
                <a:off x="9542804" y="5344137"/>
                <a:ext cx="21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4" name="Ink 323">
                <a:extLst>
                  <a:ext uri="{FF2B5EF4-FFF2-40B4-BE49-F238E27FC236}">
                    <a16:creationId xmlns:a16="http://schemas.microsoft.com/office/drawing/2014/main" id="{3AD6B97F-1305-4327-B0D3-01B785AA9187}"/>
                  </a:ext>
                </a:extLst>
              </p14:cNvPr>
              <p14:cNvContentPartPr/>
              <p14:nvPr/>
            </p14:nvContentPartPr>
            <p14:xfrm>
              <a:off x="10434884" y="3231657"/>
              <a:ext cx="36720" cy="165960"/>
            </p14:xfrm>
          </p:contentPart>
        </mc:Choice>
        <mc:Fallback xmlns="">
          <p:pic>
            <p:nvPicPr>
              <p:cNvPr id="324" name="Ink 323">
                <a:extLst>
                  <a:ext uri="{FF2B5EF4-FFF2-40B4-BE49-F238E27FC236}">
                    <a16:creationId xmlns:a16="http://schemas.microsoft.com/office/drawing/2014/main" id="{3AD6B97F-1305-4327-B0D3-01B785AA9187}"/>
                  </a:ext>
                </a:extLst>
              </p:cNvPr>
              <p:cNvPicPr/>
              <p:nvPr/>
            </p:nvPicPr>
            <p:blipFill>
              <a:blip r:embed="rId23"/>
              <a:stretch>
                <a:fillRect/>
              </a:stretch>
            </p:blipFill>
            <p:spPr>
              <a:xfrm>
                <a:off x="10398884" y="3196017"/>
                <a:ext cx="108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5" name="Ink 324">
                <a:extLst>
                  <a:ext uri="{FF2B5EF4-FFF2-40B4-BE49-F238E27FC236}">
                    <a16:creationId xmlns:a16="http://schemas.microsoft.com/office/drawing/2014/main" id="{26B23BAB-F3B7-4EB9-8B9F-0BDD18832F9E}"/>
                  </a:ext>
                </a:extLst>
              </p14:cNvPr>
              <p14:cNvContentPartPr/>
              <p14:nvPr/>
            </p14:nvContentPartPr>
            <p14:xfrm>
              <a:off x="10235804" y="2890017"/>
              <a:ext cx="56520" cy="94320"/>
            </p14:xfrm>
          </p:contentPart>
        </mc:Choice>
        <mc:Fallback xmlns="">
          <p:pic>
            <p:nvPicPr>
              <p:cNvPr id="325" name="Ink 324">
                <a:extLst>
                  <a:ext uri="{FF2B5EF4-FFF2-40B4-BE49-F238E27FC236}">
                    <a16:creationId xmlns:a16="http://schemas.microsoft.com/office/drawing/2014/main" id="{26B23BAB-F3B7-4EB9-8B9F-0BDD18832F9E}"/>
                  </a:ext>
                </a:extLst>
              </p:cNvPr>
              <p:cNvPicPr/>
              <p:nvPr/>
            </p:nvPicPr>
            <p:blipFill>
              <a:blip r:embed="rId25"/>
              <a:stretch>
                <a:fillRect/>
              </a:stretch>
            </p:blipFill>
            <p:spPr>
              <a:xfrm>
                <a:off x="10200164" y="2854377"/>
                <a:ext cx="128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2" name="Ink 331">
                <a:extLst>
                  <a:ext uri="{FF2B5EF4-FFF2-40B4-BE49-F238E27FC236}">
                    <a16:creationId xmlns:a16="http://schemas.microsoft.com/office/drawing/2014/main" id="{98705D0A-9103-4BDA-93C1-67B4481ED37B}"/>
                  </a:ext>
                </a:extLst>
              </p14:cNvPr>
              <p14:cNvContentPartPr/>
              <p14:nvPr/>
            </p14:nvContentPartPr>
            <p14:xfrm>
              <a:off x="9257324" y="2255685"/>
              <a:ext cx="65520" cy="137880"/>
            </p14:xfrm>
          </p:contentPart>
        </mc:Choice>
        <mc:Fallback xmlns="">
          <p:pic>
            <p:nvPicPr>
              <p:cNvPr id="332" name="Ink 331">
                <a:extLst>
                  <a:ext uri="{FF2B5EF4-FFF2-40B4-BE49-F238E27FC236}">
                    <a16:creationId xmlns:a16="http://schemas.microsoft.com/office/drawing/2014/main" id="{98705D0A-9103-4BDA-93C1-67B4481ED37B}"/>
                  </a:ext>
                </a:extLst>
              </p:cNvPr>
              <p:cNvPicPr/>
              <p:nvPr/>
            </p:nvPicPr>
            <p:blipFill>
              <a:blip r:embed="rId27"/>
              <a:stretch>
                <a:fillRect/>
              </a:stretch>
            </p:blipFill>
            <p:spPr>
              <a:xfrm>
                <a:off x="9221324" y="2219685"/>
                <a:ext cx="137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4" name="Ink 333">
                <a:extLst>
                  <a:ext uri="{FF2B5EF4-FFF2-40B4-BE49-F238E27FC236}">
                    <a16:creationId xmlns:a16="http://schemas.microsoft.com/office/drawing/2014/main" id="{0E03D79B-6171-4A70-ABAA-F6BA065CDC9C}"/>
                  </a:ext>
                </a:extLst>
              </p14:cNvPr>
              <p14:cNvContentPartPr/>
              <p14:nvPr/>
            </p14:nvContentPartPr>
            <p14:xfrm>
              <a:off x="9503564" y="1427620"/>
              <a:ext cx="452442" cy="1614960"/>
            </p14:xfrm>
          </p:contentPart>
        </mc:Choice>
        <mc:Fallback xmlns="">
          <p:pic>
            <p:nvPicPr>
              <p:cNvPr id="334" name="Ink 333">
                <a:extLst>
                  <a:ext uri="{FF2B5EF4-FFF2-40B4-BE49-F238E27FC236}">
                    <a16:creationId xmlns:a16="http://schemas.microsoft.com/office/drawing/2014/main" id="{0E03D79B-6171-4A70-ABAA-F6BA065CDC9C}"/>
                  </a:ext>
                </a:extLst>
              </p:cNvPr>
              <p:cNvPicPr/>
              <p:nvPr/>
            </p:nvPicPr>
            <p:blipFill>
              <a:blip r:embed="rId29"/>
              <a:stretch>
                <a:fillRect/>
              </a:stretch>
            </p:blipFill>
            <p:spPr>
              <a:xfrm>
                <a:off x="9467570" y="1409620"/>
                <a:ext cx="506073"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3" name="Ink 352">
                <a:extLst>
                  <a:ext uri="{FF2B5EF4-FFF2-40B4-BE49-F238E27FC236}">
                    <a16:creationId xmlns:a16="http://schemas.microsoft.com/office/drawing/2014/main" id="{7D06830A-AED7-4EFC-8544-9938F1EA8849}"/>
                  </a:ext>
                </a:extLst>
              </p14:cNvPr>
              <p14:cNvContentPartPr/>
              <p14:nvPr/>
            </p14:nvContentPartPr>
            <p14:xfrm>
              <a:off x="2444467" y="1511925"/>
              <a:ext cx="125640" cy="10800"/>
            </p14:xfrm>
          </p:contentPart>
        </mc:Choice>
        <mc:Fallback xmlns="">
          <p:pic>
            <p:nvPicPr>
              <p:cNvPr id="353" name="Ink 352">
                <a:extLst>
                  <a:ext uri="{FF2B5EF4-FFF2-40B4-BE49-F238E27FC236}">
                    <a16:creationId xmlns:a16="http://schemas.microsoft.com/office/drawing/2014/main" id="{7D06830A-AED7-4EFC-8544-9938F1EA8849}"/>
                  </a:ext>
                </a:extLst>
              </p:cNvPr>
              <p:cNvPicPr/>
              <p:nvPr/>
            </p:nvPicPr>
            <p:blipFill>
              <a:blip r:embed="rId31"/>
              <a:stretch>
                <a:fillRect/>
              </a:stretch>
            </p:blipFill>
            <p:spPr>
              <a:xfrm>
                <a:off x="2408467" y="1476285"/>
                <a:ext cx="197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1" name="Ink 360">
                <a:extLst>
                  <a:ext uri="{FF2B5EF4-FFF2-40B4-BE49-F238E27FC236}">
                    <a16:creationId xmlns:a16="http://schemas.microsoft.com/office/drawing/2014/main" id="{3F8FD6E6-9EEB-4B89-9594-F8FD8EE480D7}"/>
                  </a:ext>
                </a:extLst>
              </p14:cNvPr>
              <p14:cNvContentPartPr/>
              <p14:nvPr/>
            </p14:nvContentPartPr>
            <p14:xfrm>
              <a:off x="1858723" y="1537125"/>
              <a:ext cx="174240" cy="60480"/>
            </p14:xfrm>
          </p:contentPart>
        </mc:Choice>
        <mc:Fallback xmlns="">
          <p:pic>
            <p:nvPicPr>
              <p:cNvPr id="361" name="Ink 360">
                <a:extLst>
                  <a:ext uri="{FF2B5EF4-FFF2-40B4-BE49-F238E27FC236}">
                    <a16:creationId xmlns:a16="http://schemas.microsoft.com/office/drawing/2014/main" id="{3F8FD6E6-9EEB-4B89-9594-F8FD8EE480D7}"/>
                  </a:ext>
                </a:extLst>
              </p:cNvPr>
              <p:cNvPicPr/>
              <p:nvPr/>
            </p:nvPicPr>
            <p:blipFill>
              <a:blip r:embed="rId33"/>
              <a:stretch>
                <a:fillRect/>
              </a:stretch>
            </p:blipFill>
            <p:spPr>
              <a:xfrm>
                <a:off x="1822723" y="1501485"/>
                <a:ext cx="245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2" name="Ink 361">
                <a:extLst>
                  <a:ext uri="{FF2B5EF4-FFF2-40B4-BE49-F238E27FC236}">
                    <a16:creationId xmlns:a16="http://schemas.microsoft.com/office/drawing/2014/main" id="{3EA51511-2860-4EC2-9DFE-AEF67F36BFE0}"/>
                  </a:ext>
                </a:extLst>
              </p14:cNvPr>
              <p14:cNvContentPartPr/>
              <p14:nvPr/>
            </p14:nvContentPartPr>
            <p14:xfrm>
              <a:off x="1549123" y="1738365"/>
              <a:ext cx="91800" cy="77760"/>
            </p14:xfrm>
          </p:contentPart>
        </mc:Choice>
        <mc:Fallback xmlns="">
          <p:pic>
            <p:nvPicPr>
              <p:cNvPr id="362" name="Ink 361">
                <a:extLst>
                  <a:ext uri="{FF2B5EF4-FFF2-40B4-BE49-F238E27FC236}">
                    <a16:creationId xmlns:a16="http://schemas.microsoft.com/office/drawing/2014/main" id="{3EA51511-2860-4EC2-9DFE-AEF67F36BFE0}"/>
                  </a:ext>
                </a:extLst>
              </p:cNvPr>
              <p:cNvPicPr/>
              <p:nvPr/>
            </p:nvPicPr>
            <p:blipFill>
              <a:blip r:embed="rId35"/>
              <a:stretch>
                <a:fillRect/>
              </a:stretch>
            </p:blipFill>
            <p:spPr>
              <a:xfrm>
                <a:off x="1513483" y="1702365"/>
                <a:ext cx="163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3" name="Ink 362">
                <a:extLst>
                  <a:ext uri="{FF2B5EF4-FFF2-40B4-BE49-F238E27FC236}">
                    <a16:creationId xmlns:a16="http://schemas.microsoft.com/office/drawing/2014/main" id="{99F701F3-B47E-4F61-9602-23B138656975}"/>
                  </a:ext>
                </a:extLst>
              </p14:cNvPr>
              <p14:cNvContentPartPr/>
              <p14:nvPr/>
            </p14:nvContentPartPr>
            <p14:xfrm>
              <a:off x="1392163" y="1974165"/>
              <a:ext cx="32760" cy="152640"/>
            </p14:xfrm>
          </p:contentPart>
        </mc:Choice>
        <mc:Fallback xmlns="">
          <p:pic>
            <p:nvPicPr>
              <p:cNvPr id="363" name="Ink 362">
                <a:extLst>
                  <a:ext uri="{FF2B5EF4-FFF2-40B4-BE49-F238E27FC236}">
                    <a16:creationId xmlns:a16="http://schemas.microsoft.com/office/drawing/2014/main" id="{99F701F3-B47E-4F61-9602-23B138656975}"/>
                  </a:ext>
                </a:extLst>
              </p:cNvPr>
              <p:cNvPicPr/>
              <p:nvPr/>
            </p:nvPicPr>
            <p:blipFill>
              <a:blip r:embed="rId37"/>
              <a:stretch>
                <a:fillRect/>
              </a:stretch>
            </p:blipFill>
            <p:spPr>
              <a:xfrm>
                <a:off x="1356523" y="1938525"/>
                <a:ext cx="104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4" name="Ink 363">
                <a:extLst>
                  <a:ext uri="{FF2B5EF4-FFF2-40B4-BE49-F238E27FC236}">
                    <a16:creationId xmlns:a16="http://schemas.microsoft.com/office/drawing/2014/main" id="{52B4BC55-76B4-484B-BD76-4E08B81E247E}"/>
                  </a:ext>
                </a:extLst>
              </p14:cNvPr>
              <p14:cNvContentPartPr/>
              <p14:nvPr/>
            </p14:nvContentPartPr>
            <p14:xfrm>
              <a:off x="1419523" y="2341005"/>
              <a:ext cx="54720" cy="160200"/>
            </p14:xfrm>
          </p:contentPart>
        </mc:Choice>
        <mc:Fallback xmlns="">
          <p:pic>
            <p:nvPicPr>
              <p:cNvPr id="364" name="Ink 363">
                <a:extLst>
                  <a:ext uri="{FF2B5EF4-FFF2-40B4-BE49-F238E27FC236}">
                    <a16:creationId xmlns:a16="http://schemas.microsoft.com/office/drawing/2014/main" id="{52B4BC55-76B4-484B-BD76-4E08B81E247E}"/>
                  </a:ext>
                </a:extLst>
              </p:cNvPr>
              <p:cNvPicPr/>
              <p:nvPr/>
            </p:nvPicPr>
            <p:blipFill>
              <a:blip r:embed="rId39"/>
              <a:stretch>
                <a:fillRect/>
              </a:stretch>
            </p:blipFill>
            <p:spPr>
              <a:xfrm>
                <a:off x="1383523" y="2305365"/>
                <a:ext cx="126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5" name="Ink 364">
                <a:extLst>
                  <a:ext uri="{FF2B5EF4-FFF2-40B4-BE49-F238E27FC236}">
                    <a16:creationId xmlns:a16="http://schemas.microsoft.com/office/drawing/2014/main" id="{D2ABBAE7-D2EE-47E8-85E3-A8DD5D42104D}"/>
                  </a:ext>
                </a:extLst>
              </p14:cNvPr>
              <p14:cNvContentPartPr/>
              <p14:nvPr/>
            </p14:nvContentPartPr>
            <p14:xfrm>
              <a:off x="1585123" y="2707845"/>
              <a:ext cx="102240" cy="129240"/>
            </p14:xfrm>
          </p:contentPart>
        </mc:Choice>
        <mc:Fallback xmlns="">
          <p:pic>
            <p:nvPicPr>
              <p:cNvPr id="365" name="Ink 364">
                <a:extLst>
                  <a:ext uri="{FF2B5EF4-FFF2-40B4-BE49-F238E27FC236}">
                    <a16:creationId xmlns:a16="http://schemas.microsoft.com/office/drawing/2014/main" id="{D2ABBAE7-D2EE-47E8-85E3-A8DD5D42104D}"/>
                  </a:ext>
                </a:extLst>
              </p:cNvPr>
              <p:cNvPicPr/>
              <p:nvPr/>
            </p:nvPicPr>
            <p:blipFill>
              <a:blip r:embed="rId41"/>
              <a:stretch>
                <a:fillRect/>
              </a:stretch>
            </p:blipFill>
            <p:spPr>
              <a:xfrm>
                <a:off x="1549483" y="2672205"/>
                <a:ext cx="173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7" name="Ink 366">
                <a:extLst>
                  <a:ext uri="{FF2B5EF4-FFF2-40B4-BE49-F238E27FC236}">
                    <a16:creationId xmlns:a16="http://schemas.microsoft.com/office/drawing/2014/main" id="{2F1D0758-7E88-47B4-8CFB-E76BD07C0031}"/>
                  </a:ext>
                </a:extLst>
              </p14:cNvPr>
              <p14:cNvContentPartPr/>
              <p14:nvPr/>
            </p14:nvContentPartPr>
            <p14:xfrm>
              <a:off x="1859803" y="2247737"/>
              <a:ext cx="475200" cy="1023160"/>
            </p14:xfrm>
          </p:contentPart>
        </mc:Choice>
        <mc:Fallback xmlns="">
          <p:pic>
            <p:nvPicPr>
              <p:cNvPr id="367" name="Ink 366">
                <a:extLst>
                  <a:ext uri="{FF2B5EF4-FFF2-40B4-BE49-F238E27FC236}">
                    <a16:creationId xmlns:a16="http://schemas.microsoft.com/office/drawing/2014/main" id="{2F1D0758-7E88-47B4-8CFB-E76BD07C0031}"/>
                  </a:ext>
                </a:extLst>
              </p:cNvPr>
              <p:cNvPicPr/>
              <p:nvPr/>
            </p:nvPicPr>
            <p:blipFill>
              <a:blip r:embed="rId43"/>
              <a:stretch>
                <a:fillRect/>
              </a:stretch>
            </p:blipFill>
            <p:spPr>
              <a:xfrm>
                <a:off x="1842150" y="2230096"/>
                <a:ext cx="528881" cy="107680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8" name="Ink 387">
                <a:extLst>
                  <a:ext uri="{FF2B5EF4-FFF2-40B4-BE49-F238E27FC236}">
                    <a16:creationId xmlns:a16="http://schemas.microsoft.com/office/drawing/2014/main" id="{B349E9A0-F680-4E28-8264-47DF29017532}"/>
                  </a:ext>
                </a:extLst>
              </p14:cNvPr>
              <p14:cNvContentPartPr/>
              <p14:nvPr/>
            </p14:nvContentPartPr>
            <p14:xfrm>
              <a:off x="2786107" y="195124"/>
              <a:ext cx="6298920" cy="6342496"/>
            </p14:xfrm>
          </p:contentPart>
        </mc:Choice>
        <mc:Fallback xmlns="">
          <p:pic>
            <p:nvPicPr>
              <p:cNvPr id="388" name="Ink 387">
                <a:extLst>
                  <a:ext uri="{FF2B5EF4-FFF2-40B4-BE49-F238E27FC236}">
                    <a16:creationId xmlns:a16="http://schemas.microsoft.com/office/drawing/2014/main" id="{B349E9A0-F680-4E28-8264-47DF29017532}"/>
                  </a:ext>
                </a:extLst>
              </p:cNvPr>
              <p:cNvPicPr/>
              <p:nvPr/>
            </p:nvPicPr>
            <p:blipFill>
              <a:blip r:embed="rId45"/>
              <a:stretch>
                <a:fillRect/>
              </a:stretch>
            </p:blipFill>
            <p:spPr>
              <a:xfrm>
                <a:off x="2750107" y="177123"/>
                <a:ext cx="6370560" cy="637813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6" name="Ink 395">
                <a:extLst>
                  <a:ext uri="{FF2B5EF4-FFF2-40B4-BE49-F238E27FC236}">
                    <a16:creationId xmlns:a16="http://schemas.microsoft.com/office/drawing/2014/main" id="{6DEA9F51-6486-4686-9585-9E9DD6C39B7F}"/>
                  </a:ext>
                </a:extLst>
              </p14:cNvPr>
              <p14:cNvContentPartPr/>
              <p14:nvPr/>
            </p14:nvContentPartPr>
            <p14:xfrm>
              <a:off x="9875365" y="3625137"/>
              <a:ext cx="648720" cy="2375640"/>
            </p14:xfrm>
          </p:contentPart>
        </mc:Choice>
        <mc:Fallback xmlns="">
          <p:pic>
            <p:nvPicPr>
              <p:cNvPr id="396" name="Ink 395">
                <a:extLst>
                  <a:ext uri="{FF2B5EF4-FFF2-40B4-BE49-F238E27FC236}">
                    <a16:creationId xmlns:a16="http://schemas.microsoft.com/office/drawing/2014/main" id="{6DEA9F51-6486-4686-9585-9E9DD6C39B7F}"/>
                  </a:ext>
                </a:extLst>
              </p:cNvPr>
              <p:cNvPicPr/>
              <p:nvPr/>
            </p:nvPicPr>
            <p:blipFill>
              <a:blip r:embed="rId47"/>
              <a:stretch>
                <a:fillRect/>
              </a:stretch>
            </p:blipFill>
            <p:spPr>
              <a:xfrm>
                <a:off x="9857365" y="3589137"/>
                <a:ext cx="702360" cy="2429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 name="Ink 1">
                <a:extLst>
                  <a:ext uri="{FF2B5EF4-FFF2-40B4-BE49-F238E27FC236}">
                    <a16:creationId xmlns:a16="http://schemas.microsoft.com/office/drawing/2014/main" id="{B083671B-8E02-4291-A607-EBDDF31E93B4}"/>
                  </a:ext>
                </a:extLst>
              </p14:cNvPr>
              <p14:cNvContentPartPr/>
              <p14:nvPr/>
            </p14:nvContentPartPr>
            <p14:xfrm>
              <a:off x="-1637858" y="892817"/>
              <a:ext cx="360" cy="360"/>
            </p14:xfrm>
          </p:contentPart>
        </mc:Choice>
        <mc:Fallback xmlns="">
          <p:pic>
            <p:nvPicPr>
              <p:cNvPr id="2" name="Ink 1">
                <a:extLst>
                  <a:ext uri="{FF2B5EF4-FFF2-40B4-BE49-F238E27FC236}">
                    <a16:creationId xmlns:a16="http://schemas.microsoft.com/office/drawing/2014/main" id="{B083671B-8E02-4291-A607-EBDDF31E93B4}"/>
                  </a:ext>
                </a:extLst>
              </p:cNvPr>
              <p:cNvPicPr/>
              <p:nvPr/>
            </p:nvPicPr>
            <p:blipFill>
              <a:blip r:embed="rId49"/>
              <a:stretch>
                <a:fillRect/>
              </a:stretch>
            </p:blipFill>
            <p:spPr>
              <a:xfrm>
                <a:off x="-1646498" y="8838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3" name="Ink 292">
                <a:extLst>
                  <a:ext uri="{FF2B5EF4-FFF2-40B4-BE49-F238E27FC236}">
                    <a16:creationId xmlns:a16="http://schemas.microsoft.com/office/drawing/2014/main" id="{F3399B3B-EFE1-4210-BEC1-826FCE36AEAF}"/>
                  </a:ext>
                </a:extLst>
              </p14:cNvPr>
              <p14:cNvContentPartPr/>
              <p14:nvPr/>
            </p14:nvContentPartPr>
            <p14:xfrm>
              <a:off x="6880214" y="4149960"/>
              <a:ext cx="1707120" cy="614880"/>
            </p14:xfrm>
          </p:contentPart>
        </mc:Choice>
        <mc:Fallback xmlns="">
          <p:pic>
            <p:nvPicPr>
              <p:cNvPr id="293" name="Ink 292">
                <a:extLst>
                  <a:ext uri="{FF2B5EF4-FFF2-40B4-BE49-F238E27FC236}">
                    <a16:creationId xmlns:a16="http://schemas.microsoft.com/office/drawing/2014/main" id="{F3399B3B-EFE1-4210-BEC1-826FCE36AEAF}"/>
                  </a:ext>
                </a:extLst>
              </p:cNvPr>
              <p:cNvPicPr/>
              <p:nvPr/>
            </p:nvPicPr>
            <p:blipFill>
              <a:blip r:embed="rId51"/>
              <a:stretch>
                <a:fillRect/>
              </a:stretch>
            </p:blipFill>
            <p:spPr>
              <a:xfrm>
                <a:off x="6862574" y="4131971"/>
                <a:ext cx="1742760" cy="65049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5" name="Ink 294">
                <a:extLst>
                  <a:ext uri="{FF2B5EF4-FFF2-40B4-BE49-F238E27FC236}">
                    <a16:creationId xmlns:a16="http://schemas.microsoft.com/office/drawing/2014/main" id="{629A7D28-ACD9-4327-9C04-7E18F7C60056}"/>
                  </a:ext>
                </a:extLst>
              </p14:cNvPr>
              <p14:cNvContentPartPr/>
              <p14:nvPr/>
            </p14:nvContentPartPr>
            <p14:xfrm>
              <a:off x="2864054" y="4195320"/>
              <a:ext cx="3715920" cy="789120"/>
            </p14:xfrm>
          </p:contentPart>
        </mc:Choice>
        <mc:Fallback xmlns="">
          <p:pic>
            <p:nvPicPr>
              <p:cNvPr id="295" name="Ink 294">
                <a:extLst>
                  <a:ext uri="{FF2B5EF4-FFF2-40B4-BE49-F238E27FC236}">
                    <a16:creationId xmlns:a16="http://schemas.microsoft.com/office/drawing/2014/main" id="{629A7D28-ACD9-4327-9C04-7E18F7C60056}"/>
                  </a:ext>
                </a:extLst>
              </p:cNvPr>
              <p:cNvPicPr/>
              <p:nvPr/>
            </p:nvPicPr>
            <p:blipFill>
              <a:blip r:embed="rId53"/>
              <a:stretch>
                <a:fillRect/>
              </a:stretch>
            </p:blipFill>
            <p:spPr>
              <a:xfrm>
                <a:off x="2846054" y="4177320"/>
                <a:ext cx="3751560" cy="824760"/>
              </a:xfrm>
              <a:prstGeom prst="rect">
                <a:avLst/>
              </a:prstGeom>
            </p:spPr>
          </p:pic>
        </mc:Fallback>
      </mc:AlternateContent>
    </p:spTree>
    <p:extLst>
      <p:ext uri="{BB962C8B-B14F-4D97-AF65-F5344CB8AC3E}">
        <p14:creationId xmlns:p14="http://schemas.microsoft.com/office/powerpoint/2010/main" val="386086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D5B0F593-920A-4E27-8F72-0E415DED4E65}"/>
                  </a:ext>
                </a:extLst>
              </p14:cNvPr>
              <p14:cNvContentPartPr/>
              <p14:nvPr/>
            </p14:nvContentPartPr>
            <p14:xfrm>
              <a:off x="627553" y="3546538"/>
              <a:ext cx="6650640" cy="2313360"/>
            </p14:xfrm>
          </p:contentPart>
        </mc:Choice>
        <mc:Fallback xmlns="">
          <p:pic>
            <p:nvPicPr>
              <p:cNvPr id="44" name="Ink 43">
                <a:extLst>
                  <a:ext uri="{FF2B5EF4-FFF2-40B4-BE49-F238E27FC236}">
                    <a16:creationId xmlns:a16="http://schemas.microsoft.com/office/drawing/2014/main" id="{D5B0F593-920A-4E27-8F72-0E415DED4E65}"/>
                  </a:ext>
                </a:extLst>
              </p:cNvPr>
              <p:cNvPicPr/>
              <p:nvPr/>
            </p:nvPicPr>
            <p:blipFill>
              <a:blip r:embed="rId3"/>
              <a:stretch>
                <a:fillRect/>
              </a:stretch>
            </p:blipFill>
            <p:spPr>
              <a:xfrm>
                <a:off x="609913" y="3510538"/>
                <a:ext cx="6686280" cy="238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7" name="Ink 96">
                <a:extLst>
                  <a:ext uri="{FF2B5EF4-FFF2-40B4-BE49-F238E27FC236}">
                    <a16:creationId xmlns:a16="http://schemas.microsoft.com/office/drawing/2014/main" id="{C3129A02-0FD0-4B6E-98A2-038AE6D3B029}"/>
                  </a:ext>
                </a:extLst>
              </p14:cNvPr>
              <p14:cNvContentPartPr/>
              <p14:nvPr/>
            </p14:nvContentPartPr>
            <p14:xfrm>
              <a:off x="396793" y="362338"/>
              <a:ext cx="9536400" cy="5900040"/>
            </p14:xfrm>
          </p:contentPart>
        </mc:Choice>
        <mc:Fallback xmlns="">
          <p:pic>
            <p:nvPicPr>
              <p:cNvPr id="97" name="Ink 96">
                <a:extLst>
                  <a:ext uri="{FF2B5EF4-FFF2-40B4-BE49-F238E27FC236}">
                    <a16:creationId xmlns:a16="http://schemas.microsoft.com/office/drawing/2014/main" id="{C3129A02-0FD0-4B6E-98A2-038AE6D3B029}"/>
                  </a:ext>
                </a:extLst>
              </p:cNvPr>
              <p:cNvPicPr/>
              <p:nvPr/>
            </p:nvPicPr>
            <p:blipFill>
              <a:blip r:embed="rId5"/>
              <a:stretch>
                <a:fillRect/>
              </a:stretch>
            </p:blipFill>
            <p:spPr>
              <a:xfrm>
                <a:off x="379153" y="326336"/>
                <a:ext cx="9572040" cy="5953683"/>
              </a:xfrm>
              <a:prstGeom prst="rect">
                <a:avLst/>
              </a:prstGeom>
            </p:spPr>
          </p:pic>
        </mc:Fallback>
      </mc:AlternateContent>
    </p:spTree>
    <p:extLst>
      <p:ext uri="{BB962C8B-B14F-4D97-AF65-F5344CB8AC3E}">
        <p14:creationId xmlns:p14="http://schemas.microsoft.com/office/powerpoint/2010/main" val="96220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4AB3-B9F3-4B7B-948F-C11CC45DFC00}"/>
              </a:ext>
            </a:extLst>
          </p:cNvPr>
          <p:cNvSpPr>
            <a:spLocks noGrp="1"/>
          </p:cNvSpPr>
          <p:nvPr>
            <p:ph type="title"/>
          </p:nvPr>
        </p:nvSpPr>
        <p:spPr/>
        <p:txBody>
          <a:bodyPr/>
          <a:lstStyle/>
          <a:p>
            <a:r>
              <a:rPr lang="en-US" b="0" dirty="0">
                <a:latin typeface="Futura PT Book" panose="020B0502020204020303" pitchFamily="34" charset="0"/>
              </a:rPr>
              <a:t>Agenda Design: if you have an hour to </a:t>
            </a:r>
            <a:r>
              <a:rPr lang="en-US" dirty="0">
                <a:latin typeface="Futura PT Book" panose="020B0502020204020303" pitchFamily="34" charset="0"/>
              </a:rPr>
              <a:t>present</a:t>
            </a:r>
          </a:p>
        </p:txBody>
      </p:sp>
      <p:graphicFrame>
        <p:nvGraphicFramePr>
          <p:cNvPr id="4" name="Content Placeholder 3">
            <a:extLst>
              <a:ext uri="{FF2B5EF4-FFF2-40B4-BE49-F238E27FC236}">
                <a16:creationId xmlns:a16="http://schemas.microsoft.com/office/drawing/2014/main" id="{50DC409B-BCCD-40C5-9EA6-A57998BA0147}"/>
              </a:ext>
            </a:extLst>
          </p:cNvPr>
          <p:cNvGraphicFramePr>
            <a:graphicFrameLocks noGrp="1"/>
          </p:cNvGraphicFramePr>
          <p:nvPr>
            <p:ph idx="1"/>
            <p:extLst>
              <p:ext uri="{D42A27DB-BD31-4B8C-83A1-F6EECF244321}">
                <p14:modId xmlns:p14="http://schemas.microsoft.com/office/powerpoint/2010/main" val="3961075419"/>
              </p:ext>
            </p:extLst>
          </p:nvPr>
        </p:nvGraphicFramePr>
        <p:xfrm>
          <a:off x="838200" y="1825625"/>
          <a:ext cx="10515600" cy="4058920"/>
        </p:xfrm>
        <a:graphic>
          <a:graphicData uri="http://schemas.openxmlformats.org/drawingml/2006/table">
            <a:tbl>
              <a:tblPr firstRow="1" bandRow="1">
                <a:tableStyleId>{68D230F3-CF80-4859-8CE7-A43EE81993B5}</a:tableStyleId>
              </a:tblPr>
              <a:tblGrid>
                <a:gridCol w="1613598">
                  <a:extLst>
                    <a:ext uri="{9D8B030D-6E8A-4147-A177-3AD203B41FA5}">
                      <a16:colId xmlns:a16="http://schemas.microsoft.com/office/drawing/2014/main" val="1615527808"/>
                    </a:ext>
                  </a:extLst>
                </a:gridCol>
                <a:gridCol w="8902002">
                  <a:extLst>
                    <a:ext uri="{9D8B030D-6E8A-4147-A177-3AD203B41FA5}">
                      <a16:colId xmlns:a16="http://schemas.microsoft.com/office/drawing/2014/main" val="387367657"/>
                    </a:ext>
                  </a:extLst>
                </a:gridCol>
              </a:tblGrid>
              <a:tr h="370840">
                <a:tc>
                  <a:txBody>
                    <a:bodyPr/>
                    <a:lstStyle/>
                    <a:p>
                      <a:r>
                        <a:rPr lang="en-US" dirty="0">
                          <a:latin typeface="Futura PT Book" panose="020B0502020204020303" pitchFamily="34" charset="0"/>
                        </a:rPr>
                        <a:t>Timing</a:t>
                      </a:r>
                    </a:p>
                  </a:txBody>
                  <a:tcPr/>
                </a:tc>
                <a:tc>
                  <a:txBody>
                    <a:bodyPr/>
                    <a:lstStyle/>
                    <a:p>
                      <a:r>
                        <a:rPr lang="en-US" dirty="0">
                          <a:latin typeface="Futura PT Book" panose="020B0502020204020303" pitchFamily="34" charset="0"/>
                        </a:rPr>
                        <a:t>Activity</a:t>
                      </a:r>
                    </a:p>
                  </a:txBody>
                  <a:tcPr/>
                </a:tc>
                <a:extLst>
                  <a:ext uri="{0D108BD9-81ED-4DB2-BD59-A6C34878D82A}">
                    <a16:rowId xmlns:a16="http://schemas.microsoft.com/office/drawing/2014/main" val="308533052"/>
                  </a:ext>
                </a:extLst>
              </a:tr>
              <a:tr h="370840">
                <a:tc>
                  <a:txBody>
                    <a:bodyPr/>
                    <a:lstStyle/>
                    <a:p>
                      <a:r>
                        <a:rPr lang="en-US" dirty="0">
                          <a:latin typeface="Futura PT Book" panose="020B0502020204020303" pitchFamily="34" charset="0"/>
                        </a:rPr>
                        <a:t>0:00 – 0:10</a:t>
                      </a:r>
                    </a:p>
                  </a:txBody>
                  <a:tcPr/>
                </a:tc>
                <a:tc>
                  <a:txBody>
                    <a:bodyPr/>
                    <a:lstStyle/>
                    <a:p>
                      <a:r>
                        <a:rPr lang="en-US" dirty="0">
                          <a:latin typeface="Futura PT Book" panose="020B0502020204020303" pitchFamily="34" charset="0"/>
                        </a:rPr>
                        <a:t>Landing Tax / Tech Check / Center Yourself</a:t>
                      </a:r>
                    </a:p>
                  </a:txBody>
                  <a:tcPr/>
                </a:tc>
                <a:extLst>
                  <a:ext uri="{0D108BD9-81ED-4DB2-BD59-A6C34878D82A}">
                    <a16:rowId xmlns:a16="http://schemas.microsoft.com/office/drawing/2014/main" val="2542777878"/>
                  </a:ext>
                </a:extLst>
              </a:tr>
              <a:tr h="370840">
                <a:tc>
                  <a:txBody>
                    <a:bodyPr/>
                    <a:lstStyle/>
                    <a:p>
                      <a:r>
                        <a:rPr lang="en-US" dirty="0">
                          <a:latin typeface="Futura PT Book" panose="020B0502020204020303" pitchFamily="34" charset="0"/>
                        </a:rPr>
                        <a:t>0:10</a:t>
                      </a:r>
                      <a:r>
                        <a:rPr lang="en-US" baseline="0" dirty="0">
                          <a:latin typeface="Futura PT Book" panose="020B0502020204020303" pitchFamily="34" charset="0"/>
                        </a:rPr>
                        <a:t> – 0:14</a:t>
                      </a:r>
                      <a:endParaRPr lang="en-US" dirty="0">
                        <a:latin typeface="Futura PT Book" panose="020B0502020204020303" pitchFamily="34" charset="0"/>
                      </a:endParaRPr>
                    </a:p>
                  </a:txBody>
                  <a:tcPr/>
                </a:tc>
                <a:tc>
                  <a:txBody>
                    <a:bodyPr/>
                    <a:lstStyle/>
                    <a:p>
                      <a:r>
                        <a:rPr lang="en-US" dirty="0">
                          <a:latin typeface="Futura PT Book" panose="020B0502020204020303" pitchFamily="34" charset="0"/>
                        </a:rPr>
                        <a:t>OARRs*:</a:t>
                      </a:r>
                      <a:r>
                        <a:rPr lang="en-US" baseline="0" dirty="0">
                          <a:latin typeface="Futura PT Book" panose="020B0502020204020303" pitchFamily="34" charset="0"/>
                        </a:rPr>
                        <a:t> Outcome, Agenda, Roles, Rules</a:t>
                      </a:r>
                      <a:endParaRPr lang="en-US" dirty="0">
                        <a:latin typeface="Futura PT Book" panose="020B0502020204020303" pitchFamily="34" charset="0"/>
                      </a:endParaRPr>
                    </a:p>
                  </a:txBody>
                  <a:tcPr/>
                </a:tc>
                <a:extLst>
                  <a:ext uri="{0D108BD9-81ED-4DB2-BD59-A6C34878D82A}">
                    <a16:rowId xmlns:a16="http://schemas.microsoft.com/office/drawing/2014/main" val="2010005812"/>
                  </a:ext>
                </a:extLst>
              </a:tr>
              <a:tr h="370840">
                <a:tc>
                  <a:txBody>
                    <a:bodyPr/>
                    <a:lstStyle/>
                    <a:p>
                      <a:r>
                        <a:rPr lang="en-US" dirty="0">
                          <a:latin typeface="Futura PT Book" panose="020B0502020204020303" pitchFamily="34" charset="0"/>
                        </a:rPr>
                        <a:t>0:14 – 0:15</a:t>
                      </a:r>
                    </a:p>
                  </a:txBody>
                  <a:tcPr/>
                </a:tc>
                <a:tc>
                  <a:txBody>
                    <a:bodyPr/>
                    <a:lstStyle/>
                    <a:p>
                      <a:r>
                        <a:rPr lang="en-US" dirty="0">
                          <a:latin typeface="Futura PT Book" panose="020B0502020204020303" pitchFamily="34" charset="0"/>
                        </a:rPr>
                        <a:t>Introduce</a:t>
                      </a:r>
                      <a:r>
                        <a:rPr lang="en-US" baseline="0" dirty="0">
                          <a:latin typeface="Futura PT Book" panose="020B0502020204020303" pitchFamily="34" charset="0"/>
                        </a:rPr>
                        <a:t> presenter</a:t>
                      </a:r>
                      <a:endParaRPr lang="en-US" dirty="0">
                        <a:latin typeface="Futura PT Book" panose="020B0502020204020303" pitchFamily="34" charset="0"/>
                      </a:endParaRPr>
                    </a:p>
                  </a:txBody>
                  <a:tcPr/>
                </a:tc>
                <a:extLst>
                  <a:ext uri="{0D108BD9-81ED-4DB2-BD59-A6C34878D82A}">
                    <a16:rowId xmlns:a16="http://schemas.microsoft.com/office/drawing/2014/main" val="194976373"/>
                  </a:ext>
                </a:extLst>
              </a:tr>
              <a:tr h="370840">
                <a:tc>
                  <a:txBody>
                    <a:bodyPr/>
                    <a:lstStyle/>
                    <a:p>
                      <a:r>
                        <a:rPr lang="en-US" dirty="0">
                          <a:latin typeface="Futura PT Book" panose="020B0502020204020303" pitchFamily="34" charset="0"/>
                        </a:rPr>
                        <a:t>0:15 – 0:45</a:t>
                      </a:r>
                    </a:p>
                  </a:txBody>
                  <a:tcPr/>
                </a:tc>
                <a:tc>
                  <a:txBody>
                    <a:bodyPr/>
                    <a:lstStyle/>
                    <a:p>
                      <a:r>
                        <a:rPr lang="en-US" dirty="0">
                          <a:latin typeface="Futura PT Book" panose="020B0502020204020303" pitchFamily="34" charset="0"/>
                        </a:rPr>
                        <a:t>Presenter shares content</a:t>
                      </a:r>
                    </a:p>
                  </a:txBody>
                  <a:tcPr/>
                </a:tc>
                <a:extLst>
                  <a:ext uri="{0D108BD9-81ED-4DB2-BD59-A6C34878D82A}">
                    <a16:rowId xmlns:a16="http://schemas.microsoft.com/office/drawing/2014/main" val="867223478"/>
                  </a:ext>
                </a:extLst>
              </a:tr>
              <a:tr h="370840">
                <a:tc>
                  <a:txBody>
                    <a:bodyPr/>
                    <a:lstStyle/>
                    <a:p>
                      <a:r>
                        <a:rPr lang="en-US" dirty="0">
                          <a:latin typeface="Futura PT Book" panose="020B0502020204020303" pitchFamily="34" charset="0"/>
                        </a:rPr>
                        <a:t>0:45 – 0:55</a:t>
                      </a:r>
                    </a:p>
                  </a:txBody>
                  <a:tcPr/>
                </a:tc>
                <a:tc>
                  <a:txBody>
                    <a:bodyPr/>
                    <a:lstStyle/>
                    <a:p>
                      <a:r>
                        <a:rPr lang="en-US" dirty="0">
                          <a:latin typeface="Futura PT Book" panose="020B0502020204020303" pitchFamily="34" charset="0"/>
                        </a:rPr>
                        <a:t>Q&amp;A: via chat or open mic</a:t>
                      </a:r>
                    </a:p>
                  </a:txBody>
                  <a:tcPr/>
                </a:tc>
                <a:extLst>
                  <a:ext uri="{0D108BD9-81ED-4DB2-BD59-A6C34878D82A}">
                    <a16:rowId xmlns:a16="http://schemas.microsoft.com/office/drawing/2014/main" val="2753926887"/>
                  </a:ext>
                </a:extLst>
              </a:tr>
              <a:tr h="370840">
                <a:tc>
                  <a:txBody>
                    <a:bodyPr/>
                    <a:lstStyle/>
                    <a:p>
                      <a:r>
                        <a:rPr lang="en-US" dirty="0">
                          <a:latin typeface="Futura PT Book" panose="020B0502020204020303" pitchFamily="34" charset="0"/>
                        </a:rPr>
                        <a:t>0:55 – 1:00</a:t>
                      </a:r>
                    </a:p>
                  </a:txBody>
                  <a:tcPr/>
                </a:tc>
                <a:tc>
                  <a:txBody>
                    <a:bodyPr/>
                    <a:lstStyle/>
                    <a:p>
                      <a:r>
                        <a:rPr lang="en-US" dirty="0">
                          <a:latin typeface="Futura PT Book" panose="020B0502020204020303" pitchFamily="34" charset="0"/>
                        </a:rPr>
                        <a:t>Check outs: </a:t>
                      </a:r>
                    </a:p>
                    <a:p>
                      <a:pPr marL="742950" lvl="1" indent="-285750">
                        <a:buFontTx/>
                        <a:buChar char="-"/>
                      </a:pPr>
                      <a:r>
                        <a:rPr lang="en-US" dirty="0">
                          <a:latin typeface="Futura PT Book" panose="020B0502020204020303" pitchFamily="34" charset="0"/>
                        </a:rPr>
                        <a:t>Share</a:t>
                      </a:r>
                      <a:r>
                        <a:rPr lang="en-US" baseline="0" dirty="0">
                          <a:latin typeface="Futura PT Book" panose="020B0502020204020303" pitchFamily="34" charset="0"/>
                        </a:rPr>
                        <a:t> in chat: how did it go?</a:t>
                      </a:r>
                    </a:p>
                    <a:p>
                      <a:pPr marL="742950" lvl="1" indent="-285750">
                        <a:buFontTx/>
                        <a:buChar char="-"/>
                      </a:pPr>
                      <a:r>
                        <a:rPr lang="en-US" baseline="0" dirty="0">
                          <a:latin typeface="Futura PT Book" panose="020B0502020204020303" pitchFamily="34" charset="0"/>
                        </a:rPr>
                        <a:t>Getting slides out to you</a:t>
                      </a:r>
                    </a:p>
                    <a:p>
                      <a:pPr marL="742950" lvl="1" indent="-285750">
                        <a:buFontTx/>
                        <a:buChar char="-"/>
                      </a:pPr>
                      <a:r>
                        <a:rPr lang="en-US" baseline="0" dirty="0">
                          <a:latin typeface="Futura PT Book" panose="020B0502020204020303" pitchFamily="34" charset="0"/>
                        </a:rPr>
                        <a:t>For more information/presenter contact info</a:t>
                      </a:r>
                    </a:p>
                    <a:p>
                      <a:pPr marL="742950" lvl="1" indent="-285750">
                        <a:buFontTx/>
                        <a:buChar char="-"/>
                      </a:pPr>
                      <a:r>
                        <a:rPr lang="en-US" baseline="0" dirty="0">
                          <a:latin typeface="Futura PT Book" panose="020B0502020204020303" pitchFamily="34" charset="0"/>
                        </a:rPr>
                        <a:t>How to share feedback</a:t>
                      </a:r>
                      <a:endParaRPr lang="en-US" dirty="0">
                        <a:latin typeface="Futura PT Book" panose="020B0502020204020303" pitchFamily="34" charset="0"/>
                      </a:endParaRPr>
                    </a:p>
                  </a:txBody>
                  <a:tcPr/>
                </a:tc>
                <a:extLst>
                  <a:ext uri="{0D108BD9-81ED-4DB2-BD59-A6C34878D82A}">
                    <a16:rowId xmlns:a16="http://schemas.microsoft.com/office/drawing/2014/main" val="144164470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utura PT Book" panose="020B0502020204020303" pitchFamily="34" charset="0"/>
                        </a:rPr>
                        <a:t>*OARRs is a meeting startup tool developed by The Grove Consultants International</a:t>
                      </a:r>
                    </a:p>
                  </a:txBody>
                  <a:tcPr/>
                </a:tc>
                <a:tc hMerge="1">
                  <a:txBody>
                    <a:bodyPr/>
                    <a:lstStyle/>
                    <a:p>
                      <a:endParaRPr lang="en-US" dirty="0">
                        <a:latin typeface="Futura PT Book" panose="020B0502020204020303" pitchFamily="34" charset="0"/>
                      </a:endParaRPr>
                    </a:p>
                  </a:txBody>
                  <a:tcPr/>
                </a:tc>
                <a:extLst>
                  <a:ext uri="{0D108BD9-81ED-4DB2-BD59-A6C34878D82A}">
                    <a16:rowId xmlns:a16="http://schemas.microsoft.com/office/drawing/2014/main" val="2932270728"/>
                  </a:ext>
                </a:extLst>
              </a:tr>
            </a:tbl>
          </a:graphicData>
        </a:graphic>
      </p:graphicFrame>
    </p:spTree>
    <p:extLst>
      <p:ext uri="{BB962C8B-B14F-4D97-AF65-F5344CB8AC3E}">
        <p14:creationId xmlns:p14="http://schemas.microsoft.com/office/powerpoint/2010/main" val="320646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4AB3-B9F3-4B7B-948F-C11CC45DFC00}"/>
              </a:ext>
            </a:extLst>
          </p:cNvPr>
          <p:cNvSpPr>
            <a:spLocks noGrp="1"/>
          </p:cNvSpPr>
          <p:nvPr>
            <p:ph type="title"/>
          </p:nvPr>
        </p:nvSpPr>
        <p:spPr>
          <a:xfrm>
            <a:off x="838200" y="365125"/>
            <a:ext cx="11353800" cy="1325563"/>
          </a:xfrm>
        </p:spPr>
        <p:txBody>
          <a:bodyPr/>
          <a:lstStyle/>
          <a:p>
            <a:r>
              <a:rPr lang="en-US" b="0" dirty="0">
                <a:latin typeface="Futura PT Book" panose="020B0502020204020303" pitchFamily="34" charset="0"/>
              </a:rPr>
              <a:t>Agenda Design: if you have an hour to collaborate</a:t>
            </a:r>
          </a:p>
        </p:txBody>
      </p:sp>
      <p:graphicFrame>
        <p:nvGraphicFramePr>
          <p:cNvPr id="6" name="Content Placeholder 5">
            <a:extLst>
              <a:ext uri="{FF2B5EF4-FFF2-40B4-BE49-F238E27FC236}">
                <a16:creationId xmlns:a16="http://schemas.microsoft.com/office/drawing/2014/main" id="{0DEAFC5D-5700-4FB0-8BC5-9E8CD0A2FD2C}"/>
              </a:ext>
            </a:extLst>
          </p:cNvPr>
          <p:cNvGraphicFramePr>
            <a:graphicFrameLocks noGrp="1"/>
          </p:cNvGraphicFramePr>
          <p:nvPr>
            <p:ph idx="1"/>
            <p:extLst>
              <p:ext uri="{D42A27DB-BD31-4B8C-83A1-F6EECF244321}">
                <p14:modId xmlns:p14="http://schemas.microsoft.com/office/powerpoint/2010/main" val="36991457"/>
              </p:ext>
            </p:extLst>
          </p:nvPr>
        </p:nvGraphicFramePr>
        <p:xfrm>
          <a:off x="838200" y="1382395"/>
          <a:ext cx="10515600" cy="5110480"/>
        </p:xfrm>
        <a:graphic>
          <a:graphicData uri="http://schemas.openxmlformats.org/drawingml/2006/table">
            <a:tbl>
              <a:tblPr firstRow="1" bandRow="1">
                <a:tableStyleId>{5FD0F851-EC5A-4D38-B0AD-8093EC10F338}</a:tableStyleId>
              </a:tblPr>
              <a:tblGrid>
                <a:gridCol w="1503066">
                  <a:extLst>
                    <a:ext uri="{9D8B030D-6E8A-4147-A177-3AD203B41FA5}">
                      <a16:colId xmlns:a16="http://schemas.microsoft.com/office/drawing/2014/main" val="375975345"/>
                    </a:ext>
                  </a:extLst>
                </a:gridCol>
                <a:gridCol w="9012534">
                  <a:extLst>
                    <a:ext uri="{9D8B030D-6E8A-4147-A177-3AD203B41FA5}">
                      <a16:colId xmlns:a16="http://schemas.microsoft.com/office/drawing/2014/main" val="393337041"/>
                    </a:ext>
                  </a:extLst>
                </a:gridCol>
              </a:tblGrid>
              <a:tr h="370840">
                <a:tc>
                  <a:txBody>
                    <a:bodyPr/>
                    <a:lstStyle/>
                    <a:p>
                      <a:r>
                        <a:rPr lang="en-US" sz="1600" dirty="0">
                          <a:latin typeface="Futura PT Book" panose="020B0502020204020303" pitchFamily="34" charset="0"/>
                        </a:rPr>
                        <a:t>Timing</a:t>
                      </a:r>
                    </a:p>
                  </a:txBody>
                  <a:tcPr/>
                </a:tc>
                <a:tc>
                  <a:txBody>
                    <a:bodyPr/>
                    <a:lstStyle/>
                    <a:p>
                      <a:r>
                        <a:rPr lang="en-US" sz="1600" dirty="0">
                          <a:latin typeface="Futura PT Book" panose="020B0502020204020303" pitchFamily="34" charset="0"/>
                        </a:rPr>
                        <a:t>Activity</a:t>
                      </a:r>
                    </a:p>
                  </a:txBody>
                  <a:tcPr/>
                </a:tc>
                <a:extLst>
                  <a:ext uri="{0D108BD9-81ED-4DB2-BD59-A6C34878D82A}">
                    <a16:rowId xmlns:a16="http://schemas.microsoft.com/office/drawing/2014/main" val="1012628000"/>
                  </a:ext>
                </a:extLst>
              </a:tr>
              <a:tr h="370840">
                <a:tc>
                  <a:txBody>
                    <a:bodyPr/>
                    <a:lstStyle/>
                    <a:p>
                      <a:r>
                        <a:rPr lang="en-US" sz="1600" dirty="0">
                          <a:latin typeface="Futura PT Book" panose="020B0502020204020303" pitchFamily="34" charset="0"/>
                        </a:rPr>
                        <a:t>0:00 – 0:05</a:t>
                      </a:r>
                    </a:p>
                  </a:txBody>
                  <a:tcPr/>
                </a:tc>
                <a:tc>
                  <a:txBody>
                    <a:bodyPr/>
                    <a:lstStyle/>
                    <a:p>
                      <a:r>
                        <a:rPr lang="en-US" sz="1600" baseline="0" dirty="0">
                          <a:latin typeface="Futura PT Book" panose="020B0502020204020303" pitchFamily="34" charset="0"/>
                        </a:rPr>
                        <a:t>Landing</a:t>
                      </a:r>
                      <a:r>
                        <a:rPr lang="en-US" sz="1600" dirty="0">
                          <a:latin typeface="Futura PT Book" panose="020B0502020204020303" pitchFamily="34" charset="0"/>
                        </a:rPr>
                        <a:t> Tax / Tech Check / Center Yourself</a:t>
                      </a:r>
                    </a:p>
                  </a:txBody>
                  <a:tcPr/>
                </a:tc>
                <a:extLst>
                  <a:ext uri="{0D108BD9-81ED-4DB2-BD59-A6C34878D82A}">
                    <a16:rowId xmlns:a16="http://schemas.microsoft.com/office/drawing/2014/main" val="3661578041"/>
                  </a:ext>
                </a:extLst>
              </a:tr>
              <a:tr h="370840">
                <a:tc>
                  <a:txBody>
                    <a:bodyPr/>
                    <a:lstStyle/>
                    <a:p>
                      <a:r>
                        <a:rPr lang="en-US" sz="1600" dirty="0">
                          <a:latin typeface="Futura PT Book" panose="020B0502020204020303" pitchFamily="34" charset="0"/>
                        </a:rPr>
                        <a:t>0:05</a:t>
                      </a:r>
                      <a:r>
                        <a:rPr lang="en-US" sz="1600" baseline="0" dirty="0">
                          <a:latin typeface="Futura PT Book" panose="020B0502020204020303" pitchFamily="34" charset="0"/>
                        </a:rPr>
                        <a:t> – 0:10</a:t>
                      </a:r>
                      <a:endParaRPr lang="en-US" sz="1600" dirty="0">
                        <a:latin typeface="Futura PT Book" panose="020B0502020204020303" pitchFamily="34" charset="0"/>
                      </a:endParaRPr>
                    </a:p>
                  </a:txBody>
                  <a:tcPr/>
                </a:tc>
                <a:tc>
                  <a:txBody>
                    <a:bodyPr/>
                    <a:lstStyle/>
                    <a:p>
                      <a:r>
                        <a:rPr lang="en-US" sz="1600" dirty="0">
                          <a:latin typeface="Futura PT Book" panose="020B0502020204020303" pitchFamily="34" charset="0"/>
                        </a:rPr>
                        <a:t>OARRs*:</a:t>
                      </a:r>
                      <a:r>
                        <a:rPr lang="en-US" sz="1600" baseline="0" dirty="0">
                          <a:latin typeface="Futura PT Book" panose="020B0502020204020303" pitchFamily="34" charset="0"/>
                        </a:rPr>
                        <a:t> Outcome, Agenda, Roles, Rules</a:t>
                      </a:r>
                      <a:endParaRPr lang="en-US" sz="1600" dirty="0">
                        <a:latin typeface="Futura PT Book" panose="020B0502020204020303" pitchFamily="34" charset="0"/>
                      </a:endParaRPr>
                    </a:p>
                  </a:txBody>
                  <a:tcPr/>
                </a:tc>
                <a:extLst>
                  <a:ext uri="{0D108BD9-81ED-4DB2-BD59-A6C34878D82A}">
                    <a16:rowId xmlns:a16="http://schemas.microsoft.com/office/drawing/2014/main" val="4198197865"/>
                  </a:ext>
                </a:extLst>
              </a:tr>
              <a:tr h="370840">
                <a:tc>
                  <a:txBody>
                    <a:bodyPr/>
                    <a:lstStyle/>
                    <a:p>
                      <a:r>
                        <a:rPr lang="en-US" sz="1600" dirty="0">
                          <a:latin typeface="Futura PT Book" panose="020B0502020204020303" pitchFamily="34" charset="0"/>
                        </a:rPr>
                        <a:t>0:10 – 0:20</a:t>
                      </a:r>
                    </a:p>
                  </a:txBody>
                  <a:tcPr/>
                </a:tc>
                <a:tc>
                  <a:txBody>
                    <a:bodyPr/>
                    <a:lstStyle/>
                    <a:p>
                      <a:r>
                        <a:rPr lang="en-US" sz="1600" dirty="0">
                          <a:latin typeface="Futura PT Book" panose="020B0502020204020303" pitchFamily="34" charset="0"/>
                        </a:rPr>
                        <a:t>Introduce</a:t>
                      </a:r>
                      <a:r>
                        <a:rPr lang="en-US" sz="1600" baseline="0" dirty="0">
                          <a:latin typeface="Futura PT Book" panose="020B0502020204020303" pitchFamily="34" charset="0"/>
                        </a:rPr>
                        <a:t> issue and invite context</a:t>
                      </a:r>
                    </a:p>
                    <a:p>
                      <a:pPr marL="742950" lvl="1" indent="-285750">
                        <a:buFontTx/>
                        <a:buChar char="-"/>
                      </a:pPr>
                      <a:r>
                        <a:rPr lang="en-US" sz="1600" dirty="0">
                          <a:latin typeface="Futura PT Book" panose="020B0502020204020303" pitchFamily="34" charset="0"/>
                        </a:rPr>
                        <a:t>Capture in a Google</a:t>
                      </a:r>
                      <a:r>
                        <a:rPr lang="en-US" sz="1600" baseline="0" dirty="0">
                          <a:latin typeface="Futura PT Book" panose="020B0502020204020303" pitchFamily="34" charset="0"/>
                        </a:rPr>
                        <a:t> doc or PowerPoint shared screen</a:t>
                      </a:r>
                      <a:endParaRPr lang="en-US" sz="1600" dirty="0">
                        <a:latin typeface="Futura PT Book" panose="020B0502020204020303" pitchFamily="34" charset="0"/>
                      </a:endParaRPr>
                    </a:p>
                  </a:txBody>
                  <a:tcPr/>
                </a:tc>
                <a:extLst>
                  <a:ext uri="{0D108BD9-81ED-4DB2-BD59-A6C34878D82A}">
                    <a16:rowId xmlns:a16="http://schemas.microsoft.com/office/drawing/2014/main" val="2558406027"/>
                  </a:ext>
                </a:extLst>
              </a:tr>
              <a:tr h="370840">
                <a:tc>
                  <a:txBody>
                    <a:bodyPr/>
                    <a:lstStyle/>
                    <a:p>
                      <a:r>
                        <a:rPr lang="en-US" sz="1600" dirty="0">
                          <a:latin typeface="Futura PT Book" panose="020B0502020204020303" pitchFamily="34" charset="0"/>
                        </a:rPr>
                        <a:t>0:20 – 0:30</a:t>
                      </a:r>
                    </a:p>
                  </a:txBody>
                  <a:tcPr/>
                </a:tc>
                <a:tc>
                  <a:txBody>
                    <a:bodyPr/>
                    <a:lstStyle/>
                    <a:p>
                      <a:r>
                        <a:rPr lang="en-US" sz="1600" dirty="0">
                          <a:latin typeface="Futura PT Book" panose="020B0502020204020303" pitchFamily="34" charset="0"/>
                        </a:rPr>
                        <a:t>Brainstorm</a:t>
                      </a:r>
                      <a:r>
                        <a:rPr lang="en-US" sz="1600" baseline="0" dirty="0">
                          <a:latin typeface="Futura PT Book" panose="020B0502020204020303" pitchFamily="34" charset="0"/>
                        </a:rPr>
                        <a:t> options and possible solutions</a:t>
                      </a:r>
                    </a:p>
                    <a:p>
                      <a:pPr marL="742950" lvl="1" indent="-285750">
                        <a:buFontTx/>
                        <a:buChar char="-"/>
                      </a:pPr>
                      <a:r>
                        <a:rPr lang="en-US" sz="1600" dirty="0">
                          <a:latin typeface="Futura PT Book" panose="020B0502020204020303" pitchFamily="34" charset="0"/>
                        </a:rPr>
                        <a:t>Capture in a list or matrix (like</a:t>
                      </a:r>
                      <a:r>
                        <a:rPr lang="en-US" sz="1600" baseline="0" dirty="0">
                          <a:latin typeface="Futura PT Book" panose="020B0502020204020303" pitchFamily="34" charset="0"/>
                        </a:rPr>
                        <a:t> a Google Sheet)</a:t>
                      </a:r>
                      <a:endParaRPr lang="en-US" sz="1600" dirty="0">
                        <a:latin typeface="Futura PT Book" panose="020B0502020204020303" pitchFamily="34" charset="0"/>
                      </a:endParaRPr>
                    </a:p>
                  </a:txBody>
                  <a:tcPr/>
                </a:tc>
                <a:extLst>
                  <a:ext uri="{0D108BD9-81ED-4DB2-BD59-A6C34878D82A}">
                    <a16:rowId xmlns:a16="http://schemas.microsoft.com/office/drawing/2014/main" val="1869810008"/>
                  </a:ext>
                </a:extLst>
              </a:tr>
              <a:tr h="370840">
                <a:tc>
                  <a:txBody>
                    <a:bodyPr/>
                    <a:lstStyle/>
                    <a:p>
                      <a:r>
                        <a:rPr lang="en-US" sz="1600" dirty="0">
                          <a:latin typeface="Futura PT Book" panose="020B0502020204020303" pitchFamily="34" charset="0"/>
                        </a:rPr>
                        <a:t>0:30 – 0:40</a:t>
                      </a:r>
                    </a:p>
                  </a:txBody>
                  <a:tcPr/>
                </a:tc>
                <a:tc>
                  <a:txBody>
                    <a:bodyPr/>
                    <a:lstStyle/>
                    <a:p>
                      <a:r>
                        <a:rPr lang="en-US" sz="1600" dirty="0">
                          <a:latin typeface="Futura PT Book" panose="020B0502020204020303" pitchFamily="34" charset="0"/>
                        </a:rPr>
                        <a:t>Decide from among solutions and options</a:t>
                      </a:r>
                    </a:p>
                    <a:p>
                      <a:pPr marL="742950" lvl="1" indent="-285750">
                        <a:buFontTx/>
                        <a:buChar char="-"/>
                      </a:pPr>
                      <a:r>
                        <a:rPr lang="en-US" sz="1600" dirty="0">
                          <a:latin typeface="Futura PT Book" panose="020B0502020204020303" pitchFamily="34" charset="0"/>
                        </a:rPr>
                        <a:t>Vote</a:t>
                      </a:r>
                    </a:p>
                    <a:p>
                      <a:pPr marL="742950" lvl="1" indent="-285750">
                        <a:buFontTx/>
                        <a:buChar char="-"/>
                      </a:pPr>
                      <a:r>
                        <a:rPr lang="en-US" sz="1600" dirty="0">
                          <a:latin typeface="Futura PT Book" panose="020B0502020204020303" pitchFamily="34" charset="0"/>
                        </a:rPr>
                        <a:t>Ranked order</a:t>
                      </a:r>
                    </a:p>
                    <a:p>
                      <a:pPr marL="742950" lvl="1" indent="-285750">
                        <a:buFontTx/>
                        <a:buChar char="-"/>
                      </a:pPr>
                      <a:r>
                        <a:rPr lang="en-US" sz="1600" dirty="0">
                          <a:latin typeface="Futura PT Book" panose="020B0502020204020303" pitchFamily="34" charset="0"/>
                        </a:rPr>
                        <a:t>Leader decides</a:t>
                      </a:r>
                    </a:p>
                  </a:txBody>
                  <a:tcPr/>
                </a:tc>
                <a:extLst>
                  <a:ext uri="{0D108BD9-81ED-4DB2-BD59-A6C34878D82A}">
                    <a16:rowId xmlns:a16="http://schemas.microsoft.com/office/drawing/2014/main" val="2884130472"/>
                  </a:ext>
                </a:extLst>
              </a:tr>
              <a:tr h="370840">
                <a:tc>
                  <a:txBody>
                    <a:bodyPr/>
                    <a:lstStyle/>
                    <a:p>
                      <a:r>
                        <a:rPr lang="en-US" sz="1600" dirty="0">
                          <a:latin typeface="Futura PT Book" panose="020B0502020204020303" pitchFamily="34" charset="0"/>
                        </a:rPr>
                        <a:t>0:40 – 0:50</a:t>
                      </a:r>
                    </a:p>
                  </a:txBody>
                  <a:tcPr/>
                </a:tc>
                <a:tc>
                  <a:txBody>
                    <a:bodyPr/>
                    <a:lstStyle/>
                    <a:p>
                      <a:pPr marL="0" lvl="1" indent="0">
                        <a:buFontTx/>
                        <a:buNone/>
                        <a:tabLst>
                          <a:tab pos="0" algn="l"/>
                        </a:tabLst>
                      </a:pPr>
                      <a:r>
                        <a:rPr lang="en-US" sz="1600" dirty="0">
                          <a:latin typeface="Futura PT Book" panose="020B0502020204020303" pitchFamily="34" charset="0"/>
                        </a:rPr>
                        <a:t>Plan the way ahead</a:t>
                      </a:r>
                    </a:p>
                    <a:p>
                      <a:pPr marL="742950" lvl="1" indent="-285750">
                        <a:buFontTx/>
                        <a:buChar char="-"/>
                      </a:pPr>
                      <a:r>
                        <a:rPr lang="en-US" sz="1600" dirty="0">
                          <a:latin typeface="Futura PT Book" panose="020B0502020204020303" pitchFamily="34" charset="0"/>
                        </a:rPr>
                        <a:t>Action list</a:t>
                      </a:r>
                    </a:p>
                  </a:txBody>
                  <a:tcPr/>
                </a:tc>
                <a:extLst>
                  <a:ext uri="{0D108BD9-81ED-4DB2-BD59-A6C34878D82A}">
                    <a16:rowId xmlns:a16="http://schemas.microsoft.com/office/drawing/2014/main" val="848528375"/>
                  </a:ext>
                </a:extLst>
              </a:tr>
              <a:tr h="370840">
                <a:tc>
                  <a:txBody>
                    <a:bodyPr/>
                    <a:lstStyle/>
                    <a:p>
                      <a:r>
                        <a:rPr lang="en-US" sz="1600" dirty="0">
                          <a:latin typeface="Futura PT Book" panose="020B0502020204020303" pitchFamily="34" charset="0"/>
                        </a:rPr>
                        <a:t>0:50 – 1:00</a:t>
                      </a:r>
                    </a:p>
                  </a:txBody>
                  <a:tcPr/>
                </a:tc>
                <a:tc>
                  <a:txBody>
                    <a:bodyPr/>
                    <a:lstStyle/>
                    <a:p>
                      <a:r>
                        <a:rPr lang="en-US" sz="1600" dirty="0">
                          <a:latin typeface="Futura PT Book" panose="020B0502020204020303" pitchFamily="34" charset="0"/>
                        </a:rPr>
                        <a:t>Check outs: </a:t>
                      </a:r>
                    </a:p>
                    <a:p>
                      <a:pPr marL="742950" lvl="1" indent="-285750">
                        <a:buFontTx/>
                        <a:buChar char="-"/>
                      </a:pPr>
                      <a:r>
                        <a:rPr lang="en-US" sz="1600" dirty="0">
                          <a:latin typeface="Futura PT Book" panose="020B0502020204020303" pitchFamily="34" charset="0"/>
                        </a:rPr>
                        <a:t>Communication out to others</a:t>
                      </a:r>
                    </a:p>
                    <a:p>
                      <a:pPr marL="742950" lvl="1" indent="-285750">
                        <a:buFontTx/>
                        <a:buChar char="-"/>
                      </a:pPr>
                      <a:r>
                        <a:rPr lang="en-US" sz="1600" dirty="0">
                          <a:latin typeface="Futura PT Book" panose="020B0502020204020303" pitchFamily="34" charset="0"/>
                        </a:rPr>
                        <a:t>Next time to meet</a:t>
                      </a:r>
                    </a:p>
                  </a:txBody>
                  <a:tcPr/>
                </a:tc>
                <a:extLst>
                  <a:ext uri="{0D108BD9-81ED-4DB2-BD59-A6C34878D82A}">
                    <a16:rowId xmlns:a16="http://schemas.microsoft.com/office/drawing/2014/main" val="211227512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Futura PT Book" panose="020B0502020204020303" pitchFamily="34" charset="0"/>
                        </a:rPr>
                        <a:t>*OARRs is a meeting startup tool developed by The Grove Consultants International</a:t>
                      </a:r>
                    </a:p>
                  </a:txBody>
                  <a:tcPr/>
                </a:tc>
                <a:tc hMerge="1">
                  <a:txBody>
                    <a:bodyPr/>
                    <a:lstStyle/>
                    <a:p>
                      <a:endParaRPr lang="en-US" dirty="0">
                        <a:latin typeface="Futura PT Book" panose="020B0502020204020303" pitchFamily="34" charset="0"/>
                      </a:endParaRPr>
                    </a:p>
                  </a:txBody>
                  <a:tcPr/>
                </a:tc>
                <a:extLst>
                  <a:ext uri="{0D108BD9-81ED-4DB2-BD59-A6C34878D82A}">
                    <a16:rowId xmlns:a16="http://schemas.microsoft.com/office/drawing/2014/main" val="129158750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2BE4130-0DBB-4DF5-8621-FCD449DCF34B}"/>
                  </a:ext>
                </a:extLst>
              </p14:cNvPr>
              <p14:cNvContentPartPr/>
              <p14:nvPr/>
            </p14:nvContentPartPr>
            <p14:xfrm>
              <a:off x="9056953" y="44458"/>
              <a:ext cx="2745720" cy="814680"/>
            </p14:xfrm>
          </p:contentPart>
        </mc:Choice>
        <mc:Fallback xmlns="">
          <p:pic>
            <p:nvPicPr>
              <p:cNvPr id="37" name="Ink 36">
                <a:extLst>
                  <a:ext uri="{FF2B5EF4-FFF2-40B4-BE49-F238E27FC236}">
                    <a16:creationId xmlns:a16="http://schemas.microsoft.com/office/drawing/2014/main" id="{92BE4130-0DBB-4DF5-8621-FCD449DCF34B}"/>
                  </a:ext>
                </a:extLst>
              </p:cNvPr>
              <p:cNvPicPr/>
              <p:nvPr/>
            </p:nvPicPr>
            <p:blipFill>
              <a:blip r:embed="rId4"/>
              <a:stretch>
                <a:fillRect/>
              </a:stretch>
            </p:blipFill>
            <p:spPr>
              <a:xfrm>
                <a:off x="9047954" y="35818"/>
                <a:ext cx="2772357"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2" name="Ink 61">
                <a:extLst>
                  <a:ext uri="{FF2B5EF4-FFF2-40B4-BE49-F238E27FC236}">
                    <a16:creationId xmlns:a16="http://schemas.microsoft.com/office/drawing/2014/main" id="{9A6C8943-EA18-4DDE-98A6-0CC616BB3000}"/>
                  </a:ext>
                </a:extLst>
              </p14:cNvPr>
              <p14:cNvContentPartPr/>
              <p14:nvPr/>
            </p14:nvContentPartPr>
            <p14:xfrm>
              <a:off x="6077233" y="2511538"/>
              <a:ext cx="1839240" cy="54360"/>
            </p14:xfrm>
          </p:contentPart>
        </mc:Choice>
        <mc:Fallback xmlns="">
          <p:pic>
            <p:nvPicPr>
              <p:cNvPr id="62" name="Ink 61">
                <a:extLst>
                  <a:ext uri="{FF2B5EF4-FFF2-40B4-BE49-F238E27FC236}">
                    <a16:creationId xmlns:a16="http://schemas.microsoft.com/office/drawing/2014/main" id="{9A6C8943-EA18-4DDE-98A6-0CC616BB3000}"/>
                  </a:ext>
                </a:extLst>
              </p:cNvPr>
              <p:cNvPicPr/>
              <p:nvPr/>
            </p:nvPicPr>
            <p:blipFill>
              <a:blip r:embed="rId6"/>
              <a:stretch>
                <a:fillRect/>
              </a:stretch>
            </p:blipFill>
            <p:spPr>
              <a:xfrm>
                <a:off x="6068593" y="2502538"/>
                <a:ext cx="1856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 name="Ink 63">
                <a:extLst>
                  <a:ext uri="{FF2B5EF4-FFF2-40B4-BE49-F238E27FC236}">
                    <a16:creationId xmlns:a16="http://schemas.microsoft.com/office/drawing/2014/main" id="{19D66221-AFDE-4CD2-83E4-A805914F444E}"/>
                  </a:ext>
                </a:extLst>
              </p14:cNvPr>
              <p14:cNvContentPartPr/>
              <p14:nvPr/>
            </p14:nvContentPartPr>
            <p14:xfrm>
              <a:off x="6012433" y="2082058"/>
              <a:ext cx="1835640" cy="374400"/>
            </p14:xfrm>
          </p:contentPart>
        </mc:Choice>
        <mc:Fallback xmlns="">
          <p:pic>
            <p:nvPicPr>
              <p:cNvPr id="64" name="Ink 63">
                <a:extLst>
                  <a:ext uri="{FF2B5EF4-FFF2-40B4-BE49-F238E27FC236}">
                    <a16:creationId xmlns:a16="http://schemas.microsoft.com/office/drawing/2014/main" id="{19D66221-AFDE-4CD2-83E4-A805914F444E}"/>
                  </a:ext>
                </a:extLst>
              </p:cNvPr>
              <p:cNvPicPr/>
              <p:nvPr/>
            </p:nvPicPr>
            <p:blipFill>
              <a:blip r:embed="rId8"/>
              <a:stretch>
                <a:fillRect/>
              </a:stretch>
            </p:blipFill>
            <p:spPr>
              <a:xfrm>
                <a:off x="6003433" y="2073067"/>
                <a:ext cx="1853280" cy="3920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9" name="Ink 68">
                <a:extLst>
                  <a:ext uri="{FF2B5EF4-FFF2-40B4-BE49-F238E27FC236}">
                    <a16:creationId xmlns:a16="http://schemas.microsoft.com/office/drawing/2014/main" id="{57AA221F-D778-42A9-A80E-1B360C5B771A}"/>
                  </a:ext>
                </a:extLst>
              </p14:cNvPr>
              <p14:cNvContentPartPr/>
              <p14:nvPr/>
            </p14:nvContentPartPr>
            <p14:xfrm>
              <a:off x="9415513" y="1884058"/>
              <a:ext cx="179640" cy="303480"/>
            </p14:xfrm>
          </p:contentPart>
        </mc:Choice>
        <mc:Fallback xmlns="">
          <p:pic>
            <p:nvPicPr>
              <p:cNvPr id="69" name="Ink 68">
                <a:extLst>
                  <a:ext uri="{FF2B5EF4-FFF2-40B4-BE49-F238E27FC236}">
                    <a16:creationId xmlns:a16="http://schemas.microsoft.com/office/drawing/2014/main" id="{57AA221F-D778-42A9-A80E-1B360C5B771A}"/>
                  </a:ext>
                </a:extLst>
              </p:cNvPr>
              <p:cNvPicPr/>
              <p:nvPr/>
            </p:nvPicPr>
            <p:blipFill>
              <a:blip r:embed="rId10"/>
              <a:stretch>
                <a:fillRect/>
              </a:stretch>
            </p:blipFill>
            <p:spPr>
              <a:xfrm>
                <a:off x="9406873" y="1875058"/>
                <a:ext cx="1972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4" name="Ink 73">
                <a:extLst>
                  <a:ext uri="{FF2B5EF4-FFF2-40B4-BE49-F238E27FC236}">
                    <a16:creationId xmlns:a16="http://schemas.microsoft.com/office/drawing/2014/main" id="{9CA324F5-CB0D-487E-94B0-5D7BAF5FCF80}"/>
                  </a:ext>
                </a:extLst>
              </p14:cNvPr>
              <p14:cNvContentPartPr/>
              <p14:nvPr/>
            </p14:nvContentPartPr>
            <p14:xfrm>
              <a:off x="8497153" y="2121658"/>
              <a:ext cx="425160" cy="697680"/>
            </p14:xfrm>
          </p:contentPart>
        </mc:Choice>
        <mc:Fallback xmlns="">
          <p:pic>
            <p:nvPicPr>
              <p:cNvPr id="74" name="Ink 73">
                <a:extLst>
                  <a:ext uri="{FF2B5EF4-FFF2-40B4-BE49-F238E27FC236}">
                    <a16:creationId xmlns:a16="http://schemas.microsoft.com/office/drawing/2014/main" id="{9CA324F5-CB0D-487E-94B0-5D7BAF5FCF80}"/>
                  </a:ext>
                </a:extLst>
              </p:cNvPr>
              <p:cNvPicPr/>
              <p:nvPr/>
            </p:nvPicPr>
            <p:blipFill>
              <a:blip r:embed="rId12"/>
              <a:stretch>
                <a:fillRect/>
              </a:stretch>
            </p:blipFill>
            <p:spPr>
              <a:xfrm>
                <a:off x="8488513" y="2112663"/>
                <a:ext cx="442800" cy="7153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 name="Ink 74">
                <a:extLst>
                  <a:ext uri="{FF2B5EF4-FFF2-40B4-BE49-F238E27FC236}">
                    <a16:creationId xmlns:a16="http://schemas.microsoft.com/office/drawing/2014/main" id="{1F16538F-4124-48E3-A379-57DF7CFAFA91}"/>
                  </a:ext>
                </a:extLst>
              </p14:cNvPr>
              <p14:cNvContentPartPr/>
              <p14:nvPr/>
            </p14:nvContentPartPr>
            <p14:xfrm>
              <a:off x="9232633" y="2271778"/>
              <a:ext cx="732240" cy="555480"/>
            </p14:xfrm>
          </p:contentPart>
        </mc:Choice>
        <mc:Fallback xmlns="">
          <p:pic>
            <p:nvPicPr>
              <p:cNvPr id="75" name="Ink 74">
                <a:extLst>
                  <a:ext uri="{FF2B5EF4-FFF2-40B4-BE49-F238E27FC236}">
                    <a16:creationId xmlns:a16="http://schemas.microsoft.com/office/drawing/2014/main" id="{1F16538F-4124-48E3-A379-57DF7CFAFA91}"/>
                  </a:ext>
                </a:extLst>
              </p:cNvPr>
              <p:cNvPicPr/>
              <p:nvPr/>
            </p:nvPicPr>
            <p:blipFill>
              <a:blip r:embed="rId14"/>
              <a:stretch>
                <a:fillRect/>
              </a:stretch>
            </p:blipFill>
            <p:spPr>
              <a:xfrm>
                <a:off x="9223633" y="2263138"/>
                <a:ext cx="74988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7" name="Ink 76">
                <a:extLst>
                  <a:ext uri="{FF2B5EF4-FFF2-40B4-BE49-F238E27FC236}">
                    <a16:creationId xmlns:a16="http://schemas.microsoft.com/office/drawing/2014/main" id="{2FEDFCCE-42F1-40D0-987A-28C0575A19D8}"/>
                  </a:ext>
                </a:extLst>
              </p14:cNvPr>
              <p14:cNvContentPartPr/>
              <p14:nvPr/>
            </p14:nvContentPartPr>
            <p14:xfrm>
              <a:off x="7370353" y="3685138"/>
              <a:ext cx="889200" cy="250200"/>
            </p14:xfrm>
          </p:contentPart>
        </mc:Choice>
        <mc:Fallback xmlns="">
          <p:pic>
            <p:nvPicPr>
              <p:cNvPr id="77" name="Ink 76">
                <a:extLst>
                  <a:ext uri="{FF2B5EF4-FFF2-40B4-BE49-F238E27FC236}">
                    <a16:creationId xmlns:a16="http://schemas.microsoft.com/office/drawing/2014/main" id="{2FEDFCCE-42F1-40D0-987A-28C0575A19D8}"/>
                  </a:ext>
                </a:extLst>
              </p:cNvPr>
              <p:cNvPicPr/>
              <p:nvPr/>
            </p:nvPicPr>
            <p:blipFill>
              <a:blip r:embed="rId16"/>
              <a:stretch>
                <a:fillRect/>
              </a:stretch>
            </p:blipFill>
            <p:spPr>
              <a:xfrm>
                <a:off x="7352713" y="3667138"/>
                <a:ext cx="924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7" name="Ink 86">
                <a:extLst>
                  <a:ext uri="{FF2B5EF4-FFF2-40B4-BE49-F238E27FC236}">
                    <a16:creationId xmlns:a16="http://schemas.microsoft.com/office/drawing/2014/main" id="{5F6F0F90-1E0F-424F-B964-3A40BC98D45C}"/>
                  </a:ext>
                </a:extLst>
              </p14:cNvPr>
              <p14:cNvContentPartPr/>
              <p14:nvPr/>
            </p14:nvContentPartPr>
            <p14:xfrm>
              <a:off x="7144633" y="2926258"/>
              <a:ext cx="2197080" cy="703800"/>
            </p14:xfrm>
          </p:contentPart>
        </mc:Choice>
        <mc:Fallback xmlns="">
          <p:pic>
            <p:nvPicPr>
              <p:cNvPr id="87" name="Ink 86">
                <a:extLst>
                  <a:ext uri="{FF2B5EF4-FFF2-40B4-BE49-F238E27FC236}">
                    <a16:creationId xmlns:a16="http://schemas.microsoft.com/office/drawing/2014/main" id="{5F6F0F90-1E0F-424F-B964-3A40BC98D45C}"/>
                  </a:ext>
                </a:extLst>
              </p:cNvPr>
              <p:cNvPicPr/>
              <p:nvPr/>
            </p:nvPicPr>
            <p:blipFill>
              <a:blip r:embed="rId18"/>
              <a:stretch>
                <a:fillRect/>
              </a:stretch>
            </p:blipFill>
            <p:spPr>
              <a:xfrm>
                <a:off x="7126990" y="2908618"/>
                <a:ext cx="2232726"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9" name="Ink 98">
                <a:extLst>
                  <a:ext uri="{FF2B5EF4-FFF2-40B4-BE49-F238E27FC236}">
                    <a16:creationId xmlns:a16="http://schemas.microsoft.com/office/drawing/2014/main" id="{58A59C83-E64B-478B-B781-D39095466796}"/>
                  </a:ext>
                </a:extLst>
              </p14:cNvPr>
              <p14:cNvContentPartPr/>
              <p14:nvPr/>
            </p14:nvContentPartPr>
            <p14:xfrm>
              <a:off x="9507673" y="3403618"/>
              <a:ext cx="33840" cy="82080"/>
            </p14:xfrm>
          </p:contentPart>
        </mc:Choice>
        <mc:Fallback xmlns="">
          <p:pic>
            <p:nvPicPr>
              <p:cNvPr id="99" name="Ink 98">
                <a:extLst>
                  <a:ext uri="{FF2B5EF4-FFF2-40B4-BE49-F238E27FC236}">
                    <a16:creationId xmlns:a16="http://schemas.microsoft.com/office/drawing/2014/main" id="{58A59C83-E64B-478B-B781-D39095466796}"/>
                  </a:ext>
                </a:extLst>
              </p:cNvPr>
              <p:cNvPicPr/>
              <p:nvPr/>
            </p:nvPicPr>
            <p:blipFill>
              <a:blip r:embed="rId20"/>
              <a:stretch>
                <a:fillRect/>
              </a:stretch>
            </p:blipFill>
            <p:spPr>
              <a:xfrm>
                <a:off x="9489673" y="3385978"/>
                <a:ext cx="69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 name="Ink 113">
                <a:extLst>
                  <a:ext uri="{FF2B5EF4-FFF2-40B4-BE49-F238E27FC236}">
                    <a16:creationId xmlns:a16="http://schemas.microsoft.com/office/drawing/2014/main" id="{50829717-C504-4B27-81B9-F07FC0BD191E}"/>
                  </a:ext>
                </a:extLst>
              </p14:cNvPr>
              <p14:cNvContentPartPr/>
              <p14:nvPr/>
            </p14:nvContentPartPr>
            <p14:xfrm>
              <a:off x="9707113" y="3149098"/>
              <a:ext cx="2263680" cy="677880"/>
            </p14:xfrm>
          </p:contentPart>
        </mc:Choice>
        <mc:Fallback xmlns="">
          <p:pic>
            <p:nvPicPr>
              <p:cNvPr id="114" name="Ink 113">
                <a:extLst>
                  <a:ext uri="{FF2B5EF4-FFF2-40B4-BE49-F238E27FC236}">
                    <a16:creationId xmlns:a16="http://schemas.microsoft.com/office/drawing/2014/main" id="{50829717-C504-4B27-81B9-F07FC0BD191E}"/>
                  </a:ext>
                </a:extLst>
              </p:cNvPr>
              <p:cNvPicPr/>
              <p:nvPr/>
            </p:nvPicPr>
            <p:blipFill>
              <a:blip r:embed="rId22"/>
              <a:stretch>
                <a:fillRect/>
              </a:stretch>
            </p:blipFill>
            <p:spPr>
              <a:xfrm>
                <a:off x="9689473" y="3131458"/>
                <a:ext cx="229932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7" name="Ink 116">
                <a:extLst>
                  <a:ext uri="{FF2B5EF4-FFF2-40B4-BE49-F238E27FC236}">
                    <a16:creationId xmlns:a16="http://schemas.microsoft.com/office/drawing/2014/main" id="{A41E1CA3-FBEB-4936-BCE5-D387B8AC0624}"/>
                  </a:ext>
                </a:extLst>
              </p14:cNvPr>
              <p14:cNvContentPartPr/>
              <p14:nvPr/>
            </p14:nvContentPartPr>
            <p14:xfrm>
              <a:off x="5486113" y="4202098"/>
              <a:ext cx="1238040" cy="111600"/>
            </p14:xfrm>
          </p:contentPart>
        </mc:Choice>
        <mc:Fallback xmlns="">
          <p:pic>
            <p:nvPicPr>
              <p:cNvPr id="117" name="Ink 116">
                <a:extLst>
                  <a:ext uri="{FF2B5EF4-FFF2-40B4-BE49-F238E27FC236}">
                    <a16:creationId xmlns:a16="http://schemas.microsoft.com/office/drawing/2014/main" id="{A41E1CA3-FBEB-4936-BCE5-D387B8AC0624}"/>
                  </a:ext>
                </a:extLst>
              </p:cNvPr>
              <p:cNvPicPr/>
              <p:nvPr/>
            </p:nvPicPr>
            <p:blipFill>
              <a:blip r:embed="rId24"/>
              <a:stretch>
                <a:fillRect/>
              </a:stretch>
            </p:blipFill>
            <p:spPr>
              <a:xfrm>
                <a:off x="5468113" y="4184098"/>
                <a:ext cx="1273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2" name="Ink 131">
                <a:extLst>
                  <a:ext uri="{FF2B5EF4-FFF2-40B4-BE49-F238E27FC236}">
                    <a16:creationId xmlns:a16="http://schemas.microsoft.com/office/drawing/2014/main" id="{21E3EDD6-8BDD-4E0D-944A-34CEA08E7EA1}"/>
                  </a:ext>
                </a:extLst>
              </p14:cNvPr>
              <p14:cNvContentPartPr/>
              <p14:nvPr/>
            </p14:nvContentPartPr>
            <p14:xfrm>
              <a:off x="5476753" y="3721858"/>
              <a:ext cx="1593000" cy="403560"/>
            </p14:xfrm>
          </p:contentPart>
        </mc:Choice>
        <mc:Fallback xmlns="">
          <p:pic>
            <p:nvPicPr>
              <p:cNvPr id="132" name="Ink 131">
                <a:extLst>
                  <a:ext uri="{FF2B5EF4-FFF2-40B4-BE49-F238E27FC236}">
                    <a16:creationId xmlns:a16="http://schemas.microsoft.com/office/drawing/2014/main" id="{21E3EDD6-8BDD-4E0D-944A-34CEA08E7EA1}"/>
                  </a:ext>
                </a:extLst>
              </p:cNvPr>
              <p:cNvPicPr/>
              <p:nvPr/>
            </p:nvPicPr>
            <p:blipFill>
              <a:blip r:embed="rId26"/>
              <a:stretch>
                <a:fillRect/>
              </a:stretch>
            </p:blipFill>
            <p:spPr>
              <a:xfrm>
                <a:off x="5459113" y="3704202"/>
                <a:ext cx="1628640" cy="4392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7" name="Ink 146">
                <a:extLst>
                  <a:ext uri="{FF2B5EF4-FFF2-40B4-BE49-F238E27FC236}">
                    <a16:creationId xmlns:a16="http://schemas.microsoft.com/office/drawing/2014/main" id="{4A1CC1A9-2A14-4494-92C8-E0E41645D021}"/>
                  </a:ext>
                </a:extLst>
              </p14:cNvPr>
              <p14:cNvContentPartPr/>
              <p14:nvPr/>
            </p14:nvContentPartPr>
            <p14:xfrm>
              <a:off x="8402833" y="4905538"/>
              <a:ext cx="1413360" cy="608040"/>
            </p14:xfrm>
          </p:contentPart>
        </mc:Choice>
        <mc:Fallback xmlns="">
          <p:pic>
            <p:nvPicPr>
              <p:cNvPr id="147" name="Ink 146">
                <a:extLst>
                  <a:ext uri="{FF2B5EF4-FFF2-40B4-BE49-F238E27FC236}">
                    <a16:creationId xmlns:a16="http://schemas.microsoft.com/office/drawing/2014/main" id="{4A1CC1A9-2A14-4494-92C8-E0E41645D021}"/>
                  </a:ext>
                </a:extLst>
              </p:cNvPr>
              <p:cNvPicPr/>
              <p:nvPr/>
            </p:nvPicPr>
            <p:blipFill>
              <a:blip r:embed="rId28"/>
              <a:stretch>
                <a:fillRect/>
              </a:stretch>
            </p:blipFill>
            <p:spPr>
              <a:xfrm>
                <a:off x="8384833" y="4887538"/>
                <a:ext cx="14490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9" name="Ink 148">
                <a:extLst>
                  <a:ext uri="{FF2B5EF4-FFF2-40B4-BE49-F238E27FC236}">
                    <a16:creationId xmlns:a16="http://schemas.microsoft.com/office/drawing/2014/main" id="{3A9A39BC-D9B7-4AEB-B819-A43B3E35D31D}"/>
                  </a:ext>
                </a:extLst>
              </p14:cNvPr>
              <p14:cNvContentPartPr/>
              <p14:nvPr/>
            </p14:nvContentPartPr>
            <p14:xfrm>
              <a:off x="2272393" y="5319898"/>
              <a:ext cx="223200" cy="387360"/>
            </p14:xfrm>
          </p:contentPart>
        </mc:Choice>
        <mc:Fallback xmlns="">
          <p:pic>
            <p:nvPicPr>
              <p:cNvPr id="149" name="Ink 148">
                <a:extLst>
                  <a:ext uri="{FF2B5EF4-FFF2-40B4-BE49-F238E27FC236}">
                    <a16:creationId xmlns:a16="http://schemas.microsoft.com/office/drawing/2014/main" id="{3A9A39BC-D9B7-4AEB-B819-A43B3E35D31D}"/>
                  </a:ext>
                </a:extLst>
              </p:cNvPr>
              <p:cNvPicPr/>
              <p:nvPr/>
            </p:nvPicPr>
            <p:blipFill>
              <a:blip r:embed="rId30"/>
              <a:stretch>
                <a:fillRect/>
              </a:stretch>
            </p:blipFill>
            <p:spPr>
              <a:xfrm>
                <a:off x="2254393" y="5302258"/>
                <a:ext cx="258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0" name="Ink 149">
                <a:extLst>
                  <a:ext uri="{FF2B5EF4-FFF2-40B4-BE49-F238E27FC236}">
                    <a16:creationId xmlns:a16="http://schemas.microsoft.com/office/drawing/2014/main" id="{7614F4C8-5701-40A5-AEE9-DF4DCDABA75E}"/>
                  </a:ext>
                </a:extLst>
              </p14:cNvPr>
              <p14:cNvContentPartPr/>
              <p14:nvPr/>
            </p14:nvContentPartPr>
            <p14:xfrm>
              <a:off x="3297313" y="5345098"/>
              <a:ext cx="212040" cy="272160"/>
            </p14:xfrm>
          </p:contentPart>
        </mc:Choice>
        <mc:Fallback xmlns="">
          <p:pic>
            <p:nvPicPr>
              <p:cNvPr id="150" name="Ink 149">
                <a:extLst>
                  <a:ext uri="{FF2B5EF4-FFF2-40B4-BE49-F238E27FC236}">
                    <a16:creationId xmlns:a16="http://schemas.microsoft.com/office/drawing/2014/main" id="{7614F4C8-5701-40A5-AEE9-DF4DCDABA75E}"/>
                  </a:ext>
                </a:extLst>
              </p:cNvPr>
              <p:cNvPicPr/>
              <p:nvPr/>
            </p:nvPicPr>
            <p:blipFill>
              <a:blip r:embed="rId32"/>
              <a:stretch>
                <a:fillRect/>
              </a:stretch>
            </p:blipFill>
            <p:spPr>
              <a:xfrm>
                <a:off x="3279313" y="5327458"/>
                <a:ext cx="2476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3" name="Ink 152">
                <a:extLst>
                  <a:ext uri="{FF2B5EF4-FFF2-40B4-BE49-F238E27FC236}">
                    <a16:creationId xmlns:a16="http://schemas.microsoft.com/office/drawing/2014/main" id="{C86C2DC9-E0E6-44C4-8873-32EF0AEB9CE8}"/>
                  </a:ext>
                </a:extLst>
              </p14:cNvPr>
              <p14:cNvContentPartPr/>
              <p14:nvPr/>
            </p14:nvContentPartPr>
            <p14:xfrm>
              <a:off x="5421313" y="4384618"/>
              <a:ext cx="2734200" cy="1632960"/>
            </p14:xfrm>
          </p:contentPart>
        </mc:Choice>
        <mc:Fallback xmlns="">
          <p:pic>
            <p:nvPicPr>
              <p:cNvPr id="153" name="Ink 152">
                <a:extLst>
                  <a:ext uri="{FF2B5EF4-FFF2-40B4-BE49-F238E27FC236}">
                    <a16:creationId xmlns:a16="http://schemas.microsoft.com/office/drawing/2014/main" id="{C86C2DC9-E0E6-44C4-8873-32EF0AEB9CE8}"/>
                  </a:ext>
                </a:extLst>
              </p:cNvPr>
              <p:cNvPicPr/>
              <p:nvPr/>
            </p:nvPicPr>
            <p:blipFill>
              <a:blip r:embed="rId34"/>
              <a:stretch>
                <a:fillRect/>
              </a:stretch>
            </p:blipFill>
            <p:spPr>
              <a:xfrm>
                <a:off x="5403671" y="4366618"/>
                <a:ext cx="2769845" cy="1668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4" name="Ink 153">
                <a:extLst>
                  <a:ext uri="{FF2B5EF4-FFF2-40B4-BE49-F238E27FC236}">
                    <a16:creationId xmlns:a16="http://schemas.microsoft.com/office/drawing/2014/main" id="{B79D2F43-030A-45A1-9BDF-32C587EB2AC5}"/>
                  </a:ext>
                </a:extLst>
              </p14:cNvPr>
              <p14:cNvContentPartPr/>
              <p14:nvPr/>
            </p14:nvContentPartPr>
            <p14:xfrm>
              <a:off x="9522433" y="1920778"/>
              <a:ext cx="74160" cy="245880"/>
            </p14:xfrm>
          </p:contentPart>
        </mc:Choice>
        <mc:Fallback xmlns="">
          <p:pic>
            <p:nvPicPr>
              <p:cNvPr id="154" name="Ink 153">
                <a:extLst>
                  <a:ext uri="{FF2B5EF4-FFF2-40B4-BE49-F238E27FC236}">
                    <a16:creationId xmlns:a16="http://schemas.microsoft.com/office/drawing/2014/main" id="{B79D2F43-030A-45A1-9BDF-32C587EB2AC5}"/>
                  </a:ext>
                </a:extLst>
              </p:cNvPr>
              <p:cNvPicPr/>
              <p:nvPr/>
            </p:nvPicPr>
            <p:blipFill>
              <a:blip r:embed="rId36"/>
              <a:stretch>
                <a:fillRect/>
              </a:stretch>
            </p:blipFill>
            <p:spPr>
              <a:xfrm>
                <a:off x="9504793" y="1884778"/>
                <a:ext cx="1098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5" name="Ink 154">
                <a:extLst>
                  <a:ext uri="{FF2B5EF4-FFF2-40B4-BE49-F238E27FC236}">
                    <a16:creationId xmlns:a16="http://schemas.microsoft.com/office/drawing/2014/main" id="{CAA9E429-7E1A-48FB-8961-47326616628A}"/>
                  </a:ext>
                </a:extLst>
              </p14:cNvPr>
              <p14:cNvContentPartPr/>
              <p14:nvPr/>
            </p14:nvContentPartPr>
            <p14:xfrm>
              <a:off x="9554473" y="2308858"/>
              <a:ext cx="67680" cy="475920"/>
            </p14:xfrm>
          </p:contentPart>
        </mc:Choice>
        <mc:Fallback xmlns="">
          <p:pic>
            <p:nvPicPr>
              <p:cNvPr id="155" name="Ink 154">
                <a:extLst>
                  <a:ext uri="{FF2B5EF4-FFF2-40B4-BE49-F238E27FC236}">
                    <a16:creationId xmlns:a16="http://schemas.microsoft.com/office/drawing/2014/main" id="{CAA9E429-7E1A-48FB-8961-47326616628A}"/>
                  </a:ext>
                </a:extLst>
              </p:cNvPr>
              <p:cNvPicPr/>
              <p:nvPr/>
            </p:nvPicPr>
            <p:blipFill>
              <a:blip r:embed="rId38"/>
              <a:stretch>
                <a:fillRect/>
              </a:stretch>
            </p:blipFill>
            <p:spPr>
              <a:xfrm>
                <a:off x="9536833" y="2273218"/>
                <a:ext cx="1033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8" name="Ink 157">
                <a:extLst>
                  <a:ext uri="{FF2B5EF4-FFF2-40B4-BE49-F238E27FC236}">
                    <a16:creationId xmlns:a16="http://schemas.microsoft.com/office/drawing/2014/main" id="{1ED6AAC8-3E8A-4E39-91E4-B86C9C5488F9}"/>
                  </a:ext>
                </a:extLst>
              </p14:cNvPr>
              <p14:cNvContentPartPr/>
              <p14:nvPr/>
            </p14:nvContentPartPr>
            <p14:xfrm>
              <a:off x="259993" y="-25022"/>
              <a:ext cx="1680840" cy="1519200"/>
            </p14:xfrm>
          </p:contentPart>
        </mc:Choice>
        <mc:Fallback xmlns="">
          <p:pic>
            <p:nvPicPr>
              <p:cNvPr id="158" name="Ink 157">
                <a:extLst>
                  <a:ext uri="{FF2B5EF4-FFF2-40B4-BE49-F238E27FC236}">
                    <a16:creationId xmlns:a16="http://schemas.microsoft.com/office/drawing/2014/main" id="{1ED6AAC8-3E8A-4E39-91E4-B86C9C5488F9}"/>
                  </a:ext>
                </a:extLst>
              </p:cNvPr>
              <p:cNvPicPr/>
              <p:nvPr/>
            </p:nvPicPr>
            <p:blipFill>
              <a:blip r:embed="rId40"/>
              <a:stretch>
                <a:fillRect/>
              </a:stretch>
            </p:blipFill>
            <p:spPr>
              <a:xfrm>
                <a:off x="241993" y="-42662"/>
                <a:ext cx="1716480" cy="1554840"/>
              </a:xfrm>
              <a:prstGeom prst="rect">
                <a:avLst/>
              </a:prstGeom>
            </p:spPr>
          </p:pic>
        </mc:Fallback>
      </mc:AlternateContent>
    </p:spTree>
    <p:extLst>
      <p:ext uri="{BB962C8B-B14F-4D97-AF65-F5344CB8AC3E}">
        <p14:creationId xmlns:p14="http://schemas.microsoft.com/office/powerpoint/2010/main" val="123159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D5504AD2-D29C-4D99-BD4A-0506400788E6}"/>
                  </a:ext>
                </a:extLst>
              </p14:cNvPr>
              <p14:cNvContentPartPr/>
              <p14:nvPr/>
            </p14:nvContentPartPr>
            <p14:xfrm>
              <a:off x="775513" y="886498"/>
              <a:ext cx="1850040" cy="951120"/>
            </p14:xfrm>
          </p:contentPart>
        </mc:Choice>
        <mc:Fallback xmlns="">
          <p:pic>
            <p:nvPicPr>
              <p:cNvPr id="19" name="Ink 18">
                <a:extLst>
                  <a:ext uri="{FF2B5EF4-FFF2-40B4-BE49-F238E27FC236}">
                    <a16:creationId xmlns:a16="http://schemas.microsoft.com/office/drawing/2014/main" id="{D5504AD2-D29C-4D99-BD4A-0506400788E6}"/>
                  </a:ext>
                </a:extLst>
              </p:cNvPr>
              <p:cNvPicPr/>
              <p:nvPr/>
            </p:nvPicPr>
            <p:blipFill>
              <a:blip r:embed="rId3"/>
              <a:stretch>
                <a:fillRect/>
              </a:stretch>
            </p:blipFill>
            <p:spPr>
              <a:xfrm>
                <a:off x="757870" y="868505"/>
                <a:ext cx="1885687" cy="98674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424B1F19-185E-4AE8-9B72-00FE2F7F295E}"/>
                  </a:ext>
                </a:extLst>
              </p14:cNvPr>
              <p14:cNvContentPartPr/>
              <p14:nvPr/>
            </p14:nvContentPartPr>
            <p14:xfrm>
              <a:off x="803233" y="3475978"/>
              <a:ext cx="10753560" cy="523080"/>
            </p14:xfrm>
          </p:contentPart>
        </mc:Choice>
        <mc:Fallback xmlns="">
          <p:pic>
            <p:nvPicPr>
              <p:cNvPr id="20" name="Ink 19">
                <a:extLst>
                  <a:ext uri="{FF2B5EF4-FFF2-40B4-BE49-F238E27FC236}">
                    <a16:creationId xmlns:a16="http://schemas.microsoft.com/office/drawing/2014/main" id="{424B1F19-185E-4AE8-9B72-00FE2F7F295E}"/>
                  </a:ext>
                </a:extLst>
              </p:cNvPr>
              <p:cNvPicPr/>
              <p:nvPr/>
            </p:nvPicPr>
            <p:blipFill>
              <a:blip r:embed="rId5"/>
              <a:stretch>
                <a:fillRect/>
              </a:stretch>
            </p:blipFill>
            <p:spPr>
              <a:xfrm>
                <a:off x="785593" y="3440338"/>
                <a:ext cx="107892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2F93A224-5953-4640-B27E-AAE680C87A9B}"/>
                  </a:ext>
                </a:extLst>
              </p14:cNvPr>
              <p14:cNvContentPartPr/>
              <p14:nvPr/>
            </p14:nvContentPartPr>
            <p14:xfrm>
              <a:off x="5042593" y="4254298"/>
              <a:ext cx="893160" cy="253440"/>
            </p14:xfrm>
          </p:contentPart>
        </mc:Choice>
        <mc:Fallback xmlns="">
          <p:pic>
            <p:nvPicPr>
              <p:cNvPr id="27" name="Ink 26">
                <a:extLst>
                  <a:ext uri="{FF2B5EF4-FFF2-40B4-BE49-F238E27FC236}">
                    <a16:creationId xmlns:a16="http://schemas.microsoft.com/office/drawing/2014/main" id="{2F93A224-5953-4640-B27E-AAE680C87A9B}"/>
                  </a:ext>
                </a:extLst>
              </p:cNvPr>
              <p:cNvPicPr/>
              <p:nvPr/>
            </p:nvPicPr>
            <p:blipFill>
              <a:blip r:embed="rId7"/>
              <a:stretch>
                <a:fillRect/>
              </a:stretch>
            </p:blipFill>
            <p:spPr>
              <a:xfrm>
                <a:off x="5024953" y="4236683"/>
                <a:ext cx="928800" cy="28902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a:extLst>
                  <a:ext uri="{FF2B5EF4-FFF2-40B4-BE49-F238E27FC236}">
                    <a16:creationId xmlns:a16="http://schemas.microsoft.com/office/drawing/2014/main" id="{7B0D5D47-FC9D-4FBC-8695-B5976F5B6EF8}"/>
                  </a:ext>
                </a:extLst>
              </p14:cNvPr>
              <p14:cNvContentPartPr/>
              <p14:nvPr/>
            </p14:nvContentPartPr>
            <p14:xfrm>
              <a:off x="757153" y="3761098"/>
              <a:ext cx="787320" cy="381960"/>
            </p14:xfrm>
          </p:contentPart>
        </mc:Choice>
        <mc:Fallback xmlns="">
          <p:pic>
            <p:nvPicPr>
              <p:cNvPr id="35" name="Ink 34">
                <a:extLst>
                  <a:ext uri="{FF2B5EF4-FFF2-40B4-BE49-F238E27FC236}">
                    <a16:creationId xmlns:a16="http://schemas.microsoft.com/office/drawing/2014/main" id="{7B0D5D47-FC9D-4FBC-8695-B5976F5B6EF8}"/>
                  </a:ext>
                </a:extLst>
              </p:cNvPr>
              <p:cNvPicPr/>
              <p:nvPr/>
            </p:nvPicPr>
            <p:blipFill>
              <a:blip r:embed="rId9"/>
              <a:stretch>
                <a:fillRect/>
              </a:stretch>
            </p:blipFill>
            <p:spPr>
              <a:xfrm>
                <a:off x="739505" y="3743115"/>
                <a:ext cx="822976" cy="41756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a:extLst>
                  <a:ext uri="{FF2B5EF4-FFF2-40B4-BE49-F238E27FC236}">
                    <a16:creationId xmlns:a16="http://schemas.microsoft.com/office/drawing/2014/main" id="{AE47D5F0-CE99-4CF5-A9A2-3B3AF7EA760D}"/>
                  </a:ext>
                </a:extLst>
              </p14:cNvPr>
              <p14:cNvContentPartPr/>
              <p14:nvPr/>
            </p14:nvContentPartPr>
            <p14:xfrm>
              <a:off x="10851193" y="3293458"/>
              <a:ext cx="923760" cy="427680"/>
            </p14:xfrm>
          </p:contentPart>
        </mc:Choice>
        <mc:Fallback xmlns="">
          <p:pic>
            <p:nvPicPr>
              <p:cNvPr id="40" name="Ink 39">
                <a:extLst>
                  <a:ext uri="{FF2B5EF4-FFF2-40B4-BE49-F238E27FC236}">
                    <a16:creationId xmlns:a16="http://schemas.microsoft.com/office/drawing/2014/main" id="{AE47D5F0-CE99-4CF5-A9A2-3B3AF7EA760D}"/>
                  </a:ext>
                </a:extLst>
              </p:cNvPr>
              <p:cNvPicPr/>
              <p:nvPr/>
            </p:nvPicPr>
            <p:blipFill>
              <a:blip r:embed="rId11"/>
              <a:stretch>
                <a:fillRect/>
              </a:stretch>
            </p:blipFill>
            <p:spPr>
              <a:xfrm>
                <a:off x="10833193" y="3275458"/>
                <a:ext cx="9594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a:extLst>
                  <a:ext uri="{FF2B5EF4-FFF2-40B4-BE49-F238E27FC236}">
                    <a16:creationId xmlns:a16="http://schemas.microsoft.com/office/drawing/2014/main" id="{C13A0250-BDFA-47BF-B55F-A9B8BA32E065}"/>
                  </a:ext>
                </a:extLst>
              </p14:cNvPr>
              <p14:cNvContentPartPr/>
              <p14:nvPr/>
            </p14:nvContentPartPr>
            <p14:xfrm>
              <a:off x="784873" y="2447098"/>
              <a:ext cx="1442520" cy="690120"/>
            </p14:xfrm>
          </p:contentPart>
        </mc:Choice>
        <mc:Fallback xmlns="">
          <p:pic>
            <p:nvPicPr>
              <p:cNvPr id="54" name="Ink 53">
                <a:extLst>
                  <a:ext uri="{FF2B5EF4-FFF2-40B4-BE49-F238E27FC236}">
                    <a16:creationId xmlns:a16="http://schemas.microsoft.com/office/drawing/2014/main" id="{C13A0250-BDFA-47BF-B55F-A9B8BA32E065}"/>
                  </a:ext>
                </a:extLst>
              </p:cNvPr>
              <p:cNvPicPr/>
              <p:nvPr/>
            </p:nvPicPr>
            <p:blipFill>
              <a:blip r:embed="rId13"/>
              <a:stretch>
                <a:fillRect/>
              </a:stretch>
            </p:blipFill>
            <p:spPr>
              <a:xfrm>
                <a:off x="766877" y="2429458"/>
                <a:ext cx="1478151"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8" name="Ink 77">
                <a:extLst>
                  <a:ext uri="{FF2B5EF4-FFF2-40B4-BE49-F238E27FC236}">
                    <a16:creationId xmlns:a16="http://schemas.microsoft.com/office/drawing/2014/main" id="{F674FA55-2FE3-40CE-8800-FA050FCB16D1}"/>
                  </a:ext>
                </a:extLst>
              </p14:cNvPr>
              <p14:cNvContentPartPr/>
              <p14:nvPr/>
            </p14:nvContentPartPr>
            <p14:xfrm>
              <a:off x="9387433" y="4513858"/>
              <a:ext cx="539280" cy="366840"/>
            </p14:xfrm>
          </p:contentPart>
        </mc:Choice>
        <mc:Fallback xmlns="">
          <p:pic>
            <p:nvPicPr>
              <p:cNvPr id="78" name="Ink 77">
                <a:extLst>
                  <a:ext uri="{FF2B5EF4-FFF2-40B4-BE49-F238E27FC236}">
                    <a16:creationId xmlns:a16="http://schemas.microsoft.com/office/drawing/2014/main" id="{F674FA55-2FE3-40CE-8800-FA050FCB16D1}"/>
                  </a:ext>
                </a:extLst>
              </p:cNvPr>
              <p:cNvPicPr/>
              <p:nvPr/>
            </p:nvPicPr>
            <p:blipFill>
              <a:blip r:embed="rId15"/>
              <a:stretch>
                <a:fillRect/>
              </a:stretch>
            </p:blipFill>
            <p:spPr>
              <a:xfrm>
                <a:off x="9369433" y="4495858"/>
                <a:ext cx="5749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7" name="Ink 96">
                <a:extLst>
                  <a:ext uri="{FF2B5EF4-FFF2-40B4-BE49-F238E27FC236}">
                    <a16:creationId xmlns:a16="http://schemas.microsoft.com/office/drawing/2014/main" id="{0AE361AC-DDE2-4552-B057-48703B5EE920}"/>
                  </a:ext>
                </a:extLst>
              </p14:cNvPr>
              <p14:cNvContentPartPr/>
              <p14:nvPr/>
            </p14:nvContentPartPr>
            <p14:xfrm>
              <a:off x="6919273" y="2234698"/>
              <a:ext cx="48600" cy="56520"/>
            </p14:xfrm>
          </p:contentPart>
        </mc:Choice>
        <mc:Fallback xmlns="">
          <p:pic>
            <p:nvPicPr>
              <p:cNvPr id="97" name="Ink 96">
                <a:extLst>
                  <a:ext uri="{FF2B5EF4-FFF2-40B4-BE49-F238E27FC236}">
                    <a16:creationId xmlns:a16="http://schemas.microsoft.com/office/drawing/2014/main" id="{0AE361AC-DDE2-4552-B057-48703B5EE920}"/>
                  </a:ext>
                </a:extLst>
              </p:cNvPr>
              <p:cNvPicPr/>
              <p:nvPr/>
            </p:nvPicPr>
            <p:blipFill>
              <a:blip r:embed="rId17"/>
              <a:stretch>
                <a:fillRect/>
              </a:stretch>
            </p:blipFill>
            <p:spPr>
              <a:xfrm>
                <a:off x="6901633" y="2217058"/>
                <a:ext cx="84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8" name="Ink 97">
                <a:extLst>
                  <a:ext uri="{FF2B5EF4-FFF2-40B4-BE49-F238E27FC236}">
                    <a16:creationId xmlns:a16="http://schemas.microsoft.com/office/drawing/2014/main" id="{1E614240-932F-40FC-960F-BA2C22D55FBC}"/>
                  </a:ext>
                </a:extLst>
              </p14:cNvPr>
              <p14:cNvContentPartPr/>
              <p14:nvPr/>
            </p14:nvContentPartPr>
            <p14:xfrm>
              <a:off x="7088833" y="2234698"/>
              <a:ext cx="66240" cy="28080"/>
            </p14:xfrm>
          </p:contentPart>
        </mc:Choice>
        <mc:Fallback xmlns="">
          <p:pic>
            <p:nvPicPr>
              <p:cNvPr id="98" name="Ink 97">
                <a:extLst>
                  <a:ext uri="{FF2B5EF4-FFF2-40B4-BE49-F238E27FC236}">
                    <a16:creationId xmlns:a16="http://schemas.microsoft.com/office/drawing/2014/main" id="{1E614240-932F-40FC-960F-BA2C22D55FBC}"/>
                  </a:ext>
                </a:extLst>
              </p:cNvPr>
              <p:cNvPicPr/>
              <p:nvPr/>
            </p:nvPicPr>
            <p:blipFill>
              <a:blip r:embed="rId19"/>
              <a:stretch>
                <a:fillRect/>
              </a:stretch>
            </p:blipFill>
            <p:spPr>
              <a:xfrm>
                <a:off x="7071193" y="2217058"/>
                <a:ext cx="101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a:extLst>
                  <a:ext uri="{FF2B5EF4-FFF2-40B4-BE49-F238E27FC236}">
                    <a16:creationId xmlns:a16="http://schemas.microsoft.com/office/drawing/2014/main" id="{799F509C-0C0F-4B22-A5B3-23801E1BAE29}"/>
                  </a:ext>
                </a:extLst>
              </p14:cNvPr>
              <p14:cNvContentPartPr/>
              <p14:nvPr/>
            </p14:nvContentPartPr>
            <p14:xfrm>
              <a:off x="7327153" y="2216338"/>
              <a:ext cx="41760" cy="44280"/>
            </p14:xfrm>
          </p:contentPart>
        </mc:Choice>
        <mc:Fallback xmlns="">
          <p:pic>
            <p:nvPicPr>
              <p:cNvPr id="99" name="Ink 98">
                <a:extLst>
                  <a:ext uri="{FF2B5EF4-FFF2-40B4-BE49-F238E27FC236}">
                    <a16:creationId xmlns:a16="http://schemas.microsoft.com/office/drawing/2014/main" id="{799F509C-0C0F-4B22-A5B3-23801E1BAE29}"/>
                  </a:ext>
                </a:extLst>
              </p:cNvPr>
              <p:cNvPicPr/>
              <p:nvPr/>
            </p:nvPicPr>
            <p:blipFill>
              <a:blip r:embed="rId21"/>
              <a:stretch>
                <a:fillRect/>
              </a:stretch>
            </p:blipFill>
            <p:spPr>
              <a:xfrm>
                <a:off x="7309153" y="2198698"/>
                <a:ext cx="7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a:extLst>
                  <a:ext uri="{FF2B5EF4-FFF2-40B4-BE49-F238E27FC236}">
                    <a16:creationId xmlns:a16="http://schemas.microsoft.com/office/drawing/2014/main" id="{DBDD591C-6374-4CDF-B540-0EA00C6BE4C2}"/>
                  </a:ext>
                </a:extLst>
              </p14:cNvPr>
              <p14:cNvContentPartPr/>
              <p14:nvPr/>
            </p14:nvContentPartPr>
            <p14:xfrm>
              <a:off x="7643233" y="2188618"/>
              <a:ext cx="48240" cy="42840"/>
            </p14:xfrm>
          </p:contentPart>
        </mc:Choice>
        <mc:Fallback xmlns="">
          <p:pic>
            <p:nvPicPr>
              <p:cNvPr id="100" name="Ink 99">
                <a:extLst>
                  <a:ext uri="{FF2B5EF4-FFF2-40B4-BE49-F238E27FC236}">
                    <a16:creationId xmlns:a16="http://schemas.microsoft.com/office/drawing/2014/main" id="{DBDD591C-6374-4CDF-B540-0EA00C6BE4C2}"/>
                  </a:ext>
                </a:extLst>
              </p:cNvPr>
              <p:cNvPicPr/>
              <p:nvPr/>
            </p:nvPicPr>
            <p:blipFill>
              <a:blip r:embed="rId23"/>
              <a:stretch>
                <a:fillRect/>
              </a:stretch>
            </p:blipFill>
            <p:spPr>
              <a:xfrm>
                <a:off x="7625593" y="2170978"/>
                <a:ext cx="83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1" name="Ink 100">
                <a:extLst>
                  <a:ext uri="{FF2B5EF4-FFF2-40B4-BE49-F238E27FC236}">
                    <a16:creationId xmlns:a16="http://schemas.microsoft.com/office/drawing/2014/main" id="{7A96A0CD-12F2-4061-83C5-D799DC68E6F1}"/>
                  </a:ext>
                </a:extLst>
              </p14:cNvPr>
              <p14:cNvContentPartPr/>
              <p14:nvPr/>
            </p14:nvContentPartPr>
            <p14:xfrm>
              <a:off x="7966153" y="2133178"/>
              <a:ext cx="41400" cy="37440"/>
            </p14:xfrm>
          </p:contentPart>
        </mc:Choice>
        <mc:Fallback xmlns="">
          <p:pic>
            <p:nvPicPr>
              <p:cNvPr id="101" name="Ink 100">
                <a:extLst>
                  <a:ext uri="{FF2B5EF4-FFF2-40B4-BE49-F238E27FC236}">
                    <a16:creationId xmlns:a16="http://schemas.microsoft.com/office/drawing/2014/main" id="{7A96A0CD-12F2-4061-83C5-D799DC68E6F1}"/>
                  </a:ext>
                </a:extLst>
              </p:cNvPr>
              <p:cNvPicPr/>
              <p:nvPr/>
            </p:nvPicPr>
            <p:blipFill>
              <a:blip r:embed="rId25"/>
              <a:stretch>
                <a:fillRect/>
              </a:stretch>
            </p:blipFill>
            <p:spPr>
              <a:xfrm>
                <a:off x="7948513" y="2115538"/>
                <a:ext cx="77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 name="Ink 101">
                <a:extLst>
                  <a:ext uri="{FF2B5EF4-FFF2-40B4-BE49-F238E27FC236}">
                    <a16:creationId xmlns:a16="http://schemas.microsoft.com/office/drawing/2014/main" id="{54AA3185-64FA-4CA7-9CBA-6D030D42019A}"/>
                  </a:ext>
                </a:extLst>
              </p14:cNvPr>
              <p14:cNvContentPartPr/>
              <p14:nvPr/>
            </p14:nvContentPartPr>
            <p14:xfrm>
              <a:off x="6524353" y="2844538"/>
              <a:ext cx="48240" cy="52200"/>
            </p14:xfrm>
          </p:contentPart>
        </mc:Choice>
        <mc:Fallback xmlns="">
          <p:pic>
            <p:nvPicPr>
              <p:cNvPr id="102" name="Ink 101">
                <a:extLst>
                  <a:ext uri="{FF2B5EF4-FFF2-40B4-BE49-F238E27FC236}">
                    <a16:creationId xmlns:a16="http://schemas.microsoft.com/office/drawing/2014/main" id="{54AA3185-64FA-4CA7-9CBA-6D030D42019A}"/>
                  </a:ext>
                </a:extLst>
              </p:cNvPr>
              <p:cNvPicPr/>
              <p:nvPr/>
            </p:nvPicPr>
            <p:blipFill>
              <a:blip r:embed="rId27"/>
              <a:stretch>
                <a:fillRect/>
              </a:stretch>
            </p:blipFill>
            <p:spPr>
              <a:xfrm>
                <a:off x="6506713" y="2826538"/>
                <a:ext cx="83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3" name="Ink 102">
                <a:extLst>
                  <a:ext uri="{FF2B5EF4-FFF2-40B4-BE49-F238E27FC236}">
                    <a16:creationId xmlns:a16="http://schemas.microsoft.com/office/drawing/2014/main" id="{AD2F4D93-7C3B-4449-A2FD-032F335667C5}"/>
                  </a:ext>
                </a:extLst>
              </p14:cNvPr>
              <p14:cNvContentPartPr/>
              <p14:nvPr/>
            </p14:nvContentPartPr>
            <p14:xfrm>
              <a:off x="6739993" y="2835178"/>
              <a:ext cx="37080" cy="35280"/>
            </p14:xfrm>
          </p:contentPart>
        </mc:Choice>
        <mc:Fallback xmlns="">
          <p:pic>
            <p:nvPicPr>
              <p:cNvPr id="103" name="Ink 102">
                <a:extLst>
                  <a:ext uri="{FF2B5EF4-FFF2-40B4-BE49-F238E27FC236}">
                    <a16:creationId xmlns:a16="http://schemas.microsoft.com/office/drawing/2014/main" id="{AD2F4D93-7C3B-4449-A2FD-032F335667C5}"/>
                  </a:ext>
                </a:extLst>
              </p:cNvPr>
              <p:cNvPicPr/>
              <p:nvPr/>
            </p:nvPicPr>
            <p:blipFill>
              <a:blip r:embed="rId29"/>
              <a:stretch>
                <a:fillRect/>
              </a:stretch>
            </p:blipFill>
            <p:spPr>
              <a:xfrm>
                <a:off x="6721993" y="2817178"/>
                <a:ext cx="72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 name="Ink 103">
                <a:extLst>
                  <a:ext uri="{FF2B5EF4-FFF2-40B4-BE49-F238E27FC236}">
                    <a16:creationId xmlns:a16="http://schemas.microsoft.com/office/drawing/2014/main" id="{A3205463-D0DE-4336-897D-036E564126D8}"/>
                  </a:ext>
                </a:extLst>
              </p14:cNvPr>
              <p14:cNvContentPartPr/>
              <p14:nvPr/>
            </p14:nvContentPartPr>
            <p14:xfrm>
              <a:off x="6917833" y="3481738"/>
              <a:ext cx="44280" cy="30600"/>
            </p14:xfrm>
          </p:contentPart>
        </mc:Choice>
        <mc:Fallback xmlns="">
          <p:pic>
            <p:nvPicPr>
              <p:cNvPr id="104" name="Ink 103">
                <a:extLst>
                  <a:ext uri="{FF2B5EF4-FFF2-40B4-BE49-F238E27FC236}">
                    <a16:creationId xmlns:a16="http://schemas.microsoft.com/office/drawing/2014/main" id="{A3205463-D0DE-4336-897D-036E564126D8}"/>
                  </a:ext>
                </a:extLst>
              </p:cNvPr>
              <p:cNvPicPr/>
              <p:nvPr/>
            </p:nvPicPr>
            <p:blipFill>
              <a:blip r:embed="rId31"/>
              <a:stretch>
                <a:fillRect/>
              </a:stretch>
            </p:blipFill>
            <p:spPr>
              <a:xfrm>
                <a:off x="6899833" y="3464098"/>
                <a:ext cx="799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5" name="Ink 104">
                <a:extLst>
                  <a:ext uri="{FF2B5EF4-FFF2-40B4-BE49-F238E27FC236}">
                    <a16:creationId xmlns:a16="http://schemas.microsoft.com/office/drawing/2014/main" id="{4E078DF2-B4DA-48C5-BC59-EF49B6DC9A6D}"/>
                  </a:ext>
                </a:extLst>
              </p14:cNvPr>
              <p14:cNvContentPartPr/>
              <p14:nvPr/>
            </p14:nvContentPartPr>
            <p14:xfrm>
              <a:off x="7067953" y="3463378"/>
              <a:ext cx="16200" cy="33120"/>
            </p14:xfrm>
          </p:contentPart>
        </mc:Choice>
        <mc:Fallback xmlns="">
          <p:pic>
            <p:nvPicPr>
              <p:cNvPr id="105" name="Ink 104">
                <a:extLst>
                  <a:ext uri="{FF2B5EF4-FFF2-40B4-BE49-F238E27FC236}">
                    <a16:creationId xmlns:a16="http://schemas.microsoft.com/office/drawing/2014/main" id="{4E078DF2-B4DA-48C5-BC59-EF49B6DC9A6D}"/>
                  </a:ext>
                </a:extLst>
              </p:cNvPr>
              <p:cNvPicPr/>
              <p:nvPr/>
            </p:nvPicPr>
            <p:blipFill>
              <a:blip r:embed="rId33"/>
              <a:stretch>
                <a:fillRect/>
              </a:stretch>
            </p:blipFill>
            <p:spPr>
              <a:xfrm>
                <a:off x="7050313" y="3445378"/>
                <a:ext cx="51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6" name="Ink 105">
                <a:extLst>
                  <a:ext uri="{FF2B5EF4-FFF2-40B4-BE49-F238E27FC236}">
                    <a16:creationId xmlns:a16="http://schemas.microsoft.com/office/drawing/2014/main" id="{3D5BE90E-6B55-47B4-AA2E-4FA1D49FEE18}"/>
                  </a:ext>
                </a:extLst>
              </p14:cNvPr>
              <p14:cNvContentPartPr/>
              <p14:nvPr/>
            </p14:nvContentPartPr>
            <p14:xfrm>
              <a:off x="7206913" y="3463378"/>
              <a:ext cx="57600" cy="40680"/>
            </p14:xfrm>
          </p:contentPart>
        </mc:Choice>
        <mc:Fallback xmlns="">
          <p:pic>
            <p:nvPicPr>
              <p:cNvPr id="106" name="Ink 105">
                <a:extLst>
                  <a:ext uri="{FF2B5EF4-FFF2-40B4-BE49-F238E27FC236}">
                    <a16:creationId xmlns:a16="http://schemas.microsoft.com/office/drawing/2014/main" id="{3D5BE90E-6B55-47B4-AA2E-4FA1D49FEE18}"/>
                  </a:ext>
                </a:extLst>
              </p:cNvPr>
              <p:cNvPicPr/>
              <p:nvPr/>
            </p:nvPicPr>
            <p:blipFill>
              <a:blip r:embed="rId35"/>
              <a:stretch>
                <a:fillRect/>
              </a:stretch>
            </p:blipFill>
            <p:spPr>
              <a:xfrm>
                <a:off x="7188913" y="3445378"/>
                <a:ext cx="93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0" name="Ink 109">
                <a:extLst>
                  <a:ext uri="{FF2B5EF4-FFF2-40B4-BE49-F238E27FC236}">
                    <a16:creationId xmlns:a16="http://schemas.microsoft.com/office/drawing/2014/main" id="{4A70FAA3-FA6F-42AA-9424-0E710C29397F}"/>
                  </a:ext>
                </a:extLst>
              </p14:cNvPr>
              <p14:cNvContentPartPr/>
              <p14:nvPr/>
            </p14:nvContentPartPr>
            <p14:xfrm>
              <a:off x="6418153" y="3393178"/>
              <a:ext cx="328680" cy="254520"/>
            </p14:xfrm>
          </p:contentPart>
        </mc:Choice>
        <mc:Fallback xmlns="">
          <p:pic>
            <p:nvPicPr>
              <p:cNvPr id="110" name="Ink 109">
                <a:extLst>
                  <a:ext uri="{FF2B5EF4-FFF2-40B4-BE49-F238E27FC236}">
                    <a16:creationId xmlns:a16="http://schemas.microsoft.com/office/drawing/2014/main" id="{4A70FAA3-FA6F-42AA-9424-0E710C29397F}"/>
                  </a:ext>
                </a:extLst>
              </p:cNvPr>
              <p:cNvPicPr/>
              <p:nvPr/>
            </p:nvPicPr>
            <p:blipFill>
              <a:blip r:embed="rId37"/>
              <a:stretch>
                <a:fillRect/>
              </a:stretch>
            </p:blipFill>
            <p:spPr>
              <a:xfrm>
                <a:off x="6400494" y="3375513"/>
                <a:ext cx="364359" cy="29021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1" name="Ink 110">
                <a:extLst>
                  <a:ext uri="{FF2B5EF4-FFF2-40B4-BE49-F238E27FC236}">
                    <a16:creationId xmlns:a16="http://schemas.microsoft.com/office/drawing/2014/main" id="{29510909-39EB-4B4C-80A3-89C58B603834}"/>
                  </a:ext>
                </a:extLst>
              </p14:cNvPr>
              <p14:cNvContentPartPr/>
              <p14:nvPr/>
            </p14:nvContentPartPr>
            <p14:xfrm>
              <a:off x="6015313" y="2789818"/>
              <a:ext cx="410040" cy="293760"/>
            </p14:xfrm>
          </p:contentPart>
        </mc:Choice>
        <mc:Fallback xmlns="">
          <p:pic>
            <p:nvPicPr>
              <p:cNvPr id="111" name="Ink 110">
                <a:extLst>
                  <a:ext uri="{FF2B5EF4-FFF2-40B4-BE49-F238E27FC236}">
                    <a16:creationId xmlns:a16="http://schemas.microsoft.com/office/drawing/2014/main" id="{29510909-39EB-4B4C-80A3-89C58B603834}"/>
                  </a:ext>
                </a:extLst>
              </p:cNvPr>
              <p:cNvPicPr/>
              <p:nvPr/>
            </p:nvPicPr>
            <p:blipFill>
              <a:blip r:embed="rId39"/>
              <a:stretch>
                <a:fillRect/>
              </a:stretch>
            </p:blipFill>
            <p:spPr>
              <a:xfrm>
                <a:off x="5997313" y="2771818"/>
                <a:ext cx="4456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 name="Ink 111">
                <a:extLst>
                  <a:ext uri="{FF2B5EF4-FFF2-40B4-BE49-F238E27FC236}">
                    <a16:creationId xmlns:a16="http://schemas.microsoft.com/office/drawing/2014/main" id="{2BE43A0D-145E-4AE9-9D03-215B2089E676}"/>
                  </a:ext>
                </a:extLst>
              </p14:cNvPr>
              <p14:cNvContentPartPr/>
              <p14:nvPr/>
            </p14:nvContentPartPr>
            <p14:xfrm>
              <a:off x="6335713" y="2154418"/>
              <a:ext cx="405000" cy="343080"/>
            </p14:xfrm>
          </p:contentPart>
        </mc:Choice>
        <mc:Fallback xmlns="">
          <p:pic>
            <p:nvPicPr>
              <p:cNvPr id="112" name="Ink 111">
                <a:extLst>
                  <a:ext uri="{FF2B5EF4-FFF2-40B4-BE49-F238E27FC236}">
                    <a16:creationId xmlns:a16="http://schemas.microsoft.com/office/drawing/2014/main" id="{2BE43A0D-145E-4AE9-9D03-215B2089E676}"/>
                  </a:ext>
                </a:extLst>
              </p:cNvPr>
              <p:cNvPicPr/>
              <p:nvPr/>
            </p:nvPicPr>
            <p:blipFill>
              <a:blip r:embed="rId41"/>
              <a:stretch>
                <a:fillRect/>
              </a:stretch>
            </p:blipFill>
            <p:spPr>
              <a:xfrm>
                <a:off x="6317713" y="2136778"/>
                <a:ext cx="4406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7" name="Ink 116">
                <a:extLst>
                  <a:ext uri="{FF2B5EF4-FFF2-40B4-BE49-F238E27FC236}">
                    <a16:creationId xmlns:a16="http://schemas.microsoft.com/office/drawing/2014/main" id="{E3C5E193-0F24-4929-BE55-D290293800AC}"/>
                  </a:ext>
                </a:extLst>
              </p14:cNvPr>
              <p14:cNvContentPartPr/>
              <p14:nvPr/>
            </p14:nvContentPartPr>
            <p14:xfrm>
              <a:off x="8725753" y="1330378"/>
              <a:ext cx="1776240" cy="3040920"/>
            </p14:xfrm>
          </p:contentPart>
        </mc:Choice>
        <mc:Fallback xmlns="">
          <p:pic>
            <p:nvPicPr>
              <p:cNvPr id="117" name="Ink 116">
                <a:extLst>
                  <a:ext uri="{FF2B5EF4-FFF2-40B4-BE49-F238E27FC236}">
                    <a16:creationId xmlns:a16="http://schemas.microsoft.com/office/drawing/2014/main" id="{E3C5E193-0F24-4929-BE55-D290293800AC}"/>
                  </a:ext>
                </a:extLst>
              </p:cNvPr>
              <p:cNvPicPr/>
              <p:nvPr/>
            </p:nvPicPr>
            <p:blipFill>
              <a:blip r:embed="rId43"/>
              <a:stretch>
                <a:fillRect/>
              </a:stretch>
            </p:blipFill>
            <p:spPr>
              <a:xfrm>
                <a:off x="8707753" y="1312378"/>
                <a:ext cx="1811880" cy="3076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8" name="Ink 117">
                <a:extLst>
                  <a:ext uri="{FF2B5EF4-FFF2-40B4-BE49-F238E27FC236}">
                    <a16:creationId xmlns:a16="http://schemas.microsoft.com/office/drawing/2014/main" id="{A6559F2A-A883-41CA-870D-C7C562145F83}"/>
                  </a:ext>
                </a:extLst>
              </p14:cNvPr>
              <p14:cNvContentPartPr/>
              <p14:nvPr/>
            </p14:nvContentPartPr>
            <p14:xfrm>
              <a:off x="5054833" y="651778"/>
              <a:ext cx="2263320" cy="1280880"/>
            </p14:xfrm>
          </p:contentPart>
        </mc:Choice>
        <mc:Fallback xmlns="">
          <p:pic>
            <p:nvPicPr>
              <p:cNvPr id="118" name="Ink 117">
                <a:extLst>
                  <a:ext uri="{FF2B5EF4-FFF2-40B4-BE49-F238E27FC236}">
                    <a16:creationId xmlns:a16="http://schemas.microsoft.com/office/drawing/2014/main" id="{A6559F2A-A883-41CA-870D-C7C562145F83}"/>
                  </a:ext>
                </a:extLst>
              </p:cNvPr>
              <p:cNvPicPr/>
              <p:nvPr/>
            </p:nvPicPr>
            <p:blipFill>
              <a:blip r:embed="rId45"/>
              <a:stretch>
                <a:fillRect/>
              </a:stretch>
            </p:blipFill>
            <p:spPr>
              <a:xfrm>
                <a:off x="5037193" y="633778"/>
                <a:ext cx="229896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9" name="Ink 118">
                <a:extLst>
                  <a:ext uri="{FF2B5EF4-FFF2-40B4-BE49-F238E27FC236}">
                    <a16:creationId xmlns:a16="http://schemas.microsoft.com/office/drawing/2014/main" id="{E376FB83-9D38-450D-8E10-D02402627E92}"/>
                  </a:ext>
                </a:extLst>
              </p14:cNvPr>
              <p14:cNvContentPartPr/>
              <p14:nvPr/>
            </p14:nvContentPartPr>
            <p14:xfrm>
              <a:off x="169993" y="1979098"/>
              <a:ext cx="2342160" cy="1566720"/>
            </p14:xfrm>
          </p:contentPart>
        </mc:Choice>
        <mc:Fallback xmlns="">
          <p:pic>
            <p:nvPicPr>
              <p:cNvPr id="119" name="Ink 118">
                <a:extLst>
                  <a:ext uri="{FF2B5EF4-FFF2-40B4-BE49-F238E27FC236}">
                    <a16:creationId xmlns:a16="http://schemas.microsoft.com/office/drawing/2014/main" id="{E376FB83-9D38-450D-8E10-D02402627E92}"/>
                  </a:ext>
                </a:extLst>
              </p:cNvPr>
              <p:cNvPicPr/>
              <p:nvPr/>
            </p:nvPicPr>
            <p:blipFill>
              <a:blip r:embed="rId47"/>
              <a:stretch>
                <a:fillRect/>
              </a:stretch>
            </p:blipFill>
            <p:spPr>
              <a:xfrm>
                <a:off x="151993" y="1961458"/>
                <a:ext cx="2377800" cy="1602360"/>
              </a:xfrm>
              <a:prstGeom prst="rect">
                <a:avLst/>
              </a:prstGeom>
            </p:spPr>
          </p:pic>
        </mc:Fallback>
      </mc:AlternateContent>
    </p:spTree>
    <p:extLst>
      <p:ext uri="{BB962C8B-B14F-4D97-AF65-F5344CB8AC3E}">
        <p14:creationId xmlns:p14="http://schemas.microsoft.com/office/powerpoint/2010/main" val="378792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CC40D8E-3263-496C-8B4D-5835CE077947}"/>
                  </a:ext>
                </a:extLst>
              </p14:cNvPr>
              <p14:cNvContentPartPr/>
              <p14:nvPr/>
            </p14:nvContentPartPr>
            <p14:xfrm>
              <a:off x="734113" y="2677858"/>
              <a:ext cx="10751400" cy="804600"/>
            </p14:xfrm>
          </p:contentPart>
        </mc:Choice>
        <mc:Fallback xmlns="">
          <p:pic>
            <p:nvPicPr>
              <p:cNvPr id="2" name="Ink 1">
                <a:extLst>
                  <a:ext uri="{FF2B5EF4-FFF2-40B4-BE49-F238E27FC236}">
                    <a16:creationId xmlns:a16="http://schemas.microsoft.com/office/drawing/2014/main" id="{3CC40D8E-3263-496C-8B4D-5835CE077947}"/>
                  </a:ext>
                </a:extLst>
              </p:cNvPr>
              <p:cNvPicPr/>
              <p:nvPr/>
            </p:nvPicPr>
            <p:blipFill>
              <a:blip r:embed="rId3"/>
              <a:stretch>
                <a:fillRect/>
              </a:stretch>
            </p:blipFill>
            <p:spPr>
              <a:xfrm>
                <a:off x="716113" y="2641858"/>
                <a:ext cx="10787040" cy="876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8E65C7-DDAA-47F4-B5A1-3E7DB6C37664}"/>
                  </a:ext>
                </a:extLst>
              </p14:cNvPr>
              <p14:cNvContentPartPr/>
              <p14:nvPr/>
            </p14:nvContentPartPr>
            <p14:xfrm>
              <a:off x="636913" y="3129658"/>
              <a:ext cx="367560" cy="513000"/>
            </p14:xfrm>
          </p:contentPart>
        </mc:Choice>
        <mc:Fallback xmlns="">
          <p:pic>
            <p:nvPicPr>
              <p:cNvPr id="3" name="Ink 2">
                <a:extLst>
                  <a:ext uri="{FF2B5EF4-FFF2-40B4-BE49-F238E27FC236}">
                    <a16:creationId xmlns:a16="http://schemas.microsoft.com/office/drawing/2014/main" id="{1B8E65C7-DDAA-47F4-B5A1-3E7DB6C37664}"/>
                  </a:ext>
                </a:extLst>
              </p:cNvPr>
              <p:cNvPicPr/>
              <p:nvPr/>
            </p:nvPicPr>
            <p:blipFill>
              <a:blip r:embed="rId5"/>
              <a:stretch>
                <a:fillRect/>
              </a:stretch>
            </p:blipFill>
            <p:spPr>
              <a:xfrm>
                <a:off x="619273" y="3094018"/>
                <a:ext cx="40320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C6EE45D-C521-4E73-A147-194674D9D897}"/>
                  </a:ext>
                </a:extLst>
              </p14:cNvPr>
              <p14:cNvContentPartPr/>
              <p14:nvPr/>
            </p14:nvContentPartPr>
            <p14:xfrm>
              <a:off x="928873" y="2955418"/>
              <a:ext cx="982080" cy="870480"/>
            </p14:xfrm>
          </p:contentPart>
        </mc:Choice>
        <mc:Fallback xmlns="">
          <p:pic>
            <p:nvPicPr>
              <p:cNvPr id="7" name="Ink 6">
                <a:extLst>
                  <a:ext uri="{FF2B5EF4-FFF2-40B4-BE49-F238E27FC236}">
                    <a16:creationId xmlns:a16="http://schemas.microsoft.com/office/drawing/2014/main" id="{2C6EE45D-C521-4E73-A147-194674D9D897}"/>
                  </a:ext>
                </a:extLst>
              </p:cNvPr>
              <p:cNvPicPr/>
              <p:nvPr/>
            </p:nvPicPr>
            <p:blipFill>
              <a:blip r:embed="rId7"/>
              <a:stretch>
                <a:fillRect/>
              </a:stretch>
            </p:blipFill>
            <p:spPr>
              <a:xfrm>
                <a:off x="910873" y="2937418"/>
                <a:ext cx="101772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AD5528F-BB2D-4E7C-8B09-4576DBBF347A}"/>
                  </a:ext>
                </a:extLst>
              </p14:cNvPr>
              <p14:cNvContentPartPr/>
              <p14:nvPr/>
            </p14:nvContentPartPr>
            <p14:xfrm>
              <a:off x="2299393" y="368818"/>
              <a:ext cx="115560" cy="254520"/>
            </p14:xfrm>
          </p:contentPart>
        </mc:Choice>
        <mc:Fallback xmlns="">
          <p:pic>
            <p:nvPicPr>
              <p:cNvPr id="15" name="Ink 14">
                <a:extLst>
                  <a:ext uri="{FF2B5EF4-FFF2-40B4-BE49-F238E27FC236}">
                    <a16:creationId xmlns:a16="http://schemas.microsoft.com/office/drawing/2014/main" id="{FAD5528F-BB2D-4E7C-8B09-4576DBBF347A}"/>
                  </a:ext>
                </a:extLst>
              </p:cNvPr>
              <p:cNvPicPr/>
              <p:nvPr/>
            </p:nvPicPr>
            <p:blipFill>
              <a:blip r:embed="rId9"/>
              <a:stretch>
                <a:fillRect/>
              </a:stretch>
            </p:blipFill>
            <p:spPr>
              <a:xfrm>
                <a:off x="2281753" y="351178"/>
                <a:ext cx="151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7B76C817-BB2B-4E2A-886E-09DB42AE7B5D}"/>
                  </a:ext>
                </a:extLst>
              </p14:cNvPr>
              <p14:cNvContentPartPr/>
              <p14:nvPr/>
            </p14:nvContentPartPr>
            <p14:xfrm>
              <a:off x="932473" y="710458"/>
              <a:ext cx="1554120" cy="1393560"/>
            </p14:xfrm>
          </p:contentPart>
        </mc:Choice>
        <mc:Fallback xmlns="">
          <p:pic>
            <p:nvPicPr>
              <p:cNvPr id="17" name="Ink 16">
                <a:extLst>
                  <a:ext uri="{FF2B5EF4-FFF2-40B4-BE49-F238E27FC236}">
                    <a16:creationId xmlns:a16="http://schemas.microsoft.com/office/drawing/2014/main" id="{7B76C817-BB2B-4E2A-886E-09DB42AE7B5D}"/>
                  </a:ext>
                </a:extLst>
              </p:cNvPr>
              <p:cNvPicPr/>
              <p:nvPr/>
            </p:nvPicPr>
            <p:blipFill>
              <a:blip r:embed="rId11"/>
              <a:stretch>
                <a:fillRect/>
              </a:stretch>
            </p:blipFill>
            <p:spPr>
              <a:xfrm>
                <a:off x="914473" y="692463"/>
                <a:ext cx="1589760" cy="14291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8D87FA9B-EEAD-476E-B9E2-014AF2C72481}"/>
                  </a:ext>
                </a:extLst>
              </p14:cNvPr>
              <p14:cNvContentPartPr/>
              <p14:nvPr/>
            </p14:nvContentPartPr>
            <p14:xfrm>
              <a:off x="11203273" y="480058"/>
              <a:ext cx="493560" cy="660960"/>
            </p14:xfrm>
          </p:contentPart>
        </mc:Choice>
        <mc:Fallback xmlns="">
          <p:pic>
            <p:nvPicPr>
              <p:cNvPr id="28" name="Ink 27">
                <a:extLst>
                  <a:ext uri="{FF2B5EF4-FFF2-40B4-BE49-F238E27FC236}">
                    <a16:creationId xmlns:a16="http://schemas.microsoft.com/office/drawing/2014/main" id="{8D87FA9B-EEAD-476E-B9E2-014AF2C72481}"/>
                  </a:ext>
                </a:extLst>
              </p:cNvPr>
              <p:cNvPicPr/>
              <p:nvPr/>
            </p:nvPicPr>
            <p:blipFill>
              <a:blip r:embed="rId13"/>
              <a:stretch>
                <a:fillRect/>
              </a:stretch>
            </p:blipFill>
            <p:spPr>
              <a:xfrm>
                <a:off x="11185633" y="462058"/>
                <a:ext cx="52920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91D4AA5B-3676-4E84-BCE4-48CAFB572F81}"/>
                  </a:ext>
                </a:extLst>
              </p14:cNvPr>
              <p14:cNvContentPartPr/>
              <p14:nvPr/>
            </p14:nvContentPartPr>
            <p14:xfrm>
              <a:off x="9956593" y="1244698"/>
              <a:ext cx="1176840" cy="898200"/>
            </p14:xfrm>
          </p:contentPart>
        </mc:Choice>
        <mc:Fallback xmlns="">
          <p:pic>
            <p:nvPicPr>
              <p:cNvPr id="29" name="Ink 28">
                <a:extLst>
                  <a:ext uri="{FF2B5EF4-FFF2-40B4-BE49-F238E27FC236}">
                    <a16:creationId xmlns:a16="http://schemas.microsoft.com/office/drawing/2014/main" id="{91D4AA5B-3676-4E84-BCE4-48CAFB572F81}"/>
                  </a:ext>
                </a:extLst>
              </p:cNvPr>
              <p:cNvPicPr/>
              <p:nvPr/>
            </p:nvPicPr>
            <p:blipFill>
              <a:blip r:embed="rId15"/>
              <a:stretch>
                <a:fillRect/>
              </a:stretch>
            </p:blipFill>
            <p:spPr>
              <a:xfrm>
                <a:off x="9938593" y="1226698"/>
                <a:ext cx="121248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3603EADF-E45C-4482-A573-E99E2FE2707D}"/>
                  </a:ext>
                </a:extLst>
              </p14:cNvPr>
              <p14:cNvContentPartPr/>
              <p14:nvPr/>
            </p14:nvContentPartPr>
            <p14:xfrm>
              <a:off x="10007713" y="2595058"/>
              <a:ext cx="776880" cy="805320"/>
            </p14:xfrm>
          </p:contentPart>
        </mc:Choice>
        <mc:Fallback xmlns="">
          <p:pic>
            <p:nvPicPr>
              <p:cNvPr id="30" name="Ink 29">
                <a:extLst>
                  <a:ext uri="{FF2B5EF4-FFF2-40B4-BE49-F238E27FC236}">
                    <a16:creationId xmlns:a16="http://schemas.microsoft.com/office/drawing/2014/main" id="{3603EADF-E45C-4482-A573-E99E2FE2707D}"/>
                  </a:ext>
                </a:extLst>
              </p:cNvPr>
              <p:cNvPicPr/>
              <p:nvPr/>
            </p:nvPicPr>
            <p:blipFill>
              <a:blip r:embed="rId17"/>
              <a:stretch>
                <a:fillRect/>
              </a:stretch>
            </p:blipFill>
            <p:spPr>
              <a:xfrm>
                <a:off x="9990073" y="2577418"/>
                <a:ext cx="81252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D36017C2-CE4F-4D64-96B0-672B3E114761}"/>
                  </a:ext>
                </a:extLst>
              </p14:cNvPr>
              <p14:cNvContentPartPr/>
              <p14:nvPr/>
            </p14:nvContentPartPr>
            <p14:xfrm>
              <a:off x="5361913" y="2594338"/>
              <a:ext cx="802080" cy="831960"/>
            </p14:xfrm>
          </p:contentPart>
        </mc:Choice>
        <mc:Fallback xmlns="">
          <p:pic>
            <p:nvPicPr>
              <p:cNvPr id="33" name="Ink 32">
                <a:extLst>
                  <a:ext uri="{FF2B5EF4-FFF2-40B4-BE49-F238E27FC236}">
                    <a16:creationId xmlns:a16="http://schemas.microsoft.com/office/drawing/2014/main" id="{D36017C2-CE4F-4D64-96B0-672B3E114761}"/>
                  </a:ext>
                </a:extLst>
              </p:cNvPr>
              <p:cNvPicPr/>
              <p:nvPr/>
            </p:nvPicPr>
            <p:blipFill>
              <a:blip r:embed="rId19"/>
              <a:stretch>
                <a:fillRect/>
              </a:stretch>
            </p:blipFill>
            <p:spPr>
              <a:xfrm>
                <a:off x="5344273" y="2576338"/>
                <a:ext cx="83772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Ink 58">
                <a:extLst>
                  <a:ext uri="{FF2B5EF4-FFF2-40B4-BE49-F238E27FC236}">
                    <a16:creationId xmlns:a16="http://schemas.microsoft.com/office/drawing/2014/main" id="{425B7E54-D00E-414F-A5C8-55EB4A29118D}"/>
                  </a:ext>
                </a:extLst>
              </p14:cNvPr>
              <p14:cNvContentPartPr/>
              <p14:nvPr/>
            </p14:nvContentPartPr>
            <p14:xfrm>
              <a:off x="3372193" y="2548978"/>
              <a:ext cx="811800" cy="1082160"/>
            </p14:xfrm>
          </p:contentPart>
        </mc:Choice>
        <mc:Fallback xmlns="">
          <p:pic>
            <p:nvPicPr>
              <p:cNvPr id="59" name="Ink 58">
                <a:extLst>
                  <a:ext uri="{FF2B5EF4-FFF2-40B4-BE49-F238E27FC236}">
                    <a16:creationId xmlns:a16="http://schemas.microsoft.com/office/drawing/2014/main" id="{425B7E54-D00E-414F-A5C8-55EB4A29118D}"/>
                  </a:ext>
                </a:extLst>
              </p:cNvPr>
              <p:cNvPicPr/>
              <p:nvPr/>
            </p:nvPicPr>
            <p:blipFill>
              <a:blip r:embed="rId21"/>
              <a:stretch>
                <a:fillRect/>
              </a:stretch>
            </p:blipFill>
            <p:spPr>
              <a:xfrm>
                <a:off x="3354553" y="2531338"/>
                <a:ext cx="84744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id="{6897B2CD-9A50-4A84-973D-D505106B45D2}"/>
                  </a:ext>
                </a:extLst>
              </p14:cNvPr>
              <p14:cNvContentPartPr/>
              <p14:nvPr/>
            </p14:nvContentPartPr>
            <p14:xfrm>
              <a:off x="9346753" y="234178"/>
              <a:ext cx="884520" cy="610560"/>
            </p14:xfrm>
          </p:contentPart>
        </mc:Choice>
        <mc:Fallback xmlns="">
          <p:pic>
            <p:nvPicPr>
              <p:cNvPr id="60" name="Ink 59">
                <a:extLst>
                  <a:ext uri="{FF2B5EF4-FFF2-40B4-BE49-F238E27FC236}">
                    <a16:creationId xmlns:a16="http://schemas.microsoft.com/office/drawing/2014/main" id="{6897B2CD-9A50-4A84-973D-D505106B45D2}"/>
                  </a:ext>
                </a:extLst>
              </p:cNvPr>
              <p:cNvPicPr/>
              <p:nvPr/>
            </p:nvPicPr>
            <p:blipFill>
              <a:blip r:embed="rId23"/>
              <a:stretch>
                <a:fillRect/>
              </a:stretch>
            </p:blipFill>
            <p:spPr>
              <a:xfrm>
                <a:off x="9329113" y="216178"/>
                <a:ext cx="92016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 name="Ink 60">
                <a:extLst>
                  <a:ext uri="{FF2B5EF4-FFF2-40B4-BE49-F238E27FC236}">
                    <a16:creationId xmlns:a16="http://schemas.microsoft.com/office/drawing/2014/main" id="{1EB7C40B-C792-48E1-B7E4-468E6DEA46C2}"/>
                  </a:ext>
                </a:extLst>
              </p14:cNvPr>
              <p14:cNvContentPartPr/>
              <p14:nvPr/>
            </p14:nvContentPartPr>
            <p14:xfrm>
              <a:off x="8764993" y="1043458"/>
              <a:ext cx="553320" cy="617400"/>
            </p14:xfrm>
          </p:contentPart>
        </mc:Choice>
        <mc:Fallback xmlns="">
          <p:pic>
            <p:nvPicPr>
              <p:cNvPr id="61" name="Ink 60">
                <a:extLst>
                  <a:ext uri="{FF2B5EF4-FFF2-40B4-BE49-F238E27FC236}">
                    <a16:creationId xmlns:a16="http://schemas.microsoft.com/office/drawing/2014/main" id="{1EB7C40B-C792-48E1-B7E4-468E6DEA46C2}"/>
                  </a:ext>
                </a:extLst>
              </p:cNvPr>
              <p:cNvPicPr/>
              <p:nvPr/>
            </p:nvPicPr>
            <p:blipFill>
              <a:blip r:embed="rId25"/>
              <a:stretch>
                <a:fillRect/>
              </a:stretch>
            </p:blipFill>
            <p:spPr>
              <a:xfrm>
                <a:off x="8746993" y="1025458"/>
                <a:ext cx="58896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Ink 61">
                <a:extLst>
                  <a:ext uri="{FF2B5EF4-FFF2-40B4-BE49-F238E27FC236}">
                    <a16:creationId xmlns:a16="http://schemas.microsoft.com/office/drawing/2014/main" id="{17A50415-A0D8-44ED-9AF8-6BE5DED1C22C}"/>
                  </a:ext>
                </a:extLst>
              </p14:cNvPr>
              <p14:cNvContentPartPr/>
              <p14:nvPr/>
            </p14:nvContentPartPr>
            <p14:xfrm>
              <a:off x="8201593" y="1763818"/>
              <a:ext cx="523800" cy="649800"/>
            </p14:xfrm>
          </p:contentPart>
        </mc:Choice>
        <mc:Fallback xmlns="">
          <p:pic>
            <p:nvPicPr>
              <p:cNvPr id="62" name="Ink 61">
                <a:extLst>
                  <a:ext uri="{FF2B5EF4-FFF2-40B4-BE49-F238E27FC236}">
                    <a16:creationId xmlns:a16="http://schemas.microsoft.com/office/drawing/2014/main" id="{17A50415-A0D8-44ED-9AF8-6BE5DED1C22C}"/>
                  </a:ext>
                </a:extLst>
              </p:cNvPr>
              <p:cNvPicPr/>
              <p:nvPr/>
            </p:nvPicPr>
            <p:blipFill>
              <a:blip r:embed="rId27"/>
              <a:stretch>
                <a:fillRect/>
              </a:stretch>
            </p:blipFill>
            <p:spPr>
              <a:xfrm>
                <a:off x="8183593" y="1746168"/>
                <a:ext cx="559440" cy="6854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3" name="Ink 62">
                <a:extLst>
                  <a:ext uri="{FF2B5EF4-FFF2-40B4-BE49-F238E27FC236}">
                    <a16:creationId xmlns:a16="http://schemas.microsoft.com/office/drawing/2014/main" id="{FF7288B9-E69D-47C5-9CC3-AD27CAB2D608}"/>
                  </a:ext>
                </a:extLst>
              </p14:cNvPr>
              <p14:cNvContentPartPr/>
              <p14:nvPr/>
            </p14:nvContentPartPr>
            <p14:xfrm>
              <a:off x="7796593" y="2632858"/>
              <a:ext cx="778320" cy="802800"/>
            </p14:xfrm>
          </p:contentPart>
        </mc:Choice>
        <mc:Fallback xmlns="">
          <p:pic>
            <p:nvPicPr>
              <p:cNvPr id="63" name="Ink 62">
                <a:extLst>
                  <a:ext uri="{FF2B5EF4-FFF2-40B4-BE49-F238E27FC236}">
                    <a16:creationId xmlns:a16="http://schemas.microsoft.com/office/drawing/2014/main" id="{FF7288B9-E69D-47C5-9CC3-AD27CAB2D608}"/>
                  </a:ext>
                </a:extLst>
              </p:cNvPr>
              <p:cNvPicPr/>
              <p:nvPr/>
            </p:nvPicPr>
            <p:blipFill>
              <a:blip r:embed="rId29"/>
              <a:stretch>
                <a:fillRect/>
              </a:stretch>
            </p:blipFill>
            <p:spPr>
              <a:xfrm>
                <a:off x="7778593" y="2615218"/>
                <a:ext cx="81396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8" name="Ink 77">
                <a:extLst>
                  <a:ext uri="{FF2B5EF4-FFF2-40B4-BE49-F238E27FC236}">
                    <a16:creationId xmlns:a16="http://schemas.microsoft.com/office/drawing/2014/main" id="{7D8A67BE-9798-4501-8810-360DE169F78E}"/>
                  </a:ext>
                </a:extLst>
              </p14:cNvPr>
              <p14:cNvContentPartPr/>
              <p14:nvPr/>
            </p14:nvContentPartPr>
            <p14:xfrm>
              <a:off x="5568913" y="228058"/>
              <a:ext cx="294120" cy="254520"/>
            </p14:xfrm>
          </p:contentPart>
        </mc:Choice>
        <mc:Fallback xmlns="">
          <p:pic>
            <p:nvPicPr>
              <p:cNvPr id="78" name="Ink 77">
                <a:extLst>
                  <a:ext uri="{FF2B5EF4-FFF2-40B4-BE49-F238E27FC236}">
                    <a16:creationId xmlns:a16="http://schemas.microsoft.com/office/drawing/2014/main" id="{7D8A67BE-9798-4501-8810-360DE169F78E}"/>
                  </a:ext>
                </a:extLst>
              </p:cNvPr>
              <p:cNvPicPr/>
              <p:nvPr/>
            </p:nvPicPr>
            <p:blipFill>
              <a:blip r:embed="rId31"/>
              <a:stretch>
                <a:fillRect/>
              </a:stretch>
            </p:blipFill>
            <p:spPr>
              <a:xfrm>
                <a:off x="5551251" y="210418"/>
                <a:ext cx="329804"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9" name="Ink 78">
                <a:extLst>
                  <a:ext uri="{FF2B5EF4-FFF2-40B4-BE49-F238E27FC236}">
                    <a16:creationId xmlns:a16="http://schemas.microsoft.com/office/drawing/2014/main" id="{1F804714-8063-43FE-9DB2-C5D9E3168ACB}"/>
                  </a:ext>
                </a:extLst>
              </p14:cNvPr>
              <p14:cNvContentPartPr/>
              <p14:nvPr/>
            </p14:nvContentPartPr>
            <p14:xfrm>
              <a:off x="4922713" y="572218"/>
              <a:ext cx="2408040" cy="1895400"/>
            </p14:xfrm>
          </p:contentPart>
        </mc:Choice>
        <mc:Fallback xmlns="">
          <p:pic>
            <p:nvPicPr>
              <p:cNvPr id="79" name="Ink 78">
                <a:extLst>
                  <a:ext uri="{FF2B5EF4-FFF2-40B4-BE49-F238E27FC236}">
                    <a16:creationId xmlns:a16="http://schemas.microsoft.com/office/drawing/2014/main" id="{1F804714-8063-43FE-9DB2-C5D9E3168ACB}"/>
                  </a:ext>
                </a:extLst>
              </p:cNvPr>
              <p:cNvPicPr/>
              <p:nvPr/>
            </p:nvPicPr>
            <p:blipFill>
              <a:blip r:embed="rId33"/>
              <a:stretch>
                <a:fillRect/>
              </a:stretch>
            </p:blipFill>
            <p:spPr>
              <a:xfrm>
                <a:off x="4904716" y="554218"/>
                <a:ext cx="2443675" cy="193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0" name="Ink 79">
                <a:extLst>
                  <a:ext uri="{FF2B5EF4-FFF2-40B4-BE49-F238E27FC236}">
                    <a16:creationId xmlns:a16="http://schemas.microsoft.com/office/drawing/2014/main" id="{6065F0B7-2C54-4827-A63F-E6A70980F219}"/>
                  </a:ext>
                </a:extLst>
              </p14:cNvPr>
              <p14:cNvContentPartPr/>
              <p14:nvPr/>
            </p14:nvContentPartPr>
            <p14:xfrm>
              <a:off x="3759193" y="1319578"/>
              <a:ext cx="997920" cy="972360"/>
            </p14:xfrm>
          </p:contentPart>
        </mc:Choice>
        <mc:Fallback xmlns="">
          <p:pic>
            <p:nvPicPr>
              <p:cNvPr id="80" name="Ink 79">
                <a:extLst>
                  <a:ext uri="{FF2B5EF4-FFF2-40B4-BE49-F238E27FC236}">
                    <a16:creationId xmlns:a16="http://schemas.microsoft.com/office/drawing/2014/main" id="{6065F0B7-2C54-4827-A63F-E6A70980F219}"/>
                  </a:ext>
                </a:extLst>
              </p:cNvPr>
              <p:cNvPicPr/>
              <p:nvPr/>
            </p:nvPicPr>
            <p:blipFill>
              <a:blip r:embed="rId35"/>
              <a:stretch>
                <a:fillRect/>
              </a:stretch>
            </p:blipFill>
            <p:spPr>
              <a:xfrm>
                <a:off x="3741199" y="1301578"/>
                <a:ext cx="1033547"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6" name="Ink 175">
                <a:extLst>
                  <a:ext uri="{FF2B5EF4-FFF2-40B4-BE49-F238E27FC236}">
                    <a16:creationId xmlns:a16="http://schemas.microsoft.com/office/drawing/2014/main" id="{C3D7A314-AFB7-4510-86CE-B2C8507001B1}"/>
                  </a:ext>
                </a:extLst>
              </p14:cNvPr>
              <p14:cNvContentPartPr/>
              <p14:nvPr/>
            </p14:nvContentPartPr>
            <p14:xfrm>
              <a:off x="9453313" y="4709698"/>
              <a:ext cx="2648160" cy="1792800"/>
            </p14:xfrm>
          </p:contentPart>
        </mc:Choice>
        <mc:Fallback xmlns="">
          <p:pic>
            <p:nvPicPr>
              <p:cNvPr id="176" name="Ink 175">
                <a:extLst>
                  <a:ext uri="{FF2B5EF4-FFF2-40B4-BE49-F238E27FC236}">
                    <a16:creationId xmlns:a16="http://schemas.microsoft.com/office/drawing/2014/main" id="{C3D7A314-AFB7-4510-86CE-B2C8507001B1}"/>
                  </a:ext>
                </a:extLst>
              </p:cNvPr>
              <p:cNvPicPr/>
              <p:nvPr/>
            </p:nvPicPr>
            <p:blipFill>
              <a:blip r:embed="rId37"/>
              <a:stretch>
                <a:fillRect/>
              </a:stretch>
            </p:blipFill>
            <p:spPr>
              <a:xfrm>
                <a:off x="9435673" y="4692058"/>
                <a:ext cx="2683800" cy="18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7" name="Ink 176">
                <a:extLst>
                  <a:ext uri="{FF2B5EF4-FFF2-40B4-BE49-F238E27FC236}">
                    <a16:creationId xmlns:a16="http://schemas.microsoft.com/office/drawing/2014/main" id="{F65CBFCA-1752-4F10-989F-D55A5F43B719}"/>
                  </a:ext>
                </a:extLst>
              </p14:cNvPr>
              <p14:cNvContentPartPr/>
              <p14:nvPr/>
            </p14:nvContentPartPr>
            <p14:xfrm>
              <a:off x="-305207" y="1043458"/>
              <a:ext cx="3960" cy="17280"/>
            </p14:xfrm>
          </p:contentPart>
        </mc:Choice>
        <mc:Fallback xmlns="">
          <p:pic>
            <p:nvPicPr>
              <p:cNvPr id="177" name="Ink 176">
                <a:extLst>
                  <a:ext uri="{FF2B5EF4-FFF2-40B4-BE49-F238E27FC236}">
                    <a16:creationId xmlns:a16="http://schemas.microsoft.com/office/drawing/2014/main" id="{F65CBFCA-1752-4F10-989F-D55A5F43B719}"/>
                  </a:ext>
                </a:extLst>
              </p:cNvPr>
              <p:cNvPicPr/>
              <p:nvPr/>
            </p:nvPicPr>
            <p:blipFill>
              <a:blip r:embed="rId39"/>
              <a:stretch>
                <a:fillRect/>
              </a:stretch>
            </p:blipFill>
            <p:spPr>
              <a:xfrm>
                <a:off x="-322847" y="1025458"/>
                <a:ext cx="39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9" name="Ink 178">
                <a:extLst>
                  <a:ext uri="{FF2B5EF4-FFF2-40B4-BE49-F238E27FC236}">
                    <a16:creationId xmlns:a16="http://schemas.microsoft.com/office/drawing/2014/main" id="{81EE00E2-4B7D-4B8C-A387-1AAF6119048E}"/>
                  </a:ext>
                </a:extLst>
              </p14:cNvPr>
              <p14:cNvContentPartPr/>
              <p14:nvPr/>
            </p14:nvContentPartPr>
            <p14:xfrm>
              <a:off x="836713" y="4261858"/>
              <a:ext cx="8434800" cy="2258640"/>
            </p14:xfrm>
          </p:contentPart>
        </mc:Choice>
        <mc:Fallback xmlns="">
          <p:pic>
            <p:nvPicPr>
              <p:cNvPr id="179" name="Ink 178">
                <a:extLst>
                  <a:ext uri="{FF2B5EF4-FFF2-40B4-BE49-F238E27FC236}">
                    <a16:creationId xmlns:a16="http://schemas.microsoft.com/office/drawing/2014/main" id="{81EE00E2-4B7D-4B8C-A387-1AAF6119048E}"/>
                  </a:ext>
                </a:extLst>
              </p:cNvPr>
              <p:cNvPicPr/>
              <p:nvPr/>
            </p:nvPicPr>
            <p:blipFill>
              <a:blip r:embed="rId41"/>
              <a:stretch>
                <a:fillRect/>
              </a:stretch>
            </p:blipFill>
            <p:spPr>
              <a:xfrm>
                <a:off x="818713" y="4243861"/>
                <a:ext cx="8470440" cy="2294274"/>
              </a:xfrm>
              <a:prstGeom prst="rect">
                <a:avLst/>
              </a:prstGeom>
            </p:spPr>
          </p:pic>
        </mc:Fallback>
      </mc:AlternateContent>
    </p:spTree>
    <p:extLst>
      <p:ext uri="{BB962C8B-B14F-4D97-AF65-F5344CB8AC3E}">
        <p14:creationId xmlns:p14="http://schemas.microsoft.com/office/powerpoint/2010/main" val="92599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E40E0DCC-E06B-4A75-A87F-CDBBAFC53150}"/>
                  </a:ext>
                </a:extLst>
              </p14:cNvPr>
              <p14:cNvContentPartPr/>
              <p14:nvPr/>
            </p14:nvContentPartPr>
            <p14:xfrm>
              <a:off x="2549233" y="527938"/>
              <a:ext cx="3244320" cy="5936040"/>
            </p14:xfrm>
          </p:contentPart>
        </mc:Choice>
        <mc:Fallback xmlns="">
          <p:pic>
            <p:nvPicPr>
              <p:cNvPr id="24" name="Ink 23">
                <a:extLst>
                  <a:ext uri="{FF2B5EF4-FFF2-40B4-BE49-F238E27FC236}">
                    <a16:creationId xmlns:a16="http://schemas.microsoft.com/office/drawing/2014/main" id="{E40E0DCC-E06B-4A75-A87F-CDBBAFC53150}"/>
                  </a:ext>
                </a:extLst>
              </p:cNvPr>
              <p:cNvPicPr/>
              <p:nvPr/>
            </p:nvPicPr>
            <p:blipFill>
              <a:blip r:embed="rId3"/>
              <a:stretch>
                <a:fillRect/>
              </a:stretch>
            </p:blipFill>
            <p:spPr>
              <a:xfrm>
                <a:off x="2531233" y="509938"/>
                <a:ext cx="3279960" cy="5971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D9412DEC-6CFA-4522-97EB-DC77E165898F}"/>
                  </a:ext>
                </a:extLst>
              </p14:cNvPr>
              <p14:cNvContentPartPr/>
              <p14:nvPr/>
            </p14:nvContentPartPr>
            <p14:xfrm>
              <a:off x="1954873" y="5595658"/>
              <a:ext cx="3827160" cy="1397160"/>
            </p14:xfrm>
          </p:contentPart>
        </mc:Choice>
        <mc:Fallback xmlns="">
          <p:pic>
            <p:nvPicPr>
              <p:cNvPr id="25" name="Ink 24">
                <a:extLst>
                  <a:ext uri="{FF2B5EF4-FFF2-40B4-BE49-F238E27FC236}">
                    <a16:creationId xmlns:a16="http://schemas.microsoft.com/office/drawing/2014/main" id="{D9412DEC-6CFA-4522-97EB-DC77E165898F}"/>
                  </a:ext>
                </a:extLst>
              </p:cNvPr>
              <p:cNvPicPr/>
              <p:nvPr/>
            </p:nvPicPr>
            <p:blipFill>
              <a:blip r:embed="rId5"/>
              <a:stretch>
                <a:fillRect/>
              </a:stretch>
            </p:blipFill>
            <p:spPr>
              <a:xfrm>
                <a:off x="1937233" y="5578018"/>
                <a:ext cx="3862800" cy="143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8F6F46A0-B14F-43C2-BC9E-F3C494652200}"/>
                  </a:ext>
                </a:extLst>
              </p14:cNvPr>
              <p14:cNvContentPartPr/>
              <p14:nvPr/>
            </p14:nvContentPartPr>
            <p14:xfrm>
              <a:off x="2973673" y="4155884"/>
              <a:ext cx="458640" cy="525960"/>
            </p14:xfrm>
          </p:contentPart>
        </mc:Choice>
        <mc:Fallback xmlns="">
          <p:pic>
            <p:nvPicPr>
              <p:cNvPr id="26" name="Ink 25">
                <a:extLst>
                  <a:ext uri="{FF2B5EF4-FFF2-40B4-BE49-F238E27FC236}">
                    <a16:creationId xmlns:a16="http://schemas.microsoft.com/office/drawing/2014/main" id="{8F6F46A0-B14F-43C2-BC9E-F3C494652200}"/>
                  </a:ext>
                </a:extLst>
              </p:cNvPr>
              <p:cNvPicPr/>
              <p:nvPr/>
            </p:nvPicPr>
            <p:blipFill>
              <a:blip r:embed="rId7"/>
              <a:stretch>
                <a:fillRect/>
              </a:stretch>
            </p:blipFill>
            <p:spPr>
              <a:xfrm>
                <a:off x="2956033" y="4137884"/>
                <a:ext cx="49428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21D4A2D6-8EE8-489C-AB8B-53EF332D5987}"/>
                  </a:ext>
                </a:extLst>
              </p14:cNvPr>
              <p14:cNvContentPartPr/>
              <p14:nvPr/>
            </p14:nvContentPartPr>
            <p14:xfrm>
              <a:off x="3361753" y="4217084"/>
              <a:ext cx="341280" cy="138960"/>
            </p14:xfrm>
          </p:contentPart>
        </mc:Choice>
        <mc:Fallback xmlns="">
          <p:pic>
            <p:nvPicPr>
              <p:cNvPr id="27" name="Ink 26">
                <a:extLst>
                  <a:ext uri="{FF2B5EF4-FFF2-40B4-BE49-F238E27FC236}">
                    <a16:creationId xmlns:a16="http://schemas.microsoft.com/office/drawing/2014/main" id="{21D4A2D6-8EE8-489C-AB8B-53EF332D5987}"/>
                  </a:ext>
                </a:extLst>
              </p:cNvPr>
              <p:cNvPicPr/>
              <p:nvPr/>
            </p:nvPicPr>
            <p:blipFill>
              <a:blip r:embed="rId9"/>
              <a:stretch>
                <a:fillRect/>
              </a:stretch>
            </p:blipFill>
            <p:spPr>
              <a:xfrm>
                <a:off x="3343753" y="4199444"/>
                <a:ext cx="376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D28B0192-355E-409C-BCA8-A06E8991E434}"/>
                  </a:ext>
                </a:extLst>
              </p14:cNvPr>
              <p14:cNvContentPartPr/>
              <p14:nvPr/>
            </p14:nvContentPartPr>
            <p14:xfrm>
              <a:off x="3574153" y="4312844"/>
              <a:ext cx="51120" cy="282960"/>
            </p14:xfrm>
          </p:contentPart>
        </mc:Choice>
        <mc:Fallback xmlns="">
          <p:pic>
            <p:nvPicPr>
              <p:cNvPr id="28" name="Ink 27">
                <a:extLst>
                  <a:ext uri="{FF2B5EF4-FFF2-40B4-BE49-F238E27FC236}">
                    <a16:creationId xmlns:a16="http://schemas.microsoft.com/office/drawing/2014/main" id="{D28B0192-355E-409C-BCA8-A06E8991E434}"/>
                  </a:ext>
                </a:extLst>
              </p:cNvPr>
              <p:cNvPicPr/>
              <p:nvPr/>
            </p:nvPicPr>
            <p:blipFill>
              <a:blip r:embed="rId11"/>
              <a:stretch>
                <a:fillRect/>
              </a:stretch>
            </p:blipFill>
            <p:spPr>
              <a:xfrm>
                <a:off x="3556153" y="4295204"/>
                <a:ext cx="867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3B5B6371-F38D-41D0-9F3A-069167207536}"/>
                  </a:ext>
                </a:extLst>
              </p14:cNvPr>
              <p14:cNvContentPartPr/>
              <p14:nvPr/>
            </p14:nvContentPartPr>
            <p14:xfrm>
              <a:off x="3720313" y="4273244"/>
              <a:ext cx="120960" cy="243360"/>
            </p14:xfrm>
          </p:contentPart>
        </mc:Choice>
        <mc:Fallback xmlns="">
          <p:pic>
            <p:nvPicPr>
              <p:cNvPr id="29" name="Ink 28">
                <a:extLst>
                  <a:ext uri="{FF2B5EF4-FFF2-40B4-BE49-F238E27FC236}">
                    <a16:creationId xmlns:a16="http://schemas.microsoft.com/office/drawing/2014/main" id="{3B5B6371-F38D-41D0-9F3A-069167207536}"/>
                  </a:ext>
                </a:extLst>
              </p:cNvPr>
              <p:cNvPicPr/>
              <p:nvPr/>
            </p:nvPicPr>
            <p:blipFill>
              <a:blip r:embed="rId13"/>
              <a:stretch>
                <a:fillRect/>
              </a:stretch>
            </p:blipFill>
            <p:spPr>
              <a:xfrm>
                <a:off x="3702313" y="4255604"/>
                <a:ext cx="1566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5D22417C-0358-4ED2-BB9A-62E5E3426018}"/>
                  </a:ext>
                </a:extLst>
              </p14:cNvPr>
              <p14:cNvContentPartPr/>
              <p14:nvPr/>
            </p14:nvContentPartPr>
            <p14:xfrm>
              <a:off x="3947833" y="4225004"/>
              <a:ext cx="276120" cy="264240"/>
            </p14:xfrm>
          </p:contentPart>
        </mc:Choice>
        <mc:Fallback xmlns="">
          <p:pic>
            <p:nvPicPr>
              <p:cNvPr id="30" name="Ink 29">
                <a:extLst>
                  <a:ext uri="{FF2B5EF4-FFF2-40B4-BE49-F238E27FC236}">
                    <a16:creationId xmlns:a16="http://schemas.microsoft.com/office/drawing/2014/main" id="{5D22417C-0358-4ED2-BB9A-62E5E3426018}"/>
                  </a:ext>
                </a:extLst>
              </p:cNvPr>
              <p:cNvPicPr/>
              <p:nvPr/>
            </p:nvPicPr>
            <p:blipFill>
              <a:blip r:embed="rId15"/>
              <a:stretch>
                <a:fillRect/>
              </a:stretch>
            </p:blipFill>
            <p:spPr>
              <a:xfrm>
                <a:off x="3929833" y="4207364"/>
                <a:ext cx="3117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10CE8987-1E08-498D-A166-403F4301E38E}"/>
                  </a:ext>
                </a:extLst>
              </p14:cNvPr>
              <p14:cNvContentPartPr/>
              <p14:nvPr/>
            </p14:nvContentPartPr>
            <p14:xfrm>
              <a:off x="4230073" y="4165604"/>
              <a:ext cx="340560" cy="255960"/>
            </p14:xfrm>
          </p:contentPart>
        </mc:Choice>
        <mc:Fallback xmlns="">
          <p:pic>
            <p:nvPicPr>
              <p:cNvPr id="31" name="Ink 30">
                <a:extLst>
                  <a:ext uri="{FF2B5EF4-FFF2-40B4-BE49-F238E27FC236}">
                    <a16:creationId xmlns:a16="http://schemas.microsoft.com/office/drawing/2014/main" id="{10CE8987-1E08-498D-A166-403F4301E38E}"/>
                  </a:ext>
                </a:extLst>
              </p:cNvPr>
              <p:cNvPicPr/>
              <p:nvPr/>
            </p:nvPicPr>
            <p:blipFill>
              <a:blip r:embed="rId17"/>
              <a:stretch>
                <a:fillRect/>
              </a:stretch>
            </p:blipFill>
            <p:spPr>
              <a:xfrm>
                <a:off x="4212073" y="4147964"/>
                <a:ext cx="3762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17778FB5-53CA-4675-91E6-FDD82D1C9C6E}"/>
                  </a:ext>
                </a:extLst>
              </p14:cNvPr>
              <p14:cNvContentPartPr/>
              <p14:nvPr/>
            </p14:nvContentPartPr>
            <p14:xfrm>
              <a:off x="4885993" y="3916124"/>
              <a:ext cx="99720" cy="429480"/>
            </p14:xfrm>
          </p:contentPart>
        </mc:Choice>
        <mc:Fallback xmlns="">
          <p:pic>
            <p:nvPicPr>
              <p:cNvPr id="32" name="Ink 31">
                <a:extLst>
                  <a:ext uri="{FF2B5EF4-FFF2-40B4-BE49-F238E27FC236}">
                    <a16:creationId xmlns:a16="http://schemas.microsoft.com/office/drawing/2014/main" id="{17778FB5-53CA-4675-91E6-FDD82D1C9C6E}"/>
                  </a:ext>
                </a:extLst>
              </p:cNvPr>
              <p:cNvPicPr/>
              <p:nvPr/>
            </p:nvPicPr>
            <p:blipFill>
              <a:blip r:embed="rId19"/>
              <a:stretch>
                <a:fillRect/>
              </a:stretch>
            </p:blipFill>
            <p:spPr>
              <a:xfrm>
                <a:off x="4867993" y="3898124"/>
                <a:ext cx="13536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37043C0A-79FA-4A8E-BCA5-EBB56D428E38}"/>
                  </a:ext>
                </a:extLst>
              </p14:cNvPr>
              <p14:cNvContentPartPr/>
              <p14:nvPr/>
            </p14:nvContentPartPr>
            <p14:xfrm>
              <a:off x="4835593" y="3865724"/>
              <a:ext cx="256320" cy="208800"/>
            </p14:xfrm>
          </p:contentPart>
        </mc:Choice>
        <mc:Fallback xmlns="">
          <p:pic>
            <p:nvPicPr>
              <p:cNvPr id="33" name="Ink 32">
                <a:extLst>
                  <a:ext uri="{FF2B5EF4-FFF2-40B4-BE49-F238E27FC236}">
                    <a16:creationId xmlns:a16="http://schemas.microsoft.com/office/drawing/2014/main" id="{37043C0A-79FA-4A8E-BCA5-EBB56D428E38}"/>
                  </a:ext>
                </a:extLst>
              </p:cNvPr>
              <p:cNvPicPr/>
              <p:nvPr/>
            </p:nvPicPr>
            <p:blipFill>
              <a:blip r:embed="rId21"/>
              <a:stretch>
                <a:fillRect/>
              </a:stretch>
            </p:blipFill>
            <p:spPr>
              <a:xfrm>
                <a:off x="4817593" y="3848084"/>
                <a:ext cx="291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0650C3BC-8E7D-4F8C-9466-187F8C93DA7C}"/>
                  </a:ext>
                </a:extLst>
              </p14:cNvPr>
              <p14:cNvContentPartPr/>
              <p14:nvPr/>
            </p14:nvContentPartPr>
            <p14:xfrm>
              <a:off x="5113513" y="3949964"/>
              <a:ext cx="256320" cy="298800"/>
            </p14:xfrm>
          </p:contentPart>
        </mc:Choice>
        <mc:Fallback xmlns="">
          <p:pic>
            <p:nvPicPr>
              <p:cNvPr id="34" name="Ink 33">
                <a:extLst>
                  <a:ext uri="{FF2B5EF4-FFF2-40B4-BE49-F238E27FC236}">
                    <a16:creationId xmlns:a16="http://schemas.microsoft.com/office/drawing/2014/main" id="{0650C3BC-8E7D-4F8C-9466-187F8C93DA7C}"/>
                  </a:ext>
                </a:extLst>
              </p:cNvPr>
              <p:cNvPicPr/>
              <p:nvPr/>
            </p:nvPicPr>
            <p:blipFill>
              <a:blip r:embed="rId23"/>
              <a:stretch>
                <a:fillRect/>
              </a:stretch>
            </p:blipFill>
            <p:spPr>
              <a:xfrm>
                <a:off x="5095513" y="3932324"/>
                <a:ext cx="2919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054F222D-7AF8-48B4-BA31-21342572E110}"/>
                  </a:ext>
                </a:extLst>
              </p14:cNvPr>
              <p14:cNvContentPartPr/>
              <p14:nvPr/>
            </p14:nvContentPartPr>
            <p14:xfrm>
              <a:off x="5393953" y="3694364"/>
              <a:ext cx="149400" cy="466920"/>
            </p14:xfrm>
          </p:contentPart>
        </mc:Choice>
        <mc:Fallback xmlns="">
          <p:pic>
            <p:nvPicPr>
              <p:cNvPr id="35" name="Ink 34">
                <a:extLst>
                  <a:ext uri="{FF2B5EF4-FFF2-40B4-BE49-F238E27FC236}">
                    <a16:creationId xmlns:a16="http://schemas.microsoft.com/office/drawing/2014/main" id="{054F222D-7AF8-48B4-BA31-21342572E110}"/>
                  </a:ext>
                </a:extLst>
              </p:cNvPr>
              <p:cNvPicPr/>
              <p:nvPr/>
            </p:nvPicPr>
            <p:blipFill>
              <a:blip r:embed="rId25"/>
              <a:stretch>
                <a:fillRect/>
              </a:stretch>
            </p:blipFill>
            <p:spPr>
              <a:xfrm>
                <a:off x="5375953" y="3676724"/>
                <a:ext cx="1850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032F84F2-3527-485F-95A1-9F642C0EB698}"/>
                  </a:ext>
                </a:extLst>
              </p14:cNvPr>
              <p14:cNvContentPartPr/>
              <p14:nvPr/>
            </p14:nvContentPartPr>
            <p14:xfrm>
              <a:off x="5559913" y="3620204"/>
              <a:ext cx="99000" cy="563400"/>
            </p14:xfrm>
          </p:contentPart>
        </mc:Choice>
        <mc:Fallback xmlns="">
          <p:pic>
            <p:nvPicPr>
              <p:cNvPr id="36" name="Ink 35">
                <a:extLst>
                  <a:ext uri="{FF2B5EF4-FFF2-40B4-BE49-F238E27FC236}">
                    <a16:creationId xmlns:a16="http://schemas.microsoft.com/office/drawing/2014/main" id="{032F84F2-3527-485F-95A1-9F642C0EB698}"/>
                  </a:ext>
                </a:extLst>
              </p:cNvPr>
              <p:cNvPicPr/>
              <p:nvPr/>
            </p:nvPicPr>
            <p:blipFill>
              <a:blip r:embed="rId27"/>
              <a:stretch>
                <a:fillRect/>
              </a:stretch>
            </p:blipFill>
            <p:spPr>
              <a:xfrm>
                <a:off x="5542273" y="3602564"/>
                <a:ext cx="134640" cy="599040"/>
              </a:xfrm>
              <a:prstGeom prst="rect">
                <a:avLst/>
              </a:prstGeom>
            </p:spPr>
          </p:pic>
        </mc:Fallback>
      </mc:AlternateContent>
    </p:spTree>
    <p:extLst>
      <p:ext uri="{BB962C8B-B14F-4D97-AF65-F5344CB8AC3E}">
        <p14:creationId xmlns:p14="http://schemas.microsoft.com/office/powerpoint/2010/main" val="34025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22A56FE-593D-4526-8295-E2C35CBF31F4}"/>
                  </a:ext>
                </a:extLst>
              </p14:cNvPr>
              <p14:cNvContentPartPr/>
              <p14:nvPr/>
            </p14:nvContentPartPr>
            <p14:xfrm>
              <a:off x="1714753" y="1119778"/>
              <a:ext cx="9235080" cy="3656160"/>
            </p14:xfrm>
          </p:contentPart>
        </mc:Choice>
        <mc:Fallback xmlns="">
          <p:pic>
            <p:nvPicPr>
              <p:cNvPr id="2" name="Ink 1">
                <a:extLst>
                  <a:ext uri="{FF2B5EF4-FFF2-40B4-BE49-F238E27FC236}">
                    <a16:creationId xmlns:a16="http://schemas.microsoft.com/office/drawing/2014/main" id="{C22A56FE-593D-4526-8295-E2C35CBF31F4}"/>
                  </a:ext>
                </a:extLst>
              </p:cNvPr>
              <p:cNvPicPr/>
              <p:nvPr/>
            </p:nvPicPr>
            <p:blipFill>
              <a:blip r:embed="rId3"/>
              <a:stretch>
                <a:fillRect/>
              </a:stretch>
            </p:blipFill>
            <p:spPr>
              <a:xfrm>
                <a:off x="1696753" y="1083778"/>
                <a:ext cx="9270720" cy="372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9" name="Ink 118">
                <a:extLst>
                  <a:ext uri="{FF2B5EF4-FFF2-40B4-BE49-F238E27FC236}">
                    <a16:creationId xmlns:a16="http://schemas.microsoft.com/office/drawing/2014/main" id="{B3258910-84F0-49BD-AE96-3A83818E97CD}"/>
                  </a:ext>
                </a:extLst>
              </p14:cNvPr>
              <p14:cNvContentPartPr/>
              <p14:nvPr/>
            </p14:nvContentPartPr>
            <p14:xfrm>
              <a:off x="1899793" y="1588498"/>
              <a:ext cx="241920" cy="229320"/>
            </p14:xfrm>
          </p:contentPart>
        </mc:Choice>
        <mc:Fallback xmlns="">
          <p:pic>
            <p:nvPicPr>
              <p:cNvPr id="119" name="Ink 118">
                <a:extLst>
                  <a:ext uri="{FF2B5EF4-FFF2-40B4-BE49-F238E27FC236}">
                    <a16:creationId xmlns:a16="http://schemas.microsoft.com/office/drawing/2014/main" id="{B3258910-84F0-49BD-AE96-3A83818E97CD}"/>
                  </a:ext>
                </a:extLst>
              </p:cNvPr>
              <p:cNvPicPr/>
              <p:nvPr/>
            </p:nvPicPr>
            <p:blipFill>
              <a:blip r:embed="rId5"/>
              <a:stretch>
                <a:fillRect/>
              </a:stretch>
            </p:blipFill>
            <p:spPr>
              <a:xfrm>
                <a:off x="1882153" y="1552498"/>
                <a:ext cx="277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0" name="Ink 119">
                <a:extLst>
                  <a:ext uri="{FF2B5EF4-FFF2-40B4-BE49-F238E27FC236}">
                    <a16:creationId xmlns:a16="http://schemas.microsoft.com/office/drawing/2014/main" id="{1B219D36-3536-473D-86D3-DBA98259C57B}"/>
                  </a:ext>
                </a:extLst>
              </p14:cNvPr>
              <p14:cNvContentPartPr/>
              <p14:nvPr/>
            </p14:nvContentPartPr>
            <p14:xfrm>
              <a:off x="2039473" y="2009698"/>
              <a:ext cx="272880" cy="542520"/>
            </p14:xfrm>
          </p:contentPart>
        </mc:Choice>
        <mc:Fallback xmlns="">
          <p:pic>
            <p:nvPicPr>
              <p:cNvPr id="120" name="Ink 119">
                <a:extLst>
                  <a:ext uri="{FF2B5EF4-FFF2-40B4-BE49-F238E27FC236}">
                    <a16:creationId xmlns:a16="http://schemas.microsoft.com/office/drawing/2014/main" id="{1B219D36-3536-473D-86D3-DBA98259C57B}"/>
                  </a:ext>
                </a:extLst>
              </p:cNvPr>
              <p:cNvPicPr/>
              <p:nvPr/>
            </p:nvPicPr>
            <p:blipFill>
              <a:blip r:embed="rId7"/>
              <a:stretch>
                <a:fillRect/>
              </a:stretch>
            </p:blipFill>
            <p:spPr>
              <a:xfrm>
                <a:off x="2021473" y="1974058"/>
                <a:ext cx="30852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7" name="Ink 126">
                <a:extLst>
                  <a:ext uri="{FF2B5EF4-FFF2-40B4-BE49-F238E27FC236}">
                    <a16:creationId xmlns:a16="http://schemas.microsoft.com/office/drawing/2014/main" id="{61D9889A-985D-4F4E-A3C0-915B6B57A908}"/>
                  </a:ext>
                </a:extLst>
              </p14:cNvPr>
              <p14:cNvContentPartPr/>
              <p14:nvPr/>
            </p14:nvContentPartPr>
            <p14:xfrm>
              <a:off x="3121633" y="957058"/>
              <a:ext cx="153000" cy="219960"/>
            </p14:xfrm>
          </p:contentPart>
        </mc:Choice>
        <mc:Fallback xmlns="">
          <p:pic>
            <p:nvPicPr>
              <p:cNvPr id="127" name="Ink 126">
                <a:extLst>
                  <a:ext uri="{FF2B5EF4-FFF2-40B4-BE49-F238E27FC236}">
                    <a16:creationId xmlns:a16="http://schemas.microsoft.com/office/drawing/2014/main" id="{61D9889A-985D-4F4E-A3C0-915B6B57A908}"/>
                  </a:ext>
                </a:extLst>
              </p:cNvPr>
              <p:cNvPicPr/>
              <p:nvPr/>
            </p:nvPicPr>
            <p:blipFill>
              <a:blip r:embed="rId9"/>
              <a:stretch>
                <a:fillRect/>
              </a:stretch>
            </p:blipFill>
            <p:spPr>
              <a:xfrm>
                <a:off x="3103633" y="921058"/>
                <a:ext cx="188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8" name="Ink 127">
                <a:extLst>
                  <a:ext uri="{FF2B5EF4-FFF2-40B4-BE49-F238E27FC236}">
                    <a16:creationId xmlns:a16="http://schemas.microsoft.com/office/drawing/2014/main" id="{2848E3CD-046B-4BFB-B36D-798E4497234F}"/>
                  </a:ext>
                </a:extLst>
              </p14:cNvPr>
              <p14:cNvContentPartPr/>
              <p14:nvPr/>
            </p14:nvContentPartPr>
            <p14:xfrm>
              <a:off x="3252313" y="1401298"/>
              <a:ext cx="248040" cy="509400"/>
            </p14:xfrm>
          </p:contentPart>
        </mc:Choice>
        <mc:Fallback xmlns="">
          <p:pic>
            <p:nvPicPr>
              <p:cNvPr id="128" name="Ink 127">
                <a:extLst>
                  <a:ext uri="{FF2B5EF4-FFF2-40B4-BE49-F238E27FC236}">
                    <a16:creationId xmlns:a16="http://schemas.microsoft.com/office/drawing/2014/main" id="{2848E3CD-046B-4BFB-B36D-798E4497234F}"/>
                  </a:ext>
                </a:extLst>
              </p:cNvPr>
              <p:cNvPicPr/>
              <p:nvPr/>
            </p:nvPicPr>
            <p:blipFill>
              <a:blip r:embed="rId11"/>
              <a:stretch>
                <a:fillRect/>
              </a:stretch>
            </p:blipFill>
            <p:spPr>
              <a:xfrm>
                <a:off x="3234313" y="1365298"/>
                <a:ext cx="28368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9" name="Ink 128">
                <a:extLst>
                  <a:ext uri="{FF2B5EF4-FFF2-40B4-BE49-F238E27FC236}">
                    <a16:creationId xmlns:a16="http://schemas.microsoft.com/office/drawing/2014/main" id="{C94B3F1F-4849-432A-89B9-43067DDA875B}"/>
                  </a:ext>
                </a:extLst>
              </p14:cNvPr>
              <p14:cNvContentPartPr/>
              <p14:nvPr/>
            </p14:nvContentPartPr>
            <p14:xfrm>
              <a:off x="2175553" y="3235138"/>
              <a:ext cx="172800" cy="111240"/>
            </p14:xfrm>
          </p:contentPart>
        </mc:Choice>
        <mc:Fallback xmlns="">
          <p:pic>
            <p:nvPicPr>
              <p:cNvPr id="129" name="Ink 128">
                <a:extLst>
                  <a:ext uri="{FF2B5EF4-FFF2-40B4-BE49-F238E27FC236}">
                    <a16:creationId xmlns:a16="http://schemas.microsoft.com/office/drawing/2014/main" id="{C94B3F1F-4849-432A-89B9-43067DDA875B}"/>
                  </a:ext>
                </a:extLst>
              </p:cNvPr>
              <p:cNvPicPr/>
              <p:nvPr/>
            </p:nvPicPr>
            <p:blipFill>
              <a:blip r:embed="rId13"/>
              <a:stretch>
                <a:fillRect/>
              </a:stretch>
            </p:blipFill>
            <p:spPr>
              <a:xfrm>
                <a:off x="2157553" y="3199138"/>
                <a:ext cx="208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0" name="Ink 129">
                <a:extLst>
                  <a:ext uri="{FF2B5EF4-FFF2-40B4-BE49-F238E27FC236}">
                    <a16:creationId xmlns:a16="http://schemas.microsoft.com/office/drawing/2014/main" id="{635833FE-E67B-481E-9013-60809743E333}"/>
                  </a:ext>
                </a:extLst>
              </p14:cNvPr>
              <p14:cNvContentPartPr/>
              <p14:nvPr/>
            </p14:nvContentPartPr>
            <p14:xfrm>
              <a:off x="2203993" y="3652378"/>
              <a:ext cx="234360" cy="548280"/>
            </p14:xfrm>
          </p:contentPart>
        </mc:Choice>
        <mc:Fallback xmlns="">
          <p:pic>
            <p:nvPicPr>
              <p:cNvPr id="130" name="Ink 129">
                <a:extLst>
                  <a:ext uri="{FF2B5EF4-FFF2-40B4-BE49-F238E27FC236}">
                    <a16:creationId xmlns:a16="http://schemas.microsoft.com/office/drawing/2014/main" id="{635833FE-E67B-481E-9013-60809743E333}"/>
                  </a:ext>
                </a:extLst>
              </p:cNvPr>
              <p:cNvPicPr/>
              <p:nvPr/>
            </p:nvPicPr>
            <p:blipFill>
              <a:blip r:embed="rId15"/>
              <a:stretch>
                <a:fillRect/>
              </a:stretch>
            </p:blipFill>
            <p:spPr>
              <a:xfrm>
                <a:off x="2185993" y="3616378"/>
                <a:ext cx="27000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7" name="Ink 136">
                <a:extLst>
                  <a:ext uri="{FF2B5EF4-FFF2-40B4-BE49-F238E27FC236}">
                    <a16:creationId xmlns:a16="http://schemas.microsoft.com/office/drawing/2014/main" id="{60E9D798-2B6B-4778-89F1-67C0832E455E}"/>
                  </a:ext>
                </a:extLst>
              </p14:cNvPr>
              <p14:cNvContentPartPr/>
              <p14:nvPr/>
            </p14:nvContentPartPr>
            <p14:xfrm>
              <a:off x="1175833" y="341458"/>
              <a:ext cx="9786240" cy="4698720"/>
            </p14:xfrm>
          </p:contentPart>
        </mc:Choice>
        <mc:Fallback xmlns="">
          <p:pic>
            <p:nvPicPr>
              <p:cNvPr id="137" name="Ink 136">
                <a:extLst>
                  <a:ext uri="{FF2B5EF4-FFF2-40B4-BE49-F238E27FC236}">
                    <a16:creationId xmlns:a16="http://schemas.microsoft.com/office/drawing/2014/main" id="{60E9D798-2B6B-4778-89F1-67C0832E455E}"/>
                  </a:ext>
                </a:extLst>
              </p:cNvPr>
              <p:cNvPicPr/>
              <p:nvPr/>
            </p:nvPicPr>
            <p:blipFill>
              <a:blip r:embed="rId17"/>
              <a:stretch>
                <a:fillRect/>
              </a:stretch>
            </p:blipFill>
            <p:spPr>
              <a:xfrm>
                <a:off x="1157833" y="323458"/>
                <a:ext cx="9821880" cy="4734360"/>
              </a:xfrm>
              <a:prstGeom prst="rect">
                <a:avLst/>
              </a:prstGeom>
            </p:spPr>
          </p:pic>
        </mc:Fallback>
      </mc:AlternateContent>
    </p:spTree>
    <p:extLst>
      <p:ext uri="{BB962C8B-B14F-4D97-AF65-F5344CB8AC3E}">
        <p14:creationId xmlns:p14="http://schemas.microsoft.com/office/powerpoint/2010/main" val="422258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5D83-8F33-414E-9979-3C37C6769404}"/>
              </a:ext>
            </a:extLst>
          </p:cNvPr>
          <p:cNvSpPr>
            <a:spLocks noGrp="1"/>
          </p:cNvSpPr>
          <p:nvPr>
            <p:ph type="title"/>
          </p:nvPr>
        </p:nvSpPr>
        <p:spPr/>
        <p:txBody>
          <a:bodyPr/>
          <a:lstStyle/>
          <a:p>
            <a:r>
              <a:rPr lang="en-US" dirty="0"/>
              <a:t>PowerPoint Best Practices</a:t>
            </a:r>
          </a:p>
        </p:txBody>
      </p:sp>
      <p:sp>
        <p:nvSpPr>
          <p:cNvPr id="5" name="Content Placeholder 4">
            <a:extLst>
              <a:ext uri="{FF2B5EF4-FFF2-40B4-BE49-F238E27FC236}">
                <a16:creationId xmlns:a16="http://schemas.microsoft.com/office/drawing/2014/main" id="{A5B95ED1-7D79-4D6C-8BF7-00F36B38E206}"/>
              </a:ext>
            </a:extLst>
          </p:cNvPr>
          <p:cNvSpPr>
            <a:spLocks noGrp="1"/>
          </p:cNvSpPr>
          <p:nvPr>
            <p:ph idx="1"/>
          </p:nvPr>
        </p:nvSpPr>
        <p:spPr>
          <a:xfrm>
            <a:off x="838200" y="1825625"/>
            <a:ext cx="6091989" cy="4351338"/>
          </a:xfrm>
        </p:spPr>
        <p:txBody>
          <a:bodyPr/>
          <a:lstStyle/>
          <a:p>
            <a:r>
              <a:rPr lang="en-US" dirty="0"/>
              <a:t>“Present” from normal view</a:t>
            </a:r>
          </a:p>
          <a:p>
            <a:r>
              <a:rPr lang="en-US" dirty="0"/>
              <a:t>Terrible teleprompter</a:t>
            </a:r>
          </a:p>
          <a:p>
            <a:r>
              <a:rPr lang="en-US" dirty="0"/>
              <a:t>Lots to communicate? Send a paper</a:t>
            </a:r>
          </a:p>
          <a:p>
            <a:r>
              <a:rPr lang="en-US" dirty="0"/>
              <a:t>…what else?</a:t>
            </a:r>
          </a:p>
        </p:txBody>
      </p:sp>
      <p:pic>
        <p:nvPicPr>
          <p:cNvPr id="6" name="Content Placeholder 3">
            <a:extLst>
              <a:ext uri="{FF2B5EF4-FFF2-40B4-BE49-F238E27FC236}">
                <a16:creationId xmlns:a16="http://schemas.microsoft.com/office/drawing/2014/main" id="{D7C55EB1-321E-420D-B5AC-7998FAC969FF}"/>
              </a:ext>
            </a:extLst>
          </p:cNvPr>
          <p:cNvPicPr>
            <a:picLocks noChangeAspect="1"/>
          </p:cNvPicPr>
          <p:nvPr/>
        </p:nvPicPr>
        <p:blipFill>
          <a:blip r:embed="rId3"/>
          <a:stretch>
            <a:fillRect/>
          </a:stretch>
        </p:blipFill>
        <p:spPr>
          <a:xfrm>
            <a:off x="4917930" y="1960779"/>
            <a:ext cx="1400175" cy="257175"/>
          </a:xfrm>
          <a:prstGeom prst="rect">
            <a:avLst/>
          </a:prstGeom>
        </p:spPr>
      </p:pic>
      <p:pic>
        <p:nvPicPr>
          <p:cNvPr id="8" name="Picture 7" descr="A picture containing text, book&#10;&#10;Description automatically generated">
            <a:extLst>
              <a:ext uri="{FF2B5EF4-FFF2-40B4-BE49-F238E27FC236}">
                <a16:creationId xmlns:a16="http://schemas.microsoft.com/office/drawing/2014/main" id="{02F5448A-0F4F-4E32-B1AF-BA0330F92A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930189" y="760396"/>
            <a:ext cx="4754617" cy="4812632"/>
          </a:xfrm>
          <a:prstGeom prst="rect">
            <a:avLst/>
          </a:prstGeom>
        </p:spPr>
      </p:pic>
      <mc:AlternateContent xmlns:mc="http://schemas.openxmlformats.org/markup-compatibility/2006" xmlns:p14="http://schemas.microsoft.com/office/powerpoint/2010/main">
        <mc:Choice Requires="p14">
          <p:contentPart p14:bwMode="auto" r:id="rId5">
            <p14:nvContentPartPr>
              <p14:cNvPr id="121" name="Ink 120">
                <a:extLst>
                  <a:ext uri="{FF2B5EF4-FFF2-40B4-BE49-F238E27FC236}">
                    <a16:creationId xmlns:a16="http://schemas.microsoft.com/office/drawing/2014/main" id="{4320DE0C-1E14-4B56-A843-E7AA34E2EC37}"/>
                  </a:ext>
                </a:extLst>
              </p14:cNvPr>
              <p14:cNvContentPartPr/>
              <p14:nvPr/>
            </p14:nvContentPartPr>
            <p14:xfrm>
              <a:off x="5504473" y="4578298"/>
              <a:ext cx="1027440" cy="1150200"/>
            </p14:xfrm>
          </p:contentPart>
        </mc:Choice>
        <mc:Fallback xmlns="">
          <p:pic>
            <p:nvPicPr>
              <p:cNvPr id="121" name="Ink 120">
                <a:extLst>
                  <a:ext uri="{FF2B5EF4-FFF2-40B4-BE49-F238E27FC236}">
                    <a16:creationId xmlns:a16="http://schemas.microsoft.com/office/drawing/2014/main" id="{4320DE0C-1E14-4B56-A843-E7AA34E2EC37}"/>
                  </a:ext>
                </a:extLst>
              </p:cNvPr>
              <p:cNvPicPr/>
              <p:nvPr/>
            </p:nvPicPr>
            <p:blipFill>
              <a:blip r:embed="rId6"/>
              <a:stretch>
                <a:fillRect/>
              </a:stretch>
            </p:blipFill>
            <p:spPr>
              <a:xfrm>
                <a:off x="5486833" y="4542658"/>
                <a:ext cx="106308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2" name="Ink 151">
                <a:extLst>
                  <a:ext uri="{FF2B5EF4-FFF2-40B4-BE49-F238E27FC236}">
                    <a16:creationId xmlns:a16="http://schemas.microsoft.com/office/drawing/2014/main" id="{976B1BFE-CB1C-4FC6-983C-B02A922B3E35}"/>
                  </a:ext>
                </a:extLst>
              </p14:cNvPr>
              <p14:cNvContentPartPr/>
              <p14:nvPr/>
            </p14:nvContentPartPr>
            <p14:xfrm>
              <a:off x="870913" y="4183738"/>
              <a:ext cx="90000" cy="83160"/>
            </p14:xfrm>
          </p:contentPart>
        </mc:Choice>
        <mc:Fallback xmlns="">
          <p:pic>
            <p:nvPicPr>
              <p:cNvPr id="152" name="Ink 151">
                <a:extLst>
                  <a:ext uri="{FF2B5EF4-FFF2-40B4-BE49-F238E27FC236}">
                    <a16:creationId xmlns:a16="http://schemas.microsoft.com/office/drawing/2014/main" id="{976B1BFE-CB1C-4FC6-983C-B02A922B3E35}"/>
                  </a:ext>
                </a:extLst>
              </p:cNvPr>
              <p:cNvPicPr/>
              <p:nvPr/>
            </p:nvPicPr>
            <p:blipFill>
              <a:blip r:embed="rId8"/>
              <a:stretch>
                <a:fillRect/>
              </a:stretch>
            </p:blipFill>
            <p:spPr>
              <a:xfrm>
                <a:off x="853273" y="4166098"/>
                <a:ext cx="125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 name="Ink 152">
                <a:extLst>
                  <a:ext uri="{FF2B5EF4-FFF2-40B4-BE49-F238E27FC236}">
                    <a16:creationId xmlns:a16="http://schemas.microsoft.com/office/drawing/2014/main" id="{E2815EFA-08C5-4A35-AA64-F3D83F178C0B}"/>
                  </a:ext>
                </a:extLst>
              </p14:cNvPr>
              <p14:cNvContentPartPr/>
              <p14:nvPr/>
            </p14:nvContentPartPr>
            <p14:xfrm>
              <a:off x="834193" y="4774858"/>
              <a:ext cx="115920" cy="101520"/>
            </p14:xfrm>
          </p:contentPart>
        </mc:Choice>
        <mc:Fallback xmlns="">
          <p:pic>
            <p:nvPicPr>
              <p:cNvPr id="153" name="Ink 152">
                <a:extLst>
                  <a:ext uri="{FF2B5EF4-FFF2-40B4-BE49-F238E27FC236}">
                    <a16:creationId xmlns:a16="http://schemas.microsoft.com/office/drawing/2014/main" id="{E2815EFA-08C5-4A35-AA64-F3D83F178C0B}"/>
                  </a:ext>
                </a:extLst>
              </p:cNvPr>
              <p:cNvPicPr/>
              <p:nvPr/>
            </p:nvPicPr>
            <p:blipFill>
              <a:blip r:embed="rId10"/>
              <a:stretch>
                <a:fillRect/>
              </a:stretch>
            </p:blipFill>
            <p:spPr>
              <a:xfrm>
                <a:off x="816193" y="4756858"/>
                <a:ext cx="151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4" name="Ink 153">
                <a:extLst>
                  <a:ext uri="{FF2B5EF4-FFF2-40B4-BE49-F238E27FC236}">
                    <a16:creationId xmlns:a16="http://schemas.microsoft.com/office/drawing/2014/main" id="{B7539D2A-2BB0-4CAF-B0ED-F2E719995FEA}"/>
                  </a:ext>
                </a:extLst>
              </p14:cNvPr>
              <p14:cNvContentPartPr/>
              <p14:nvPr/>
            </p14:nvContentPartPr>
            <p14:xfrm>
              <a:off x="789913" y="5643178"/>
              <a:ext cx="126360" cy="122040"/>
            </p14:xfrm>
          </p:contentPart>
        </mc:Choice>
        <mc:Fallback xmlns="">
          <p:pic>
            <p:nvPicPr>
              <p:cNvPr id="154" name="Ink 153">
                <a:extLst>
                  <a:ext uri="{FF2B5EF4-FFF2-40B4-BE49-F238E27FC236}">
                    <a16:creationId xmlns:a16="http://schemas.microsoft.com/office/drawing/2014/main" id="{B7539D2A-2BB0-4CAF-B0ED-F2E719995FEA}"/>
                  </a:ext>
                </a:extLst>
              </p:cNvPr>
              <p:cNvPicPr/>
              <p:nvPr/>
            </p:nvPicPr>
            <p:blipFill>
              <a:blip r:embed="rId12"/>
              <a:stretch>
                <a:fillRect/>
              </a:stretch>
            </p:blipFill>
            <p:spPr>
              <a:xfrm>
                <a:off x="772273" y="5625178"/>
                <a:ext cx="162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5" name="Ink 154">
                <a:extLst>
                  <a:ext uri="{FF2B5EF4-FFF2-40B4-BE49-F238E27FC236}">
                    <a16:creationId xmlns:a16="http://schemas.microsoft.com/office/drawing/2014/main" id="{CE6D8458-F32A-4476-90E2-5FAEA8B6C4D0}"/>
                  </a:ext>
                </a:extLst>
              </p14:cNvPr>
              <p14:cNvContentPartPr/>
              <p14:nvPr/>
            </p14:nvContentPartPr>
            <p14:xfrm>
              <a:off x="878833" y="6252658"/>
              <a:ext cx="103680" cy="99360"/>
            </p14:xfrm>
          </p:contentPart>
        </mc:Choice>
        <mc:Fallback xmlns="">
          <p:pic>
            <p:nvPicPr>
              <p:cNvPr id="155" name="Ink 154">
                <a:extLst>
                  <a:ext uri="{FF2B5EF4-FFF2-40B4-BE49-F238E27FC236}">
                    <a16:creationId xmlns:a16="http://schemas.microsoft.com/office/drawing/2014/main" id="{CE6D8458-F32A-4476-90E2-5FAEA8B6C4D0}"/>
                  </a:ext>
                </a:extLst>
              </p:cNvPr>
              <p:cNvPicPr/>
              <p:nvPr/>
            </p:nvPicPr>
            <p:blipFill>
              <a:blip r:embed="rId14"/>
              <a:stretch>
                <a:fillRect/>
              </a:stretch>
            </p:blipFill>
            <p:spPr>
              <a:xfrm>
                <a:off x="861193" y="6234658"/>
                <a:ext cx="139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2" name="Ink 181">
                <a:extLst>
                  <a:ext uri="{FF2B5EF4-FFF2-40B4-BE49-F238E27FC236}">
                    <a16:creationId xmlns:a16="http://schemas.microsoft.com/office/drawing/2014/main" id="{F705E9FB-C9BC-4B2C-A12F-E614DDD52786}"/>
                  </a:ext>
                </a:extLst>
              </p14:cNvPr>
              <p14:cNvContentPartPr/>
              <p14:nvPr/>
            </p14:nvContentPartPr>
            <p14:xfrm>
              <a:off x="1111753" y="3706378"/>
              <a:ext cx="5596560" cy="3057840"/>
            </p14:xfrm>
          </p:contentPart>
        </mc:Choice>
        <mc:Fallback xmlns="">
          <p:pic>
            <p:nvPicPr>
              <p:cNvPr id="182" name="Ink 181">
                <a:extLst>
                  <a:ext uri="{FF2B5EF4-FFF2-40B4-BE49-F238E27FC236}">
                    <a16:creationId xmlns:a16="http://schemas.microsoft.com/office/drawing/2014/main" id="{F705E9FB-C9BC-4B2C-A12F-E614DDD52786}"/>
                  </a:ext>
                </a:extLst>
              </p:cNvPr>
              <p:cNvPicPr/>
              <p:nvPr/>
            </p:nvPicPr>
            <p:blipFill>
              <a:blip r:embed="rId16"/>
              <a:stretch>
                <a:fillRect/>
              </a:stretch>
            </p:blipFill>
            <p:spPr>
              <a:xfrm>
                <a:off x="1093754" y="3688736"/>
                <a:ext cx="5632198" cy="3084483"/>
              </a:xfrm>
              <a:prstGeom prst="rect">
                <a:avLst/>
              </a:prstGeom>
            </p:spPr>
          </p:pic>
        </mc:Fallback>
      </mc:AlternateContent>
    </p:spTree>
    <p:extLst>
      <p:ext uri="{BB962C8B-B14F-4D97-AF65-F5344CB8AC3E}">
        <p14:creationId xmlns:p14="http://schemas.microsoft.com/office/powerpoint/2010/main" val="209067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DE348-7EC6-495B-A336-23705A44B938}"/>
              </a:ext>
            </a:extLst>
          </p:cNvPr>
          <p:cNvSpPr>
            <a:spLocks noGrp="1"/>
          </p:cNvSpPr>
          <p:nvPr>
            <p:ph type="title"/>
          </p:nvPr>
        </p:nvSpPr>
        <p:spPr/>
        <p:txBody>
          <a:bodyPr/>
          <a:lstStyle/>
          <a:p>
            <a:r>
              <a:rPr lang="en-US" dirty="0"/>
              <a:t>Team Portrait</a:t>
            </a:r>
            <a:br>
              <a:rPr lang="en-US" dirty="0"/>
            </a:br>
            <a:r>
              <a:rPr lang="en-US" dirty="0"/>
              <a:t>name/role/outcome/1 thing</a:t>
            </a:r>
          </a:p>
        </p:txBody>
      </p:sp>
      <p:sp>
        <p:nvSpPr>
          <p:cNvPr id="5" name="Content Placeholder 4">
            <a:extLst>
              <a:ext uri="{FF2B5EF4-FFF2-40B4-BE49-F238E27FC236}">
                <a16:creationId xmlns:a16="http://schemas.microsoft.com/office/drawing/2014/main" id="{25D41601-4AC9-4746-889A-C219AEB8CD51}"/>
              </a:ext>
            </a:extLst>
          </p:cNvPr>
          <p:cNvSpPr>
            <a:spLocks noGrp="1"/>
          </p:cNvSpPr>
          <p:nvPr>
            <p:ph idx="1"/>
          </p:nvPr>
        </p:nvSpPr>
        <p:spPr/>
        <p:txBody>
          <a:bodyPr/>
          <a:lstStyle/>
          <a:p>
            <a:r>
              <a:rPr lang="en-US" dirty="0"/>
              <a:t>Brian – facilitator / knowledge sharing / built a canoe</a:t>
            </a:r>
          </a:p>
          <a:p>
            <a:r>
              <a:rPr lang="en-US" dirty="0"/>
              <a:t>Erin</a:t>
            </a:r>
          </a:p>
          <a:p>
            <a:r>
              <a:rPr lang="en-US" dirty="0"/>
              <a:t>Maggie</a:t>
            </a:r>
          </a:p>
          <a:p>
            <a:r>
              <a:rPr lang="en-US" dirty="0"/>
              <a:t>Emily</a:t>
            </a:r>
          </a:p>
          <a:p>
            <a:endParaRPr lang="en-US" dirty="0"/>
          </a:p>
        </p:txBody>
      </p:sp>
    </p:spTree>
    <p:extLst>
      <p:ext uri="{BB962C8B-B14F-4D97-AF65-F5344CB8AC3E}">
        <p14:creationId xmlns:p14="http://schemas.microsoft.com/office/powerpoint/2010/main" val="1142051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35FA-4A34-4D5C-B509-89C170C53BA0}"/>
              </a:ext>
            </a:extLst>
          </p:cNvPr>
          <p:cNvSpPr>
            <a:spLocks noGrp="1"/>
          </p:cNvSpPr>
          <p:nvPr>
            <p:ph type="title"/>
          </p:nvPr>
        </p:nvSpPr>
        <p:spPr/>
        <p:txBody>
          <a:bodyPr/>
          <a:lstStyle/>
          <a:p>
            <a:r>
              <a:rPr lang="en-US" dirty="0"/>
              <a:t>Gradients of agreement	</a:t>
            </a:r>
          </a:p>
        </p:txBody>
      </p:sp>
      <p:sp>
        <p:nvSpPr>
          <p:cNvPr id="3" name="Content Placeholder 2">
            <a:extLst>
              <a:ext uri="{FF2B5EF4-FFF2-40B4-BE49-F238E27FC236}">
                <a16:creationId xmlns:a16="http://schemas.microsoft.com/office/drawing/2014/main" id="{CB92CAE6-274D-45A0-A973-8E6CC8CE42EA}"/>
              </a:ext>
            </a:extLst>
          </p:cNvPr>
          <p:cNvSpPr>
            <a:spLocks noGrp="1"/>
          </p:cNvSpPr>
          <p:nvPr>
            <p:ph idx="1"/>
          </p:nvPr>
        </p:nvSpPr>
        <p:spPr/>
        <p:txBody>
          <a:bodyPr/>
          <a:lstStyle/>
          <a:p>
            <a:r>
              <a:rPr lang="en-US" dirty="0"/>
              <a:t>1 – I hate it</a:t>
            </a:r>
          </a:p>
          <a:p>
            <a:r>
              <a:rPr lang="en-US" dirty="0"/>
              <a:t>2</a:t>
            </a:r>
          </a:p>
          <a:p>
            <a:r>
              <a:rPr lang="en-US" dirty="0"/>
              <a:t>3</a:t>
            </a:r>
          </a:p>
          <a:p>
            <a:r>
              <a:rPr lang="en-US" dirty="0"/>
              <a:t>4</a:t>
            </a:r>
          </a:p>
          <a:p>
            <a:r>
              <a:rPr lang="en-US" dirty="0"/>
              <a:t>5 – I love it</a:t>
            </a:r>
          </a:p>
        </p:txBody>
      </p:sp>
    </p:spTree>
    <p:extLst>
      <p:ext uri="{BB962C8B-B14F-4D97-AF65-F5344CB8AC3E}">
        <p14:creationId xmlns:p14="http://schemas.microsoft.com/office/powerpoint/2010/main" val="188193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12192000" cy="6868415"/>
          </a:xfrm>
        </p:spPr>
      </p:pic>
      <p:pic>
        <p:nvPicPr>
          <p:cNvPr id="4" name="Picture 3" descr="A person smiling next to a body of water&#10;&#10;Description automatically generated">
            <a:extLst>
              <a:ext uri="{FF2B5EF4-FFF2-40B4-BE49-F238E27FC236}">
                <a16:creationId xmlns:a16="http://schemas.microsoft.com/office/drawing/2014/main" id="{514451C5-3308-4B1A-AFA0-5B34103E01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7020" y="2755898"/>
            <a:ext cx="1495283" cy="1366297"/>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6310E78C-AFDB-4EDB-B744-09BA68753C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4666" y="-1"/>
            <a:ext cx="1102494" cy="1389602"/>
          </a:xfrm>
          <a:prstGeom prst="rect">
            <a:avLst/>
          </a:prstGeom>
        </p:spPr>
      </p:pic>
      <p:pic>
        <p:nvPicPr>
          <p:cNvPr id="8" name="Picture 7" descr="A picture containing person, wall, man&#10;&#10;Description automatically generated">
            <a:extLst>
              <a:ext uri="{FF2B5EF4-FFF2-40B4-BE49-F238E27FC236}">
                <a16:creationId xmlns:a16="http://schemas.microsoft.com/office/drawing/2014/main" id="{0B9F04AE-E084-4F1A-923D-C5F9BDECE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92743" y="5483806"/>
            <a:ext cx="1028327" cy="1384607"/>
          </a:xfrm>
          <a:prstGeom prst="rect">
            <a:avLst/>
          </a:prstGeom>
        </p:spPr>
      </p:pic>
      <p:pic>
        <p:nvPicPr>
          <p:cNvPr id="11" name="Picture 10" descr="A person posing for a picture&#10;&#10;Description automatically generated">
            <a:extLst>
              <a:ext uri="{FF2B5EF4-FFF2-40B4-BE49-F238E27FC236}">
                <a16:creationId xmlns:a16="http://schemas.microsoft.com/office/drawing/2014/main" id="{280A59B2-8666-42A1-AE50-C6AE4C7CED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55681" y="1329675"/>
            <a:ext cx="1036320" cy="1426223"/>
          </a:xfrm>
          <a:prstGeom prst="rect">
            <a:avLst/>
          </a:prstGeom>
        </p:spPr>
      </p:pic>
      <p:sp>
        <p:nvSpPr>
          <p:cNvPr id="12" name="Rectangle 11">
            <a:extLst>
              <a:ext uri="{FF2B5EF4-FFF2-40B4-BE49-F238E27FC236}">
                <a16:creationId xmlns:a16="http://schemas.microsoft.com/office/drawing/2014/main" id="{76FD47CA-3C4D-4E31-A4A2-8065B657CBEC}"/>
              </a:ext>
            </a:extLst>
          </p:cNvPr>
          <p:cNvSpPr/>
          <p:nvPr/>
        </p:nvSpPr>
        <p:spPr>
          <a:xfrm>
            <a:off x="0" y="4122195"/>
            <a:ext cx="7498080" cy="2746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E4C0626C-9258-477B-924E-703CC41D700E}"/>
                  </a:ext>
                </a:extLst>
              </p14:cNvPr>
              <p14:cNvContentPartPr/>
              <p14:nvPr/>
            </p14:nvContentPartPr>
            <p14:xfrm>
              <a:off x="2717902" y="4513418"/>
              <a:ext cx="15480" cy="328320"/>
            </p14:xfrm>
          </p:contentPart>
        </mc:Choice>
        <mc:Fallback xmlns="">
          <p:pic>
            <p:nvPicPr>
              <p:cNvPr id="20" name="Ink 19">
                <a:extLst>
                  <a:ext uri="{FF2B5EF4-FFF2-40B4-BE49-F238E27FC236}">
                    <a16:creationId xmlns:a16="http://schemas.microsoft.com/office/drawing/2014/main" id="{E4C0626C-9258-477B-924E-703CC41D700E}"/>
                  </a:ext>
                </a:extLst>
              </p:cNvPr>
              <p:cNvPicPr/>
              <p:nvPr/>
            </p:nvPicPr>
            <p:blipFill>
              <a:blip r:embed="rId9"/>
              <a:stretch>
                <a:fillRect/>
              </a:stretch>
            </p:blipFill>
            <p:spPr>
              <a:xfrm>
                <a:off x="2682262" y="4477418"/>
                <a:ext cx="871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F3EE6A2F-76BE-49A3-A257-64265FCB5F12}"/>
                  </a:ext>
                </a:extLst>
              </p14:cNvPr>
              <p14:cNvContentPartPr/>
              <p14:nvPr/>
            </p14:nvContentPartPr>
            <p14:xfrm>
              <a:off x="1421182" y="4404698"/>
              <a:ext cx="1159200" cy="599040"/>
            </p14:xfrm>
          </p:contentPart>
        </mc:Choice>
        <mc:Fallback xmlns="">
          <p:pic>
            <p:nvPicPr>
              <p:cNvPr id="28" name="Ink 27">
                <a:extLst>
                  <a:ext uri="{FF2B5EF4-FFF2-40B4-BE49-F238E27FC236}">
                    <a16:creationId xmlns:a16="http://schemas.microsoft.com/office/drawing/2014/main" id="{F3EE6A2F-76BE-49A3-A257-64265FCB5F12}"/>
                  </a:ext>
                </a:extLst>
              </p:cNvPr>
              <p:cNvPicPr/>
              <p:nvPr/>
            </p:nvPicPr>
            <p:blipFill>
              <a:blip r:embed="rId11"/>
              <a:stretch>
                <a:fillRect/>
              </a:stretch>
            </p:blipFill>
            <p:spPr>
              <a:xfrm>
                <a:off x="1385542" y="4368698"/>
                <a:ext cx="123084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id="{8E6C29CA-F3BE-4E61-BF0B-B414455365A6}"/>
                  </a:ext>
                </a:extLst>
              </p14:cNvPr>
              <p14:cNvContentPartPr/>
              <p14:nvPr/>
            </p14:nvContentPartPr>
            <p14:xfrm>
              <a:off x="2869462" y="4421978"/>
              <a:ext cx="2871000" cy="460440"/>
            </p14:xfrm>
          </p:contentPart>
        </mc:Choice>
        <mc:Fallback xmlns="">
          <p:pic>
            <p:nvPicPr>
              <p:cNvPr id="44" name="Ink 43">
                <a:extLst>
                  <a:ext uri="{FF2B5EF4-FFF2-40B4-BE49-F238E27FC236}">
                    <a16:creationId xmlns:a16="http://schemas.microsoft.com/office/drawing/2014/main" id="{8E6C29CA-F3BE-4E61-BF0B-B414455365A6}"/>
                  </a:ext>
                </a:extLst>
              </p:cNvPr>
              <p:cNvPicPr/>
              <p:nvPr/>
            </p:nvPicPr>
            <p:blipFill>
              <a:blip r:embed="rId13"/>
              <a:stretch>
                <a:fillRect/>
              </a:stretch>
            </p:blipFill>
            <p:spPr>
              <a:xfrm>
                <a:off x="2833822" y="4386338"/>
                <a:ext cx="294264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AB3C17F2-26FD-4975-9590-E5A67ECA94B5}"/>
                  </a:ext>
                </a:extLst>
              </p14:cNvPr>
              <p14:cNvContentPartPr/>
              <p14:nvPr/>
            </p14:nvContentPartPr>
            <p14:xfrm>
              <a:off x="914302" y="5111738"/>
              <a:ext cx="1367640" cy="311040"/>
            </p14:xfrm>
          </p:contentPart>
        </mc:Choice>
        <mc:Fallback xmlns="">
          <p:pic>
            <p:nvPicPr>
              <p:cNvPr id="55" name="Ink 54">
                <a:extLst>
                  <a:ext uri="{FF2B5EF4-FFF2-40B4-BE49-F238E27FC236}">
                    <a16:creationId xmlns:a16="http://schemas.microsoft.com/office/drawing/2014/main" id="{AB3C17F2-26FD-4975-9590-E5A67ECA94B5}"/>
                  </a:ext>
                </a:extLst>
              </p:cNvPr>
              <p:cNvPicPr/>
              <p:nvPr/>
            </p:nvPicPr>
            <p:blipFill>
              <a:blip r:embed="rId15"/>
              <a:stretch>
                <a:fillRect/>
              </a:stretch>
            </p:blipFill>
            <p:spPr>
              <a:xfrm>
                <a:off x="896302" y="5094078"/>
                <a:ext cx="1403280" cy="34672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8">
                <a:extLst>
                  <a:ext uri="{FF2B5EF4-FFF2-40B4-BE49-F238E27FC236}">
                    <a16:creationId xmlns:a16="http://schemas.microsoft.com/office/drawing/2014/main" id="{05C481B7-DA6E-46ED-ADAA-BA0AF8A83E95}"/>
                  </a:ext>
                </a:extLst>
              </p14:cNvPr>
              <p14:cNvContentPartPr/>
              <p14:nvPr/>
            </p14:nvContentPartPr>
            <p14:xfrm>
              <a:off x="4322422" y="5120378"/>
              <a:ext cx="360" cy="8640"/>
            </p14:xfrm>
          </p:contentPart>
        </mc:Choice>
        <mc:Fallback xmlns="">
          <p:pic>
            <p:nvPicPr>
              <p:cNvPr id="69" name="Ink 68">
                <a:extLst>
                  <a:ext uri="{FF2B5EF4-FFF2-40B4-BE49-F238E27FC236}">
                    <a16:creationId xmlns:a16="http://schemas.microsoft.com/office/drawing/2014/main" id="{05C481B7-DA6E-46ED-ADAA-BA0AF8A83E95}"/>
                  </a:ext>
                </a:extLst>
              </p:cNvPr>
              <p:cNvPicPr/>
              <p:nvPr/>
            </p:nvPicPr>
            <p:blipFill>
              <a:blip r:embed="rId17"/>
              <a:stretch>
                <a:fillRect/>
              </a:stretch>
            </p:blipFill>
            <p:spPr>
              <a:xfrm>
                <a:off x="4304782" y="5102738"/>
                <a:ext cx="36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a:extLst>
                  <a:ext uri="{FF2B5EF4-FFF2-40B4-BE49-F238E27FC236}">
                    <a16:creationId xmlns:a16="http://schemas.microsoft.com/office/drawing/2014/main" id="{DAA30254-D84D-4C37-810F-022651D5F201}"/>
                  </a:ext>
                </a:extLst>
              </p14:cNvPr>
              <p14:cNvContentPartPr/>
              <p14:nvPr/>
            </p14:nvContentPartPr>
            <p14:xfrm>
              <a:off x="4247902" y="5200658"/>
              <a:ext cx="118080" cy="164160"/>
            </p14:xfrm>
          </p:contentPart>
        </mc:Choice>
        <mc:Fallback xmlns="">
          <p:pic>
            <p:nvPicPr>
              <p:cNvPr id="71" name="Ink 70">
                <a:extLst>
                  <a:ext uri="{FF2B5EF4-FFF2-40B4-BE49-F238E27FC236}">
                    <a16:creationId xmlns:a16="http://schemas.microsoft.com/office/drawing/2014/main" id="{DAA30254-D84D-4C37-810F-022651D5F201}"/>
                  </a:ext>
                </a:extLst>
              </p:cNvPr>
              <p:cNvPicPr/>
              <p:nvPr/>
            </p:nvPicPr>
            <p:blipFill>
              <a:blip r:embed="rId19"/>
              <a:stretch>
                <a:fillRect/>
              </a:stretch>
            </p:blipFill>
            <p:spPr>
              <a:xfrm>
                <a:off x="4229902" y="5182697"/>
                <a:ext cx="153720" cy="19972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 name="Ink 71">
                <a:extLst>
                  <a:ext uri="{FF2B5EF4-FFF2-40B4-BE49-F238E27FC236}">
                    <a16:creationId xmlns:a16="http://schemas.microsoft.com/office/drawing/2014/main" id="{8D839567-90AD-40DE-93F8-C8D57FD9363E}"/>
                  </a:ext>
                </a:extLst>
              </p14:cNvPr>
              <p14:cNvContentPartPr/>
              <p14:nvPr/>
            </p14:nvContentPartPr>
            <p14:xfrm>
              <a:off x="2526742" y="5161778"/>
              <a:ext cx="1578960" cy="235800"/>
            </p14:xfrm>
          </p:contentPart>
        </mc:Choice>
        <mc:Fallback xmlns="">
          <p:pic>
            <p:nvPicPr>
              <p:cNvPr id="72" name="Ink 71">
                <a:extLst>
                  <a:ext uri="{FF2B5EF4-FFF2-40B4-BE49-F238E27FC236}">
                    <a16:creationId xmlns:a16="http://schemas.microsoft.com/office/drawing/2014/main" id="{8D839567-90AD-40DE-93F8-C8D57FD9363E}"/>
                  </a:ext>
                </a:extLst>
              </p:cNvPr>
              <p:cNvPicPr/>
              <p:nvPr/>
            </p:nvPicPr>
            <p:blipFill>
              <a:blip r:embed="rId21"/>
              <a:stretch>
                <a:fillRect/>
              </a:stretch>
            </p:blipFill>
            <p:spPr>
              <a:xfrm>
                <a:off x="2509102" y="5144138"/>
                <a:ext cx="16146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 name="Ink 91">
                <a:extLst>
                  <a:ext uri="{FF2B5EF4-FFF2-40B4-BE49-F238E27FC236}">
                    <a16:creationId xmlns:a16="http://schemas.microsoft.com/office/drawing/2014/main" id="{8CE24022-C9B6-4B35-86C1-B1403E7BC2C9}"/>
                  </a:ext>
                </a:extLst>
              </p14:cNvPr>
              <p14:cNvContentPartPr/>
              <p14:nvPr/>
            </p14:nvContentPartPr>
            <p14:xfrm>
              <a:off x="5425462" y="5087258"/>
              <a:ext cx="1311840" cy="234720"/>
            </p14:xfrm>
          </p:contentPart>
        </mc:Choice>
        <mc:Fallback xmlns="">
          <p:pic>
            <p:nvPicPr>
              <p:cNvPr id="92" name="Ink 91">
                <a:extLst>
                  <a:ext uri="{FF2B5EF4-FFF2-40B4-BE49-F238E27FC236}">
                    <a16:creationId xmlns:a16="http://schemas.microsoft.com/office/drawing/2014/main" id="{8CE24022-C9B6-4B35-86C1-B1403E7BC2C9}"/>
                  </a:ext>
                </a:extLst>
              </p:cNvPr>
              <p:cNvPicPr/>
              <p:nvPr/>
            </p:nvPicPr>
            <p:blipFill>
              <a:blip r:embed="rId23"/>
              <a:stretch>
                <a:fillRect/>
              </a:stretch>
            </p:blipFill>
            <p:spPr>
              <a:xfrm>
                <a:off x="5407822" y="5069286"/>
                <a:ext cx="1347480" cy="27030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3" name="Ink 92">
                <a:extLst>
                  <a:ext uri="{FF2B5EF4-FFF2-40B4-BE49-F238E27FC236}">
                    <a16:creationId xmlns:a16="http://schemas.microsoft.com/office/drawing/2014/main" id="{23A294A4-9146-455E-B893-250118E1B05C}"/>
                  </a:ext>
                </a:extLst>
              </p14:cNvPr>
              <p14:cNvContentPartPr/>
              <p14:nvPr/>
            </p14:nvContentPartPr>
            <p14:xfrm>
              <a:off x="4513582" y="5135138"/>
              <a:ext cx="764640" cy="205920"/>
            </p14:xfrm>
          </p:contentPart>
        </mc:Choice>
        <mc:Fallback xmlns="">
          <p:pic>
            <p:nvPicPr>
              <p:cNvPr id="93" name="Ink 92">
                <a:extLst>
                  <a:ext uri="{FF2B5EF4-FFF2-40B4-BE49-F238E27FC236}">
                    <a16:creationId xmlns:a16="http://schemas.microsoft.com/office/drawing/2014/main" id="{23A294A4-9146-455E-B893-250118E1B05C}"/>
                  </a:ext>
                </a:extLst>
              </p:cNvPr>
              <p:cNvPicPr/>
              <p:nvPr/>
            </p:nvPicPr>
            <p:blipFill>
              <a:blip r:embed="rId25"/>
              <a:stretch>
                <a:fillRect/>
              </a:stretch>
            </p:blipFill>
            <p:spPr>
              <a:xfrm>
                <a:off x="4495582" y="5117498"/>
                <a:ext cx="800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9" name="Ink 108">
                <a:extLst>
                  <a:ext uri="{FF2B5EF4-FFF2-40B4-BE49-F238E27FC236}">
                    <a16:creationId xmlns:a16="http://schemas.microsoft.com/office/drawing/2014/main" id="{EA7C75C8-51BD-4DEA-AA4A-2D572327E692}"/>
                  </a:ext>
                </a:extLst>
              </p14:cNvPr>
              <p14:cNvContentPartPr/>
              <p14:nvPr/>
            </p14:nvContentPartPr>
            <p14:xfrm>
              <a:off x="2051182" y="5615738"/>
              <a:ext cx="654480" cy="215640"/>
            </p14:xfrm>
          </p:contentPart>
        </mc:Choice>
        <mc:Fallback xmlns="">
          <p:pic>
            <p:nvPicPr>
              <p:cNvPr id="109" name="Ink 108">
                <a:extLst>
                  <a:ext uri="{FF2B5EF4-FFF2-40B4-BE49-F238E27FC236}">
                    <a16:creationId xmlns:a16="http://schemas.microsoft.com/office/drawing/2014/main" id="{EA7C75C8-51BD-4DEA-AA4A-2D572327E692}"/>
                  </a:ext>
                </a:extLst>
              </p:cNvPr>
              <p:cNvPicPr/>
              <p:nvPr/>
            </p:nvPicPr>
            <p:blipFill>
              <a:blip r:embed="rId27"/>
              <a:stretch>
                <a:fillRect/>
              </a:stretch>
            </p:blipFill>
            <p:spPr>
              <a:xfrm>
                <a:off x="2033182" y="5597738"/>
                <a:ext cx="690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0" name="Ink 109">
                <a:extLst>
                  <a:ext uri="{FF2B5EF4-FFF2-40B4-BE49-F238E27FC236}">
                    <a16:creationId xmlns:a16="http://schemas.microsoft.com/office/drawing/2014/main" id="{E58FD84A-305C-4A6F-A9EA-386C02BF99C9}"/>
                  </a:ext>
                </a:extLst>
              </p14:cNvPr>
              <p14:cNvContentPartPr/>
              <p14:nvPr/>
            </p14:nvContentPartPr>
            <p14:xfrm>
              <a:off x="1491742" y="5610698"/>
              <a:ext cx="457200" cy="253440"/>
            </p14:xfrm>
          </p:contentPart>
        </mc:Choice>
        <mc:Fallback xmlns="">
          <p:pic>
            <p:nvPicPr>
              <p:cNvPr id="110" name="Ink 109">
                <a:extLst>
                  <a:ext uri="{FF2B5EF4-FFF2-40B4-BE49-F238E27FC236}">
                    <a16:creationId xmlns:a16="http://schemas.microsoft.com/office/drawing/2014/main" id="{E58FD84A-305C-4A6F-A9EA-386C02BF99C9}"/>
                  </a:ext>
                </a:extLst>
              </p:cNvPr>
              <p:cNvPicPr/>
              <p:nvPr/>
            </p:nvPicPr>
            <p:blipFill>
              <a:blip r:embed="rId29"/>
              <a:stretch>
                <a:fillRect/>
              </a:stretch>
            </p:blipFill>
            <p:spPr>
              <a:xfrm>
                <a:off x="1474088" y="5593058"/>
                <a:ext cx="492868"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8" name="Ink 117">
                <a:extLst>
                  <a:ext uri="{FF2B5EF4-FFF2-40B4-BE49-F238E27FC236}">
                    <a16:creationId xmlns:a16="http://schemas.microsoft.com/office/drawing/2014/main" id="{158EDCE8-CB9F-4DD6-B9A9-8975E739AF8A}"/>
                  </a:ext>
                </a:extLst>
              </p14:cNvPr>
              <p14:cNvContentPartPr/>
              <p14:nvPr/>
            </p14:nvContentPartPr>
            <p14:xfrm>
              <a:off x="3022462" y="5618978"/>
              <a:ext cx="1057320" cy="212400"/>
            </p14:xfrm>
          </p:contentPart>
        </mc:Choice>
        <mc:Fallback xmlns="">
          <p:pic>
            <p:nvPicPr>
              <p:cNvPr id="118" name="Ink 117">
                <a:extLst>
                  <a:ext uri="{FF2B5EF4-FFF2-40B4-BE49-F238E27FC236}">
                    <a16:creationId xmlns:a16="http://schemas.microsoft.com/office/drawing/2014/main" id="{158EDCE8-CB9F-4DD6-B9A9-8975E739AF8A}"/>
                  </a:ext>
                </a:extLst>
              </p:cNvPr>
              <p:cNvPicPr/>
              <p:nvPr/>
            </p:nvPicPr>
            <p:blipFill>
              <a:blip r:embed="rId31"/>
              <a:stretch>
                <a:fillRect/>
              </a:stretch>
            </p:blipFill>
            <p:spPr>
              <a:xfrm>
                <a:off x="3004822" y="5601338"/>
                <a:ext cx="1092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1" name="Ink 130">
                <a:extLst>
                  <a:ext uri="{FF2B5EF4-FFF2-40B4-BE49-F238E27FC236}">
                    <a16:creationId xmlns:a16="http://schemas.microsoft.com/office/drawing/2014/main" id="{FFD89057-B6A0-44A6-9A2C-2ED99EDF8556}"/>
                  </a:ext>
                </a:extLst>
              </p14:cNvPr>
              <p14:cNvContentPartPr/>
              <p14:nvPr/>
            </p14:nvContentPartPr>
            <p14:xfrm>
              <a:off x="4305862" y="5585858"/>
              <a:ext cx="1825560" cy="271080"/>
            </p14:xfrm>
          </p:contentPart>
        </mc:Choice>
        <mc:Fallback xmlns="">
          <p:pic>
            <p:nvPicPr>
              <p:cNvPr id="131" name="Ink 130">
                <a:extLst>
                  <a:ext uri="{FF2B5EF4-FFF2-40B4-BE49-F238E27FC236}">
                    <a16:creationId xmlns:a16="http://schemas.microsoft.com/office/drawing/2014/main" id="{FFD89057-B6A0-44A6-9A2C-2ED99EDF8556}"/>
                  </a:ext>
                </a:extLst>
              </p:cNvPr>
              <p:cNvPicPr/>
              <p:nvPr/>
            </p:nvPicPr>
            <p:blipFill>
              <a:blip r:embed="rId33"/>
              <a:stretch>
                <a:fillRect/>
              </a:stretch>
            </p:blipFill>
            <p:spPr>
              <a:xfrm>
                <a:off x="4288222" y="5567858"/>
                <a:ext cx="1861200" cy="306720"/>
              </a:xfrm>
              <a:prstGeom prst="rect">
                <a:avLst/>
              </a:prstGeom>
            </p:spPr>
          </p:pic>
        </mc:Fallback>
      </mc:AlternateContent>
      <p:pic>
        <p:nvPicPr>
          <p:cNvPr id="133" name="Picture 132" descr="A close up of a logo&#10;&#10;Description automatically generated">
            <a:extLst>
              <a:ext uri="{FF2B5EF4-FFF2-40B4-BE49-F238E27FC236}">
                <a16:creationId xmlns:a16="http://schemas.microsoft.com/office/drawing/2014/main" id="{E445EB7D-B2D4-4E0B-B5B8-088FA1ED3FA9}"/>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733382" y="6417910"/>
            <a:ext cx="2170180" cy="149352"/>
          </a:xfrm>
          <a:prstGeom prst="rect">
            <a:avLst/>
          </a:prstGeom>
        </p:spPr>
      </p:pic>
    </p:spTree>
    <p:extLst>
      <p:ext uri="{BB962C8B-B14F-4D97-AF65-F5344CB8AC3E}">
        <p14:creationId xmlns:p14="http://schemas.microsoft.com/office/powerpoint/2010/main" val="326123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F2C4-A434-45A6-92D3-AA145D357297}"/>
              </a:ext>
            </a:extLst>
          </p:cNvPr>
          <p:cNvSpPr>
            <a:spLocks noGrp="1"/>
          </p:cNvSpPr>
          <p:nvPr>
            <p:ph type="title"/>
          </p:nvPr>
        </p:nvSpPr>
        <p:spPr/>
        <p:txBody>
          <a:bodyPr/>
          <a:lstStyle/>
          <a:p>
            <a:r>
              <a:rPr lang="en-US" dirty="0"/>
              <a:t>Facilitation Ethics and Values</a:t>
            </a:r>
          </a:p>
        </p:txBody>
      </p:sp>
      <p:sp>
        <p:nvSpPr>
          <p:cNvPr id="3" name="Content Placeholder 2">
            <a:extLst>
              <a:ext uri="{FF2B5EF4-FFF2-40B4-BE49-F238E27FC236}">
                <a16:creationId xmlns:a16="http://schemas.microsoft.com/office/drawing/2014/main" id="{983378C7-ECA4-4ACE-8808-44186366BE84}"/>
              </a:ext>
            </a:extLst>
          </p:cNvPr>
          <p:cNvSpPr>
            <a:spLocks noGrp="1"/>
          </p:cNvSpPr>
          <p:nvPr>
            <p:ph idx="1"/>
          </p:nvPr>
        </p:nvSpPr>
        <p:spPr/>
        <p:txBody>
          <a:bodyPr/>
          <a:lstStyle/>
          <a:p>
            <a:r>
              <a:rPr lang="en-US" dirty="0"/>
              <a:t>The IAF Code of Ethics</a:t>
            </a:r>
          </a:p>
        </p:txBody>
      </p:sp>
      <p:pic>
        <p:nvPicPr>
          <p:cNvPr id="1026" name="Picture 2" descr="https://www.iaf-world.org/site/sites/default/files/IAF_8_CodeOfEthics.jpg">
            <a:extLst>
              <a:ext uri="{FF2B5EF4-FFF2-40B4-BE49-F238E27FC236}">
                <a16:creationId xmlns:a16="http://schemas.microsoft.com/office/drawing/2014/main" id="{65E8DED8-1BD2-4287-8D30-9A5514A8F1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3" name="Ink 52">
                <a:extLst>
                  <a:ext uri="{FF2B5EF4-FFF2-40B4-BE49-F238E27FC236}">
                    <a16:creationId xmlns:a16="http://schemas.microsoft.com/office/drawing/2014/main" id="{995B8F97-BF8E-403F-A4C0-AA17FE453138}"/>
                  </a:ext>
                </a:extLst>
              </p14:cNvPr>
              <p14:cNvContentPartPr/>
              <p14:nvPr/>
            </p14:nvContentPartPr>
            <p14:xfrm>
              <a:off x="1645273" y="1763818"/>
              <a:ext cx="289080" cy="197280"/>
            </p14:xfrm>
          </p:contentPart>
        </mc:Choice>
        <mc:Fallback xmlns="">
          <p:pic>
            <p:nvPicPr>
              <p:cNvPr id="53" name="Ink 52">
                <a:extLst>
                  <a:ext uri="{FF2B5EF4-FFF2-40B4-BE49-F238E27FC236}">
                    <a16:creationId xmlns:a16="http://schemas.microsoft.com/office/drawing/2014/main" id="{995B8F97-BF8E-403F-A4C0-AA17FE453138}"/>
                  </a:ext>
                </a:extLst>
              </p:cNvPr>
              <p:cNvPicPr/>
              <p:nvPr/>
            </p:nvPicPr>
            <p:blipFill>
              <a:blip r:embed="rId5"/>
              <a:stretch>
                <a:fillRect/>
              </a:stretch>
            </p:blipFill>
            <p:spPr>
              <a:xfrm>
                <a:off x="1609633" y="1692178"/>
                <a:ext cx="3607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Ink 53">
                <a:extLst>
                  <a:ext uri="{FF2B5EF4-FFF2-40B4-BE49-F238E27FC236}">
                    <a16:creationId xmlns:a16="http://schemas.microsoft.com/office/drawing/2014/main" id="{2E5E4EA4-9429-4D6A-B647-9DFCAE1E568D}"/>
                  </a:ext>
                </a:extLst>
              </p14:cNvPr>
              <p14:cNvContentPartPr/>
              <p14:nvPr/>
            </p14:nvContentPartPr>
            <p14:xfrm>
              <a:off x="6233473" y="1847698"/>
              <a:ext cx="313920" cy="308520"/>
            </p14:xfrm>
          </p:contentPart>
        </mc:Choice>
        <mc:Fallback xmlns="">
          <p:pic>
            <p:nvPicPr>
              <p:cNvPr id="54" name="Ink 53">
                <a:extLst>
                  <a:ext uri="{FF2B5EF4-FFF2-40B4-BE49-F238E27FC236}">
                    <a16:creationId xmlns:a16="http://schemas.microsoft.com/office/drawing/2014/main" id="{2E5E4EA4-9429-4D6A-B647-9DFCAE1E568D}"/>
                  </a:ext>
                </a:extLst>
              </p:cNvPr>
              <p:cNvPicPr/>
              <p:nvPr/>
            </p:nvPicPr>
            <p:blipFill>
              <a:blip r:embed="rId7"/>
              <a:stretch>
                <a:fillRect/>
              </a:stretch>
            </p:blipFill>
            <p:spPr>
              <a:xfrm>
                <a:off x="6197473" y="1776058"/>
                <a:ext cx="38556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5" name="Ink 54">
                <a:extLst>
                  <a:ext uri="{FF2B5EF4-FFF2-40B4-BE49-F238E27FC236}">
                    <a16:creationId xmlns:a16="http://schemas.microsoft.com/office/drawing/2014/main" id="{18B27597-A45A-4314-8289-8D052A45AE55}"/>
                  </a:ext>
                </a:extLst>
              </p14:cNvPr>
              <p14:cNvContentPartPr/>
              <p14:nvPr/>
            </p14:nvContentPartPr>
            <p14:xfrm>
              <a:off x="2480833" y="2534218"/>
              <a:ext cx="373680" cy="294480"/>
            </p14:xfrm>
          </p:contentPart>
        </mc:Choice>
        <mc:Fallback xmlns="">
          <p:pic>
            <p:nvPicPr>
              <p:cNvPr id="55" name="Ink 54">
                <a:extLst>
                  <a:ext uri="{FF2B5EF4-FFF2-40B4-BE49-F238E27FC236}">
                    <a16:creationId xmlns:a16="http://schemas.microsoft.com/office/drawing/2014/main" id="{18B27597-A45A-4314-8289-8D052A45AE55}"/>
                  </a:ext>
                </a:extLst>
              </p:cNvPr>
              <p:cNvPicPr/>
              <p:nvPr/>
            </p:nvPicPr>
            <p:blipFill>
              <a:blip r:embed="rId9"/>
              <a:stretch>
                <a:fillRect/>
              </a:stretch>
            </p:blipFill>
            <p:spPr>
              <a:xfrm>
                <a:off x="2444833" y="2462218"/>
                <a:ext cx="4453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6" name="Ink 55">
                <a:extLst>
                  <a:ext uri="{FF2B5EF4-FFF2-40B4-BE49-F238E27FC236}">
                    <a16:creationId xmlns:a16="http://schemas.microsoft.com/office/drawing/2014/main" id="{19BDD99E-DD20-43A0-808F-9F3A636EB55A}"/>
                  </a:ext>
                </a:extLst>
              </p14:cNvPr>
              <p14:cNvContentPartPr/>
              <p14:nvPr/>
            </p14:nvContentPartPr>
            <p14:xfrm>
              <a:off x="6487993" y="2908978"/>
              <a:ext cx="361080" cy="295200"/>
            </p14:xfrm>
          </p:contentPart>
        </mc:Choice>
        <mc:Fallback xmlns="">
          <p:pic>
            <p:nvPicPr>
              <p:cNvPr id="56" name="Ink 55">
                <a:extLst>
                  <a:ext uri="{FF2B5EF4-FFF2-40B4-BE49-F238E27FC236}">
                    <a16:creationId xmlns:a16="http://schemas.microsoft.com/office/drawing/2014/main" id="{19BDD99E-DD20-43A0-808F-9F3A636EB55A}"/>
                  </a:ext>
                </a:extLst>
              </p:cNvPr>
              <p:cNvPicPr/>
              <p:nvPr/>
            </p:nvPicPr>
            <p:blipFill>
              <a:blip r:embed="rId11"/>
              <a:stretch>
                <a:fillRect/>
              </a:stretch>
            </p:blipFill>
            <p:spPr>
              <a:xfrm>
                <a:off x="6451993" y="2836978"/>
                <a:ext cx="43272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a:extLst>
                  <a:ext uri="{FF2B5EF4-FFF2-40B4-BE49-F238E27FC236}">
                    <a16:creationId xmlns:a16="http://schemas.microsoft.com/office/drawing/2014/main" id="{7B0D1E80-9CAC-42AD-B361-A8E062DD629C}"/>
                  </a:ext>
                </a:extLst>
              </p14:cNvPr>
              <p14:cNvContentPartPr/>
              <p14:nvPr/>
            </p14:nvContentPartPr>
            <p14:xfrm>
              <a:off x="10723753" y="2472658"/>
              <a:ext cx="217080" cy="232920"/>
            </p14:xfrm>
          </p:contentPart>
        </mc:Choice>
        <mc:Fallback xmlns="">
          <p:pic>
            <p:nvPicPr>
              <p:cNvPr id="57" name="Ink 56">
                <a:extLst>
                  <a:ext uri="{FF2B5EF4-FFF2-40B4-BE49-F238E27FC236}">
                    <a16:creationId xmlns:a16="http://schemas.microsoft.com/office/drawing/2014/main" id="{7B0D1E80-9CAC-42AD-B361-A8E062DD629C}"/>
                  </a:ext>
                </a:extLst>
              </p:cNvPr>
              <p:cNvPicPr/>
              <p:nvPr/>
            </p:nvPicPr>
            <p:blipFill>
              <a:blip r:embed="rId13"/>
              <a:stretch>
                <a:fillRect/>
              </a:stretch>
            </p:blipFill>
            <p:spPr>
              <a:xfrm>
                <a:off x="10706113" y="2455018"/>
                <a:ext cx="2527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Ink 57">
                <a:extLst>
                  <a:ext uri="{FF2B5EF4-FFF2-40B4-BE49-F238E27FC236}">
                    <a16:creationId xmlns:a16="http://schemas.microsoft.com/office/drawing/2014/main" id="{BB76600C-88FE-479E-9AB5-AB58586DCC74}"/>
                  </a:ext>
                </a:extLst>
              </p14:cNvPr>
              <p14:cNvContentPartPr/>
              <p14:nvPr/>
            </p14:nvContentPartPr>
            <p14:xfrm>
              <a:off x="11042713" y="2433058"/>
              <a:ext cx="152640" cy="263160"/>
            </p14:xfrm>
          </p:contentPart>
        </mc:Choice>
        <mc:Fallback xmlns="">
          <p:pic>
            <p:nvPicPr>
              <p:cNvPr id="58" name="Ink 57">
                <a:extLst>
                  <a:ext uri="{FF2B5EF4-FFF2-40B4-BE49-F238E27FC236}">
                    <a16:creationId xmlns:a16="http://schemas.microsoft.com/office/drawing/2014/main" id="{BB76600C-88FE-479E-9AB5-AB58586DCC74}"/>
                  </a:ext>
                </a:extLst>
              </p:cNvPr>
              <p:cNvPicPr/>
              <p:nvPr/>
            </p:nvPicPr>
            <p:blipFill>
              <a:blip r:embed="rId15"/>
              <a:stretch>
                <a:fillRect/>
              </a:stretch>
            </p:blipFill>
            <p:spPr>
              <a:xfrm>
                <a:off x="11025073" y="2415058"/>
                <a:ext cx="1882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36" name="Ink 1035">
                <a:extLst>
                  <a:ext uri="{FF2B5EF4-FFF2-40B4-BE49-F238E27FC236}">
                    <a16:creationId xmlns:a16="http://schemas.microsoft.com/office/drawing/2014/main" id="{B6A81EF4-039D-49F2-A13F-FA7335985390}"/>
                  </a:ext>
                </a:extLst>
              </p14:cNvPr>
              <p14:cNvContentPartPr/>
              <p14:nvPr/>
            </p14:nvContentPartPr>
            <p14:xfrm>
              <a:off x="10741393" y="2836618"/>
              <a:ext cx="792360" cy="611640"/>
            </p14:xfrm>
          </p:contentPart>
        </mc:Choice>
        <mc:Fallback xmlns="">
          <p:pic>
            <p:nvPicPr>
              <p:cNvPr id="1036" name="Ink 1035">
                <a:extLst>
                  <a:ext uri="{FF2B5EF4-FFF2-40B4-BE49-F238E27FC236}">
                    <a16:creationId xmlns:a16="http://schemas.microsoft.com/office/drawing/2014/main" id="{B6A81EF4-039D-49F2-A13F-FA7335985390}"/>
                  </a:ext>
                </a:extLst>
              </p:cNvPr>
              <p:cNvPicPr/>
              <p:nvPr/>
            </p:nvPicPr>
            <p:blipFill>
              <a:blip r:embed="rId17"/>
              <a:stretch>
                <a:fillRect/>
              </a:stretch>
            </p:blipFill>
            <p:spPr>
              <a:xfrm>
                <a:off x="10723745" y="2818629"/>
                <a:ext cx="828016" cy="64725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43" name="Ink 1042">
                <a:extLst>
                  <a:ext uri="{FF2B5EF4-FFF2-40B4-BE49-F238E27FC236}">
                    <a16:creationId xmlns:a16="http://schemas.microsoft.com/office/drawing/2014/main" id="{2F4EA5BB-4A7F-4BCB-A736-D1AC297D5115}"/>
                  </a:ext>
                </a:extLst>
              </p14:cNvPr>
              <p14:cNvContentPartPr/>
              <p14:nvPr/>
            </p14:nvContentPartPr>
            <p14:xfrm>
              <a:off x="11212633" y="4548058"/>
              <a:ext cx="754560" cy="415800"/>
            </p14:xfrm>
          </p:contentPart>
        </mc:Choice>
        <mc:Fallback xmlns="">
          <p:pic>
            <p:nvPicPr>
              <p:cNvPr id="1043" name="Ink 1042">
                <a:extLst>
                  <a:ext uri="{FF2B5EF4-FFF2-40B4-BE49-F238E27FC236}">
                    <a16:creationId xmlns:a16="http://schemas.microsoft.com/office/drawing/2014/main" id="{2F4EA5BB-4A7F-4BCB-A736-D1AC297D5115}"/>
                  </a:ext>
                </a:extLst>
              </p:cNvPr>
              <p:cNvPicPr/>
              <p:nvPr/>
            </p:nvPicPr>
            <p:blipFill>
              <a:blip r:embed="rId19"/>
              <a:stretch>
                <a:fillRect/>
              </a:stretch>
            </p:blipFill>
            <p:spPr>
              <a:xfrm>
                <a:off x="11194642" y="4530058"/>
                <a:ext cx="790183"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4" name="Ink 1043">
                <a:extLst>
                  <a:ext uri="{FF2B5EF4-FFF2-40B4-BE49-F238E27FC236}">
                    <a16:creationId xmlns:a16="http://schemas.microsoft.com/office/drawing/2014/main" id="{75065687-87B8-4C23-A7C9-EB57D5BC4755}"/>
                  </a:ext>
                </a:extLst>
              </p14:cNvPr>
              <p14:cNvContentPartPr/>
              <p14:nvPr/>
            </p14:nvContentPartPr>
            <p14:xfrm>
              <a:off x="10538353" y="3543658"/>
              <a:ext cx="1388880" cy="856080"/>
            </p14:xfrm>
          </p:contentPart>
        </mc:Choice>
        <mc:Fallback xmlns="">
          <p:pic>
            <p:nvPicPr>
              <p:cNvPr id="1044" name="Ink 1043">
                <a:extLst>
                  <a:ext uri="{FF2B5EF4-FFF2-40B4-BE49-F238E27FC236}">
                    <a16:creationId xmlns:a16="http://schemas.microsoft.com/office/drawing/2014/main" id="{75065687-87B8-4C23-A7C9-EB57D5BC4755}"/>
                  </a:ext>
                </a:extLst>
              </p:cNvPr>
              <p:cNvPicPr/>
              <p:nvPr/>
            </p:nvPicPr>
            <p:blipFill>
              <a:blip r:embed="rId21"/>
              <a:stretch>
                <a:fillRect/>
              </a:stretch>
            </p:blipFill>
            <p:spPr>
              <a:xfrm>
                <a:off x="10520713" y="3525658"/>
                <a:ext cx="142452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95" name="Ink 1094">
                <a:extLst>
                  <a:ext uri="{FF2B5EF4-FFF2-40B4-BE49-F238E27FC236}">
                    <a16:creationId xmlns:a16="http://schemas.microsoft.com/office/drawing/2014/main" id="{C9F2163B-CAFD-442B-ADF7-2B86A4D2CA46}"/>
                  </a:ext>
                </a:extLst>
              </p14:cNvPr>
              <p14:cNvContentPartPr/>
              <p14:nvPr/>
            </p14:nvContentPartPr>
            <p14:xfrm>
              <a:off x="1403713" y="3699898"/>
              <a:ext cx="258480" cy="252360"/>
            </p14:xfrm>
          </p:contentPart>
        </mc:Choice>
        <mc:Fallback xmlns="">
          <p:pic>
            <p:nvPicPr>
              <p:cNvPr id="1095" name="Ink 1094">
                <a:extLst>
                  <a:ext uri="{FF2B5EF4-FFF2-40B4-BE49-F238E27FC236}">
                    <a16:creationId xmlns:a16="http://schemas.microsoft.com/office/drawing/2014/main" id="{C9F2163B-CAFD-442B-ADF7-2B86A4D2CA46}"/>
                  </a:ext>
                </a:extLst>
              </p:cNvPr>
              <p:cNvPicPr/>
              <p:nvPr/>
            </p:nvPicPr>
            <p:blipFill>
              <a:blip r:embed="rId23"/>
              <a:stretch>
                <a:fillRect/>
              </a:stretch>
            </p:blipFill>
            <p:spPr>
              <a:xfrm>
                <a:off x="1367713" y="3628258"/>
                <a:ext cx="3301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6" name="Ink 1095">
                <a:extLst>
                  <a:ext uri="{FF2B5EF4-FFF2-40B4-BE49-F238E27FC236}">
                    <a16:creationId xmlns:a16="http://schemas.microsoft.com/office/drawing/2014/main" id="{BD87DF32-58F4-48F3-9227-CA1562BEEFC2}"/>
                  </a:ext>
                </a:extLst>
              </p14:cNvPr>
              <p14:cNvContentPartPr/>
              <p14:nvPr/>
            </p14:nvContentPartPr>
            <p14:xfrm>
              <a:off x="6229153" y="4503778"/>
              <a:ext cx="312480" cy="308520"/>
            </p14:xfrm>
          </p:contentPart>
        </mc:Choice>
        <mc:Fallback xmlns="">
          <p:pic>
            <p:nvPicPr>
              <p:cNvPr id="1096" name="Ink 1095">
                <a:extLst>
                  <a:ext uri="{FF2B5EF4-FFF2-40B4-BE49-F238E27FC236}">
                    <a16:creationId xmlns:a16="http://schemas.microsoft.com/office/drawing/2014/main" id="{BD87DF32-58F4-48F3-9227-CA1562BEEFC2}"/>
                  </a:ext>
                </a:extLst>
              </p:cNvPr>
              <p:cNvPicPr/>
              <p:nvPr/>
            </p:nvPicPr>
            <p:blipFill>
              <a:blip r:embed="rId25"/>
              <a:stretch>
                <a:fillRect/>
              </a:stretch>
            </p:blipFill>
            <p:spPr>
              <a:xfrm>
                <a:off x="6193153" y="4432138"/>
                <a:ext cx="3841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28" name="Ink 1127">
                <a:extLst>
                  <a:ext uri="{FF2B5EF4-FFF2-40B4-BE49-F238E27FC236}">
                    <a16:creationId xmlns:a16="http://schemas.microsoft.com/office/drawing/2014/main" id="{9C622913-A8E7-4A91-9F8D-C6B115BD2889}"/>
                  </a:ext>
                </a:extLst>
              </p14:cNvPr>
              <p14:cNvContentPartPr/>
              <p14:nvPr/>
            </p14:nvContentPartPr>
            <p14:xfrm>
              <a:off x="6814873" y="3529978"/>
              <a:ext cx="3225600" cy="808920"/>
            </p14:xfrm>
          </p:contentPart>
        </mc:Choice>
        <mc:Fallback xmlns="">
          <p:pic>
            <p:nvPicPr>
              <p:cNvPr id="1128" name="Ink 1127">
                <a:extLst>
                  <a:ext uri="{FF2B5EF4-FFF2-40B4-BE49-F238E27FC236}">
                    <a16:creationId xmlns:a16="http://schemas.microsoft.com/office/drawing/2014/main" id="{9C622913-A8E7-4A91-9F8D-C6B115BD2889}"/>
                  </a:ext>
                </a:extLst>
              </p:cNvPr>
              <p:cNvPicPr/>
              <p:nvPr/>
            </p:nvPicPr>
            <p:blipFill>
              <a:blip r:embed="rId27"/>
              <a:stretch>
                <a:fillRect/>
              </a:stretch>
            </p:blipFill>
            <p:spPr>
              <a:xfrm>
                <a:off x="6797233" y="3512338"/>
                <a:ext cx="3261240" cy="84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65" name="Ink 1164">
                <a:extLst>
                  <a:ext uri="{FF2B5EF4-FFF2-40B4-BE49-F238E27FC236}">
                    <a16:creationId xmlns:a16="http://schemas.microsoft.com/office/drawing/2014/main" id="{C22D97ED-59FC-428D-B0C1-C6AA1BC44CB5}"/>
                  </a:ext>
                </a:extLst>
              </p14:cNvPr>
              <p14:cNvContentPartPr/>
              <p14:nvPr/>
            </p14:nvContentPartPr>
            <p14:xfrm>
              <a:off x="2175913" y="5089138"/>
              <a:ext cx="457200" cy="332280"/>
            </p14:xfrm>
          </p:contentPart>
        </mc:Choice>
        <mc:Fallback xmlns="">
          <p:pic>
            <p:nvPicPr>
              <p:cNvPr id="1165" name="Ink 1164">
                <a:extLst>
                  <a:ext uri="{FF2B5EF4-FFF2-40B4-BE49-F238E27FC236}">
                    <a16:creationId xmlns:a16="http://schemas.microsoft.com/office/drawing/2014/main" id="{C22D97ED-59FC-428D-B0C1-C6AA1BC44CB5}"/>
                  </a:ext>
                </a:extLst>
              </p:cNvPr>
              <p:cNvPicPr/>
              <p:nvPr/>
            </p:nvPicPr>
            <p:blipFill>
              <a:blip r:embed="rId29"/>
              <a:stretch>
                <a:fillRect/>
              </a:stretch>
            </p:blipFill>
            <p:spPr>
              <a:xfrm>
                <a:off x="2139913" y="5017138"/>
                <a:ext cx="52884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66" name="Ink 1165">
                <a:extLst>
                  <a:ext uri="{FF2B5EF4-FFF2-40B4-BE49-F238E27FC236}">
                    <a16:creationId xmlns:a16="http://schemas.microsoft.com/office/drawing/2014/main" id="{3C56B473-79D0-439A-8EFD-2A298B51AA20}"/>
                  </a:ext>
                </a:extLst>
              </p14:cNvPr>
              <p14:cNvContentPartPr/>
              <p14:nvPr/>
            </p14:nvContentPartPr>
            <p14:xfrm>
              <a:off x="6632713" y="5604298"/>
              <a:ext cx="361440" cy="292320"/>
            </p14:xfrm>
          </p:contentPart>
        </mc:Choice>
        <mc:Fallback xmlns="">
          <p:pic>
            <p:nvPicPr>
              <p:cNvPr id="1166" name="Ink 1165">
                <a:extLst>
                  <a:ext uri="{FF2B5EF4-FFF2-40B4-BE49-F238E27FC236}">
                    <a16:creationId xmlns:a16="http://schemas.microsoft.com/office/drawing/2014/main" id="{3C56B473-79D0-439A-8EFD-2A298B51AA20}"/>
                  </a:ext>
                </a:extLst>
              </p:cNvPr>
              <p:cNvPicPr/>
              <p:nvPr/>
            </p:nvPicPr>
            <p:blipFill>
              <a:blip r:embed="rId31"/>
              <a:stretch>
                <a:fillRect/>
              </a:stretch>
            </p:blipFill>
            <p:spPr>
              <a:xfrm>
                <a:off x="6596713" y="5532658"/>
                <a:ext cx="4330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79" name="Ink 1178">
                <a:extLst>
                  <a:ext uri="{FF2B5EF4-FFF2-40B4-BE49-F238E27FC236}">
                    <a16:creationId xmlns:a16="http://schemas.microsoft.com/office/drawing/2014/main" id="{AAB2FB03-9370-40A4-B435-6CBBFE083BD5}"/>
                  </a:ext>
                </a:extLst>
              </p14:cNvPr>
              <p14:cNvContentPartPr/>
              <p14:nvPr/>
            </p14:nvContentPartPr>
            <p14:xfrm>
              <a:off x="5916673" y="5074738"/>
              <a:ext cx="1685880" cy="1704960"/>
            </p14:xfrm>
          </p:contentPart>
        </mc:Choice>
        <mc:Fallback xmlns="">
          <p:pic>
            <p:nvPicPr>
              <p:cNvPr id="1179" name="Ink 1178">
                <a:extLst>
                  <a:ext uri="{FF2B5EF4-FFF2-40B4-BE49-F238E27FC236}">
                    <a16:creationId xmlns:a16="http://schemas.microsoft.com/office/drawing/2014/main" id="{AAB2FB03-9370-40A4-B435-6CBBFE083BD5}"/>
                  </a:ext>
                </a:extLst>
              </p:cNvPr>
              <p:cNvPicPr/>
              <p:nvPr/>
            </p:nvPicPr>
            <p:blipFill>
              <a:blip r:embed="rId33"/>
              <a:stretch>
                <a:fillRect/>
              </a:stretch>
            </p:blipFill>
            <p:spPr>
              <a:xfrm>
                <a:off x="5899033" y="5056738"/>
                <a:ext cx="1721520" cy="174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87" name="Ink 1186">
                <a:extLst>
                  <a:ext uri="{FF2B5EF4-FFF2-40B4-BE49-F238E27FC236}">
                    <a16:creationId xmlns:a16="http://schemas.microsoft.com/office/drawing/2014/main" id="{18CDA35A-25D1-46C2-A8D3-9C6E422F68EF}"/>
                  </a:ext>
                </a:extLst>
              </p14:cNvPr>
              <p14:cNvContentPartPr/>
              <p14:nvPr/>
            </p14:nvContentPartPr>
            <p14:xfrm>
              <a:off x="1043353" y="2712778"/>
              <a:ext cx="922680" cy="537120"/>
            </p14:xfrm>
          </p:contentPart>
        </mc:Choice>
        <mc:Fallback xmlns="">
          <p:pic>
            <p:nvPicPr>
              <p:cNvPr id="1187" name="Ink 1186">
                <a:extLst>
                  <a:ext uri="{FF2B5EF4-FFF2-40B4-BE49-F238E27FC236}">
                    <a16:creationId xmlns:a16="http://schemas.microsoft.com/office/drawing/2014/main" id="{18CDA35A-25D1-46C2-A8D3-9C6E422F68EF}"/>
                  </a:ext>
                </a:extLst>
              </p:cNvPr>
              <p:cNvPicPr/>
              <p:nvPr/>
            </p:nvPicPr>
            <p:blipFill>
              <a:blip r:embed="rId35"/>
              <a:stretch>
                <a:fillRect/>
              </a:stretch>
            </p:blipFill>
            <p:spPr>
              <a:xfrm>
                <a:off x="1025713" y="2677138"/>
                <a:ext cx="9583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88" name="Ink 1187">
                <a:extLst>
                  <a:ext uri="{FF2B5EF4-FFF2-40B4-BE49-F238E27FC236}">
                    <a16:creationId xmlns:a16="http://schemas.microsoft.com/office/drawing/2014/main" id="{DA9ECBBD-02A6-41EE-B8D8-630E4DD882A1}"/>
                  </a:ext>
                </a:extLst>
              </p14:cNvPr>
              <p14:cNvContentPartPr/>
              <p14:nvPr/>
            </p14:nvContentPartPr>
            <p14:xfrm>
              <a:off x="277273" y="3112018"/>
              <a:ext cx="270360" cy="612360"/>
            </p14:xfrm>
          </p:contentPart>
        </mc:Choice>
        <mc:Fallback xmlns="">
          <p:pic>
            <p:nvPicPr>
              <p:cNvPr id="1188" name="Ink 1187">
                <a:extLst>
                  <a:ext uri="{FF2B5EF4-FFF2-40B4-BE49-F238E27FC236}">
                    <a16:creationId xmlns:a16="http://schemas.microsoft.com/office/drawing/2014/main" id="{DA9ECBBD-02A6-41EE-B8D8-630E4DD882A1}"/>
                  </a:ext>
                </a:extLst>
              </p:cNvPr>
              <p:cNvPicPr/>
              <p:nvPr/>
            </p:nvPicPr>
            <p:blipFill>
              <a:blip r:embed="rId37"/>
              <a:stretch>
                <a:fillRect/>
              </a:stretch>
            </p:blipFill>
            <p:spPr>
              <a:xfrm>
                <a:off x="259633" y="3076378"/>
                <a:ext cx="306000" cy="68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13" name="Ink 1212">
                <a:extLst>
                  <a:ext uri="{FF2B5EF4-FFF2-40B4-BE49-F238E27FC236}">
                    <a16:creationId xmlns:a16="http://schemas.microsoft.com/office/drawing/2014/main" id="{DC555B84-CEA2-4E45-BA3D-55A27930F670}"/>
                  </a:ext>
                </a:extLst>
              </p14:cNvPr>
              <p14:cNvContentPartPr/>
              <p14:nvPr/>
            </p14:nvContentPartPr>
            <p14:xfrm>
              <a:off x="27073" y="82618"/>
              <a:ext cx="5648760" cy="6419880"/>
            </p14:xfrm>
          </p:contentPart>
        </mc:Choice>
        <mc:Fallback xmlns="">
          <p:pic>
            <p:nvPicPr>
              <p:cNvPr id="1213" name="Ink 1212">
                <a:extLst>
                  <a:ext uri="{FF2B5EF4-FFF2-40B4-BE49-F238E27FC236}">
                    <a16:creationId xmlns:a16="http://schemas.microsoft.com/office/drawing/2014/main" id="{DC555B84-CEA2-4E45-BA3D-55A27930F670}"/>
                  </a:ext>
                </a:extLst>
              </p:cNvPr>
              <p:cNvPicPr/>
              <p:nvPr/>
            </p:nvPicPr>
            <p:blipFill>
              <a:blip r:embed="rId39"/>
              <a:stretch>
                <a:fillRect/>
              </a:stretch>
            </p:blipFill>
            <p:spPr>
              <a:xfrm>
                <a:off x="9433" y="64978"/>
                <a:ext cx="5684400" cy="6455520"/>
              </a:xfrm>
              <a:prstGeom prst="rect">
                <a:avLst/>
              </a:prstGeom>
            </p:spPr>
          </p:pic>
        </mc:Fallback>
      </mc:AlternateContent>
    </p:spTree>
    <p:extLst>
      <p:ext uri="{BB962C8B-B14F-4D97-AF65-F5344CB8AC3E}">
        <p14:creationId xmlns:p14="http://schemas.microsoft.com/office/powerpoint/2010/main" val="255996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4621B290-6604-4A7B-82A6-C61DE4DC30F9}"/>
                  </a:ext>
                </a:extLst>
              </p14:cNvPr>
              <p14:cNvContentPartPr/>
              <p14:nvPr/>
            </p14:nvContentPartPr>
            <p14:xfrm>
              <a:off x="1032553" y="350458"/>
              <a:ext cx="2144880" cy="4933080"/>
            </p14:xfrm>
          </p:contentPart>
        </mc:Choice>
        <mc:Fallback xmlns="">
          <p:pic>
            <p:nvPicPr>
              <p:cNvPr id="35" name="Ink 34">
                <a:extLst>
                  <a:ext uri="{FF2B5EF4-FFF2-40B4-BE49-F238E27FC236}">
                    <a16:creationId xmlns:a16="http://schemas.microsoft.com/office/drawing/2014/main" id="{4621B290-6604-4A7B-82A6-C61DE4DC30F9}"/>
                  </a:ext>
                </a:extLst>
              </p:cNvPr>
              <p:cNvPicPr/>
              <p:nvPr/>
            </p:nvPicPr>
            <p:blipFill>
              <a:blip r:embed="rId3"/>
              <a:stretch>
                <a:fillRect/>
              </a:stretch>
            </p:blipFill>
            <p:spPr>
              <a:xfrm>
                <a:off x="1014553" y="314818"/>
                <a:ext cx="2180520" cy="500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0" name="Ink 199">
                <a:extLst>
                  <a:ext uri="{FF2B5EF4-FFF2-40B4-BE49-F238E27FC236}">
                    <a16:creationId xmlns:a16="http://schemas.microsoft.com/office/drawing/2014/main" id="{BF2C1787-D65D-463C-9295-946AE911D601}"/>
                  </a:ext>
                </a:extLst>
              </p14:cNvPr>
              <p14:cNvContentPartPr/>
              <p14:nvPr/>
            </p14:nvContentPartPr>
            <p14:xfrm>
              <a:off x="673993" y="4661818"/>
              <a:ext cx="1437120" cy="873720"/>
            </p14:xfrm>
          </p:contentPart>
        </mc:Choice>
        <mc:Fallback xmlns="">
          <p:pic>
            <p:nvPicPr>
              <p:cNvPr id="200" name="Ink 199">
                <a:extLst>
                  <a:ext uri="{FF2B5EF4-FFF2-40B4-BE49-F238E27FC236}">
                    <a16:creationId xmlns:a16="http://schemas.microsoft.com/office/drawing/2014/main" id="{BF2C1787-D65D-463C-9295-946AE911D601}"/>
                  </a:ext>
                </a:extLst>
              </p:cNvPr>
              <p:cNvPicPr/>
              <p:nvPr/>
            </p:nvPicPr>
            <p:blipFill>
              <a:blip r:embed="rId5"/>
              <a:stretch>
                <a:fillRect/>
              </a:stretch>
            </p:blipFill>
            <p:spPr>
              <a:xfrm>
                <a:off x="638353" y="4590178"/>
                <a:ext cx="1508760" cy="101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1" name="Ink 200">
                <a:extLst>
                  <a:ext uri="{FF2B5EF4-FFF2-40B4-BE49-F238E27FC236}">
                    <a16:creationId xmlns:a16="http://schemas.microsoft.com/office/drawing/2014/main" id="{3A99C4F3-1D54-40CE-BF48-E9D3C2F85F8B}"/>
                  </a:ext>
                </a:extLst>
              </p14:cNvPr>
              <p14:cNvContentPartPr/>
              <p14:nvPr/>
            </p14:nvContentPartPr>
            <p14:xfrm>
              <a:off x="687673" y="4748938"/>
              <a:ext cx="1361520" cy="685440"/>
            </p14:xfrm>
          </p:contentPart>
        </mc:Choice>
        <mc:Fallback xmlns="">
          <p:pic>
            <p:nvPicPr>
              <p:cNvPr id="201" name="Ink 200">
                <a:extLst>
                  <a:ext uri="{FF2B5EF4-FFF2-40B4-BE49-F238E27FC236}">
                    <a16:creationId xmlns:a16="http://schemas.microsoft.com/office/drawing/2014/main" id="{3A99C4F3-1D54-40CE-BF48-E9D3C2F85F8B}"/>
                  </a:ext>
                </a:extLst>
              </p:cNvPr>
              <p:cNvPicPr/>
              <p:nvPr/>
            </p:nvPicPr>
            <p:blipFill>
              <a:blip r:embed="rId7"/>
              <a:stretch>
                <a:fillRect/>
              </a:stretch>
            </p:blipFill>
            <p:spPr>
              <a:xfrm>
                <a:off x="651673" y="4677298"/>
                <a:ext cx="143316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2" name="Ink 201">
                <a:extLst>
                  <a:ext uri="{FF2B5EF4-FFF2-40B4-BE49-F238E27FC236}">
                    <a16:creationId xmlns:a16="http://schemas.microsoft.com/office/drawing/2014/main" id="{496377AE-5608-4F2A-A5FC-EC1A6A2642F8}"/>
                  </a:ext>
                </a:extLst>
              </p14:cNvPr>
              <p14:cNvContentPartPr/>
              <p14:nvPr/>
            </p14:nvContentPartPr>
            <p14:xfrm>
              <a:off x="2595313" y="759418"/>
              <a:ext cx="2621520" cy="99720"/>
            </p14:xfrm>
          </p:contentPart>
        </mc:Choice>
        <mc:Fallback xmlns="">
          <p:pic>
            <p:nvPicPr>
              <p:cNvPr id="202" name="Ink 201">
                <a:extLst>
                  <a:ext uri="{FF2B5EF4-FFF2-40B4-BE49-F238E27FC236}">
                    <a16:creationId xmlns:a16="http://schemas.microsoft.com/office/drawing/2014/main" id="{496377AE-5608-4F2A-A5FC-EC1A6A2642F8}"/>
                  </a:ext>
                </a:extLst>
              </p:cNvPr>
              <p:cNvPicPr/>
              <p:nvPr/>
            </p:nvPicPr>
            <p:blipFill>
              <a:blip r:embed="rId9"/>
              <a:stretch>
                <a:fillRect/>
              </a:stretch>
            </p:blipFill>
            <p:spPr>
              <a:xfrm>
                <a:off x="2559313" y="687778"/>
                <a:ext cx="2693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6" name="Ink 265">
                <a:extLst>
                  <a:ext uri="{FF2B5EF4-FFF2-40B4-BE49-F238E27FC236}">
                    <a16:creationId xmlns:a16="http://schemas.microsoft.com/office/drawing/2014/main" id="{5D766F0E-727C-4781-9FFC-3459D5044DCF}"/>
                  </a:ext>
                </a:extLst>
              </p14:cNvPr>
              <p14:cNvContentPartPr/>
              <p14:nvPr/>
            </p14:nvContentPartPr>
            <p14:xfrm>
              <a:off x="8181793" y="4717618"/>
              <a:ext cx="860040" cy="279720"/>
            </p14:xfrm>
          </p:contentPart>
        </mc:Choice>
        <mc:Fallback xmlns="">
          <p:pic>
            <p:nvPicPr>
              <p:cNvPr id="266" name="Ink 265">
                <a:extLst>
                  <a:ext uri="{FF2B5EF4-FFF2-40B4-BE49-F238E27FC236}">
                    <a16:creationId xmlns:a16="http://schemas.microsoft.com/office/drawing/2014/main" id="{5D766F0E-727C-4781-9FFC-3459D5044DCF}"/>
                  </a:ext>
                </a:extLst>
              </p:cNvPr>
              <p:cNvPicPr/>
              <p:nvPr/>
            </p:nvPicPr>
            <p:blipFill>
              <a:blip r:embed="rId11"/>
              <a:stretch>
                <a:fillRect/>
              </a:stretch>
            </p:blipFill>
            <p:spPr>
              <a:xfrm>
                <a:off x="8145793" y="4645618"/>
                <a:ext cx="9316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7" name="Ink 266">
                <a:extLst>
                  <a:ext uri="{FF2B5EF4-FFF2-40B4-BE49-F238E27FC236}">
                    <a16:creationId xmlns:a16="http://schemas.microsoft.com/office/drawing/2014/main" id="{9E104DED-902D-4DCC-8927-0391651839FC}"/>
                  </a:ext>
                </a:extLst>
              </p14:cNvPr>
              <p14:cNvContentPartPr/>
              <p14:nvPr/>
            </p14:nvContentPartPr>
            <p14:xfrm>
              <a:off x="9494713" y="2624938"/>
              <a:ext cx="557640" cy="170640"/>
            </p14:xfrm>
          </p:contentPart>
        </mc:Choice>
        <mc:Fallback xmlns="">
          <p:pic>
            <p:nvPicPr>
              <p:cNvPr id="267" name="Ink 266">
                <a:extLst>
                  <a:ext uri="{FF2B5EF4-FFF2-40B4-BE49-F238E27FC236}">
                    <a16:creationId xmlns:a16="http://schemas.microsoft.com/office/drawing/2014/main" id="{9E104DED-902D-4DCC-8927-0391651839FC}"/>
                  </a:ext>
                </a:extLst>
              </p:cNvPr>
              <p:cNvPicPr/>
              <p:nvPr/>
            </p:nvPicPr>
            <p:blipFill>
              <a:blip r:embed="rId13"/>
              <a:stretch>
                <a:fillRect/>
              </a:stretch>
            </p:blipFill>
            <p:spPr>
              <a:xfrm>
                <a:off x="9458713" y="2552938"/>
                <a:ext cx="6292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8" name="Ink 267">
                <a:extLst>
                  <a:ext uri="{FF2B5EF4-FFF2-40B4-BE49-F238E27FC236}">
                    <a16:creationId xmlns:a16="http://schemas.microsoft.com/office/drawing/2014/main" id="{BD0BFD5E-669F-4156-8565-DF787A2C67E7}"/>
                  </a:ext>
                </a:extLst>
              </p14:cNvPr>
              <p14:cNvContentPartPr/>
              <p14:nvPr/>
            </p14:nvContentPartPr>
            <p14:xfrm>
              <a:off x="8881273" y="2643658"/>
              <a:ext cx="419400" cy="383760"/>
            </p14:xfrm>
          </p:contentPart>
        </mc:Choice>
        <mc:Fallback xmlns="">
          <p:pic>
            <p:nvPicPr>
              <p:cNvPr id="268" name="Ink 267">
                <a:extLst>
                  <a:ext uri="{FF2B5EF4-FFF2-40B4-BE49-F238E27FC236}">
                    <a16:creationId xmlns:a16="http://schemas.microsoft.com/office/drawing/2014/main" id="{BD0BFD5E-669F-4156-8565-DF787A2C67E7}"/>
                  </a:ext>
                </a:extLst>
              </p:cNvPr>
              <p:cNvPicPr/>
              <p:nvPr/>
            </p:nvPicPr>
            <p:blipFill>
              <a:blip r:embed="rId15"/>
              <a:stretch>
                <a:fillRect/>
              </a:stretch>
            </p:blipFill>
            <p:spPr>
              <a:xfrm>
                <a:off x="8845273" y="2572018"/>
                <a:ext cx="49104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5" name="Ink 304">
                <a:extLst>
                  <a:ext uri="{FF2B5EF4-FFF2-40B4-BE49-F238E27FC236}">
                    <a16:creationId xmlns:a16="http://schemas.microsoft.com/office/drawing/2014/main" id="{99F893C8-8554-413C-84AE-6C0752AF9EFA}"/>
                  </a:ext>
                </a:extLst>
              </p14:cNvPr>
              <p14:cNvContentPartPr/>
              <p14:nvPr/>
            </p14:nvContentPartPr>
            <p14:xfrm>
              <a:off x="285193" y="174418"/>
              <a:ext cx="11869920" cy="6153840"/>
            </p14:xfrm>
          </p:contentPart>
        </mc:Choice>
        <mc:Fallback xmlns="">
          <p:pic>
            <p:nvPicPr>
              <p:cNvPr id="305" name="Ink 304">
                <a:extLst>
                  <a:ext uri="{FF2B5EF4-FFF2-40B4-BE49-F238E27FC236}">
                    <a16:creationId xmlns:a16="http://schemas.microsoft.com/office/drawing/2014/main" id="{99F893C8-8554-413C-84AE-6C0752AF9EFA}"/>
                  </a:ext>
                </a:extLst>
              </p:cNvPr>
              <p:cNvPicPr/>
              <p:nvPr/>
            </p:nvPicPr>
            <p:blipFill>
              <a:blip r:embed="rId17"/>
              <a:stretch>
                <a:fillRect/>
              </a:stretch>
            </p:blipFill>
            <p:spPr>
              <a:xfrm>
                <a:off x="267553" y="156778"/>
                <a:ext cx="11905560" cy="618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6" name="Ink 305">
                <a:extLst>
                  <a:ext uri="{FF2B5EF4-FFF2-40B4-BE49-F238E27FC236}">
                    <a16:creationId xmlns:a16="http://schemas.microsoft.com/office/drawing/2014/main" id="{6A81BA1C-C371-4E2A-A552-3B2DB99D2097}"/>
                  </a:ext>
                </a:extLst>
              </p14:cNvPr>
              <p14:cNvContentPartPr/>
              <p14:nvPr/>
            </p14:nvContentPartPr>
            <p14:xfrm>
              <a:off x="6298993" y="1832578"/>
              <a:ext cx="37440" cy="39600"/>
            </p14:xfrm>
          </p:contentPart>
        </mc:Choice>
        <mc:Fallback xmlns="">
          <p:pic>
            <p:nvPicPr>
              <p:cNvPr id="306" name="Ink 305">
                <a:extLst>
                  <a:ext uri="{FF2B5EF4-FFF2-40B4-BE49-F238E27FC236}">
                    <a16:creationId xmlns:a16="http://schemas.microsoft.com/office/drawing/2014/main" id="{6A81BA1C-C371-4E2A-A552-3B2DB99D2097}"/>
                  </a:ext>
                </a:extLst>
              </p:cNvPr>
              <p:cNvPicPr/>
              <p:nvPr/>
            </p:nvPicPr>
            <p:blipFill>
              <a:blip r:embed="rId19"/>
              <a:stretch>
                <a:fillRect/>
              </a:stretch>
            </p:blipFill>
            <p:spPr>
              <a:xfrm>
                <a:off x="6263353" y="1760938"/>
                <a:ext cx="109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7" name="Ink 306">
                <a:extLst>
                  <a:ext uri="{FF2B5EF4-FFF2-40B4-BE49-F238E27FC236}">
                    <a16:creationId xmlns:a16="http://schemas.microsoft.com/office/drawing/2014/main" id="{B4EE14CE-447B-4635-B6DB-891AAD3851DC}"/>
                  </a:ext>
                </a:extLst>
              </p14:cNvPr>
              <p14:cNvContentPartPr/>
              <p14:nvPr/>
            </p14:nvContentPartPr>
            <p14:xfrm>
              <a:off x="6153193" y="2095738"/>
              <a:ext cx="196920" cy="270360"/>
            </p14:xfrm>
          </p:contentPart>
        </mc:Choice>
        <mc:Fallback xmlns="">
          <p:pic>
            <p:nvPicPr>
              <p:cNvPr id="307" name="Ink 306">
                <a:extLst>
                  <a:ext uri="{FF2B5EF4-FFF2-40B4-BE49-F238E27FC236}">
                    <a16:creationId xmlns:a16="http://schemas.microsoft.com/office/drawing/2014/main" id="{B4EE14CE-447B-4635-B6DB-891AAD3851DC}"/>
                  </a:ext>
                </a:extLst>
              </p:cNvPr>
              <p:cNvPicPr/>
              <p:nvPr/>
            </p:nvPicPr>
            <p:blipFill>
              <a:blip r:embed="rId21"/>
              <a:stretch>
                <a:fillRect/>
              </a:stretch>
            </p:blipFill>
            <p:spPr>
              <a:xfrm>
                <a:off x="6117553" y="2024098"/>
                <a:ext cx="2685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8" name="Ink 307">
                <a:extLst>
                  <a:ext uri="{FF2B5EF4-FFF2-40B4-BE49-F238E27FC236}">
                    <a16:creationId xmlns:a16="http://schemas.microsoft.com/office/drawing/2014/main" id="{53ADB407-71E1-4A7D-B1C4-D0A9C7127AE3}"/>
                  </a:ext>
                </a:extLst>
              </p14:cNvPr>
              <p14:cNvContentPartPr/>
              <p14:nvPr/>
            </p14:nvContentPartPr>
            <p14:xfrm>
              <a:off x="6530473" y="1791538"/>
              <a:ext cx="36000" cy="48240"/>
            </p14:xfrm>
          </p:contentPart>
        </mc:Choice>
        <mc:Fallback xmlns="">
          <p:pic>
            <p:nvPicPr>
              <p:cNvPr id="308" name="Ink 307">
                <a:extLst>
                  <a:ext uri="{FF2B5EF4-FFF2-40B4-BE49-F238E27FC236}">
                    <a16:creationId xmlns:a16="http://schemas.microsoft.com/office/drawing/2014/main" id="{53ADB407-71E1-4A7D-B1C4-D0A9C7127AE3}"/>
                  </a:ext>
                </a:extLst>
              </p:cNvPr>
              <p:cNvPicPr/>
              <p:nvPr/>
            </p:nvPicPr>
            <p:blipFill>
              <a:blip r:embed="rId23"/>
              <a:stretch>
                <a:fillRect/>
              </a:stretch>
            </p:blipFill>
            <p:spPr>
              <a:xfrm>
                <a:off x="6494473" y="1719538"/>
                <a:ext cx="107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9" name="Ink 308">
                <a:extLst>
                  <a:ext uri="{FF2B5EF4-FFF2-40B4-BE49-F238E27FC236}">
                    <a16:creationId xmlns:a16="http://schemas.microsoft.com/office/drawing/2014/main" id="{9FC90E3B-DDEC-42BE-83D6-2CB3F5812ABC}"/>
                  </a:ext>
                </a:extLst>
              </p14:cNvPr>
              <p14:cNvContentPartPr/>
              <p14:nvPr/>
            </p14:nvContentPartPr>
            <p14:xfrm>
              <a:off x="6363793" y="2121298"/>
              <a:ext cx="160200" cy="246240"/>
            </p14:xfrm>
          </p:contentPart>
        </mc:Choice>
        <mc:Fallback xmlns="">
          <p:pic>
            <p:nvPicPr>
              <p:cNvPr id="309" name="Ink 308">
                <a:extLst>
                  <a:ext uri="{FF2B5EF4-FFF2-40B4-BE49-F238E27FC236}">
                    <a16:creationId xmlns:a16="http://schemas.microsoft.com/office/drawing/2014/main" id="{9FC90E3B-DDEC-42BE-83D6-2CB3F5812ABC}"/>
                  </a:ext>
                </a:extLst>
              </p:cNvPr>
              <p:cNvPicPr/>
              <p:nvPr/>
            </p:nvPicPr>
            <p:blipFill>
              <a:blip r:embed="rId25"/>
              <a:stretch>
                <a:fillRect/>
              </a:stretch>
            </p:blipFill>
            <p:spPr>
              <a:xfrm>
                <a:off x="6327793" y="2049658"/>
                <a:ext cx="2318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0" name="Ink 309">
                <a:extLst>
                  <a:ext uri="{FF2B5EF4-FFF2-40B4-BE49-F238E27FC236}">
                    <a16:creationId xmlns:a16="http://schemas.microsoft.com/office/drawing/2014/main" id="{5E212F83-02B5-4214-972B-5F364EE60608}"/>
                  </a:ext>
                </a:extLst>
              </p14:cNvPr>
              <p14:cNvContentPartPr/>
              <p14:nvPr/>
            </p14:nvContentPartPr>
            <p14:xfrm>
              <a:off x="6728833" y="1777858"/>
              <a:ext cx="69480" cy="69480"/>
            </p14:xfrm>
          </p:contentPart>
        </mc:Choice>
        <mc:Fallback xmlns="">
          <p:pic>
            <p:nvPicPr>
              <p:cNvPr id="310" name="Ink 309">
                <a:extLst>
                  <a:ext uri="{FF2B5EF4-FFF2-40B4-BE49-F238E27FC236}">
                    <a16:creationId xmlns:a16="http://schemas.microsoft.com/office/drawing/2014/main" id="{5E212F83-02B5-4214-972B-5F364EE60608}"/>
                  </a:ext>
                </a:extLst>
              </p:cNvPr>
              <p:cNvPicPr/>
              <p:nvPr/>
            </p:nvPicPr>
            <p:blipFill>
              <a:blip r:embed="rId27"/>
              <a:stretch>
                <a:fillRect/>
              </a:stretch>
            </p:blipFill>
            <p:spPr>
              <a:xfrm>
                <a:off x="6693193" y="1705858"/>
                <a:ext cx="141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1" name="Ink 310">
                <a:extLst>
                  <a:ext uri="{FF2B5EF4-FFF2-40B4-BE49-F238E27FC236}">
                    <a16:creationId xmlns:a16="http://schemas.microsoft.com/office/drawing/2014/main" id="{DCB01502-A274-4B21-9009-08410C0DBC48}"/>
                  </a:ext>
                </a:extLst>
              </p14:cNvPr>
              <p14:cNvContentPartPr/>
              <p14:nvPr/>
            </p14:nvContentPartPr>
            <p14:xfrm>
              <a:off x="6539113" y="2024818"/>
              <a:ext cx="329760" cy="339480"/>
            </p14:xfrm>
          </p:contentPart>
        </mc:Choice>
        <mc:Fallback xmlns="">
          <p:pic>
            <p:nvPicPr>
              <p:cNvPr id="311" name="Ink 310">
                <a:extLst>
                  <a:ext uri="{FF2B5EF4-FFF2-40B4-BE49-F238E27FC236}">
                    <a16:creationId xmlns:a16="http://schemas.microsoft.com/office/drawing/2014/main" id="{DCB01502-A274-4B21-9009-08410C0DBC48}"/>
                  </a:ext>
                </a:extLst>
              </p:cNvPr>
              <p:cNvPicPr/>
              <p:nvPr/>
            </p:nvPicPr>
            <p:blipFill>
              <a:blip r:embed="rId29"/>
              <a:stretch>
                <a:fillRect/>
              </a:stretch>
            </p:blipFill>
            <p:spPr>
              <a:xfrm>
                <a:off x="6503473" y="1953178"/>
                <a:ext cx="40140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2" name="Ink 311">
                <a:extLst>
                  <a:ext uri="{FF2B5EF4-FFF2-40B4-BE49-F238E27FC236}">
                    <a16:creationId xmlns:a16="http://schemas.microsoft.com/office/drawing/2014/main" id="{BA850439-BFFB-4053-B150-752706F39CB3}"/>
                  </a:ext>
                </a:extLst>
              </p14:cNvPr>
              <p14:cNvContentPartPr/>
              <p14:nvPr/>
            </p14:nvContentPartPr>
            <p14:xfrm>
              <a:off x="4473793" y="1683178"/>
              <a:ext cx="77400" cy="76320"/>
            </p14:xfrm>
          </p:contentPart>
        </mc:Choice>
        <mc:Fallback xmlns="">
          <p:pic>
            <p:nvPicPr>
              <p:cNvPr id="312" name="Ink 311">
                <a:extLst>
                  <a:ext uri="{FF2B5EF4-FFF2-40B4-BE49-F238E27FC236}">
                    <a16:creationId xmlns:a16="http://schemas.microsoft.com/office/drawing/2014/main" id="{BA850439-BFFB-4053-B150-752706F39CB3}"/>
                  </a:ext>
                </a:extLst>
              </p:cNvPr>
              <p:cNvPicPr/>
              <p:nvPr/>
            </p:nvPicPr>
            <p:blipFill>
              <a:blip r:embed="rId31"/>
              <a:stretch>
                <a:fillRect/>
              </a:stretch>
            </p:blipFill>
            <p:spPr>
              <a:xfrm>
                <a:off x="4455793" y="1647538"/>
                <a:ext cx="113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3" name="Ink 312">
                <a:extLst>
                  <a:ext uri="{FF2B5EF4-FFF2-40B4-BE49-F238E27FC236}">
                    <a16:creationId xmlns:a16="http://schemas.microsoft.com/office/drawing/2014/main" id="{EB031D90-7EC8-4E1C-98F6-A619033B4CF1}"/>
                  </a:ext>
                </a:extLst>
              </p14:cNvPr>
              <p14:cNvContentPartPr/>
              <p14:nvPr/>
            </p14:nvContentPartPr>
            <p14:xfrm>
              <a:off x="4247713" y="1929058"/>
              <a:ext cx="330840" cy="696960"/>
            </p14:xfrm>
          </p:contentPart>
        </mc:Choice>
        <mc:Fallback xmlns="">
          <p:pic>
            <p:nvPicPr>
              <p:cNvPr id="313" name="Ink 312">
                <a:extLst>
                  <a:ext uri="{FF2B5EF4-FFF2-40B4-BE49-F238E27FC236}">
                    <a16:creationId xmlns:a16="http://schemas.microsoft.com/office/drawing/2014/main" id="{EB031D90-7EC8-4E1C-98F6-A619033B4CF1}"/>
                  </a:ext>
                </a:extLst>
              </p:cNvPr>
              <p:cNvPicPr/>
              <p:nvPr/>
            </p:nvPicPr>
            <p:blipFill>
              <a:blip r:embed="rId33"/>
              <a:stretch>
                <a:fillRect/>
              </a:stretch>
            </p:blipFill>
            <p:spPr>
              <a:xfrm>
                <a:off x="4230073" y="1893418"/>
                <a:ext cx="36648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4" name="Ink 313">
                <a:extLst>
                  <a:ext uri="{FF2B5EF4-FFF2-40B4-BE49-F238E27FC236}">
                    <a16:creationId xmlns:a16="http://schemas.microsoft.com/office/drawing/2014/main" id="{8540C7BD-061D-4077-BFCD-3675298B6371}"/>
                  </a:ext>
                </a:extLst>
              </p14:cNvPr>
              <p14:cNvContentPartPr/>
              <p14:nvPr/>
            </p14:nvContentPartPr>
            <p14:xfrm>
              <a:off x="2911393" y="5387578"/>
              <a:ext cx="72720" cy="81360"/>
            </p14:xfrm>
          </p:contentPart>
        </mc:Choice>
        <mc:Fallback xmlns="">
          <p:pic>
            <p:nvPicPr>
              <p:cNvPr id="314" name="Ink 313">
                <a:extLst>
                  <a:ext uri="{FF2B5EF4-FFF2-40B4-BE49-F238E27FC236}">
                    <a16:creationId xmlns:a16="http://schemas.microsoft.com/office/drawing/2014/main" id="{8540C7BD-061D-4077-BFCD-3675298B6371}"/>
                  </a:ext>
                </a:extLst>
              </p:cNvPr>
              <p:cNvPicPr/>
              <p:nvPr/>
            </p:nvPicPr>
            <p:blipFill>
              <a:blip r:embed="rId35"/>
              <a:stretch>
                <a:fillRect/>
              </a:stretch>
            </p:blipFill>
            <p:spPr>
              <a:xfrm>
                <a:off x="2875393" y="5315578"/>
                <a:ext cx="14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5" name="Ink 314">
                <a:extLst>
                  <a:ext uri="{FF2B5EF4-FFF2-40B4-BE49-F238E27FC236}">
                    <a16:creationId xmlns:a16="http://schemas.microsoft.com/office/drawing/2014/main" id="{B3F7B980-7680-445B-A329-949F3CB34BFD}"/>
                  </a:ext>
                </a:extLst>
              </p14:cNvPr>
              <p14:cNvContentPartPr/>
              <p14:nvPr/>
            </p14:nvContentPartPr>
            <p14:xfrm>
              <a:off x="2628793" y="5603218"/>
              <a:ext cx="361080" cy="801000"/>
            </p14:xfrm>
          </p:contentPart>
        </mc:Choice>
        <mc:Fallback xmlns="">
          <p:pic>
            <p:nvPicPr>
              <p:cNvPr id="315" name="Ink 314">
                <a:extLst>
                  <a:ext uri="{FF2B5EF4-FFF2-40B4-BE49-F238E27FC236}">
                    <a16:creationId xmlns:a16="http://schemas.microsoft.com/office/drawing/2014/main" id="{B3F7B980-7680-445B-A329-949F3CB34BFD}"/>
                  </a:ext>
                </a:extLst>
              </p:cNvPr>
              <p:cNvPicPr/>
              <p:nvPr/>
            </p:nvPicPr>
            <p:blipFill>
              <a:blip r:embed="rId37"/>
              <a:stretch>
                <a:fillRect/>
              </a:stretch>
            </p:blipFill>
            <p:spPr>
              <a:xfrm>
                <a:off x="2593153" y="5531218"/>
                <a:ext cx="432720" cy="944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6" name="Ink 315">
                <a:extLst>
                  <a:ext uri="{FF2B5EF4-FFF2-40B4-BE49-F238E27FC236}">
                    <a16:creationId xmlns:a16="http://schemas.microsoft.com/office/drawing/2014/main" id="{08349FD3-F347-49DE-9402-484800882FA7}"/>
                  </a:ext>
                </a:extLst>
              </p14:cNvPr>
              <p14:cNvContentPartPr/>
              <p14:nvPr/>
            </p14:nvContentPartPr>
            <p14:xfrm>
              <a:off x="4249153" y="5576218"/>
              <a:ext cx="8640" cy="44640"/>
            </p14:xfrm>
          </p:contentPart>
        </mc:Choice>
        <mc:Fallback xmlns="">
          <p:pic>
            <p:nvPicPr>
              <p:cNvPr id="316" name="Ink 315">
                <a:extLst>
                  <a:ext uri="{FF2B5EF4-FFF2-40B4-BE49-F238E27FC236}">
                    <a16:creationId xmlns:a16="http://schemas.microsoft.com/office/drawing/2014/main" id="{08349FD3-F347-49DE-9402-484800882FA7}"/>
                  </a:ext>
                </a:extLst>
              </p:cNvPr>
              <p:cNvPicPr/>
              <p:nvPr/>
            </p:nvPicPr>
            <p:blipFill>
              <a:blip r:embed="rId39"/>
              <a:stretch>
                <a:fillRect/>
              </a:stretch>
            </p:blipFill>
            <p:spPr>
              <a:xfrm>
                <a:off x="4213513" y="5504578"/>
                <a:ext cx="80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7" name="Ink 316">
                <a:extLst>
                  <a:ext uri="{FF2B5EF4-FFF2-40B4-BE49-F238E27FC236}">
                    <a16:creationId xmlns:a16="http://schemas.microsoft.com/office/drawing/2014/main" id="{2A9CCCBA-9C97-457E-9B68-7A5F15CC65FC}"/>
                  </a:ext>
                </a:extLst>
              </p14:cNvPr>
              <p14:cNvContentPartPr/>
              <p14:nvPr/>
            </p14:nvContentPartPr>
            <p14:xfrm>
              <a:off x="4174273" y="5817778"/>
              <a:ext cx="179640" cy="241560"/>
            </p14:xfrm>
          </p:contentPart>
        </mc:Choice>
        <mc:Fallback xmlns="">
          <p:pic>
            <p:nvPicPr>
              <p:cNvPr id="317" name="Ink 316">
                <a:extLst>
                  <a:ext uri="{FF2B5EF4-FFF2-40B4-BE49-F238E27FC236}">
                    <a16:creationId xmlns:a16="http://schemas.microsoft.com/office/drawing/2014/main" id="{2A9CCCBA-9C97-457E-9B68-7A5F15CC65FC}"/>
                  </a:ext>
                </a:extLst>
              </p:cNvPr>
              <p:cNvPicPr/>
              <p:nvPr/>
            </p:nvPicPr>
            <p:blipFill>
              <a:blip r:embed="rId41"/>
              <a:stretch>
                <a:fillRect/>
              </a:stretch>
            </p:blipFill>
            <p:spPr>
              <a:xfrm>
                <a:off x="4138633" y="5745778"/>
                <a:ext cx="251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8" name="Ink 317">
                <a:extLst>
                  <a:ext uri="{FF2B5EF4-FFF2-40B4-BE49-F238E27FC236}">
                    <a16:creationId xmlns:a16="http://schemas.microsoft.com/office/drawing/2014/main" id="{55B48006-2FD2-4BCB-86C9-C931BF402F39}"/>
                  </a:ext>
                </a:extLst>
              </p14:cNvPr>
              <p14:cNvContentPartPr/>
              <p14:nvPr/>
            </p14:nvContentPartPr>
            <p14:xfrm>
              <a:off x="4479193" y="5539498"/>
              <a:ext cx="57960" cy="84960"/>
            </p14:xfrm>
          </p:contentPart>
        </mc:Choice>
        <mc:Fallback xmlns="">
          <p:pic>
            <p:nvPicPr>
              <p:cNvPr id="318" name="Ink 317">
                <a:extLst>
                  <a:ext uri="{FF2B5EF4-FFF2-40B4-BE49-F238E27FC236}">
                    <a16:creationId xmlns:a16="http://schemas.microsoft.com/office/drawing/2014/main" id="{55B48006-2FD2-4BCB-86C9-C931BF402F39}"/>
                  </a:ext>
                </a:extLst>
              </p:cNvPr>
              <p:cNvPicPr/>
              <p:nvPr/>
            </p:nvPicPr>
            <p:blipFill>
              <a:blip r:embed="rId43"/>
              <a:stretch>
                <a:fillRect/>
              </a:stretch>
            </p:blipFill>
            <p:spPr>
              <a:xfrm>
                <a:off x="4443553" y="5467498"/>
                <a:ext cx="1296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9" name="Ink 318">
                <a:extLst>
                  <a:ext uri="{FF2B5EF4-FFF2-40B4-BE49-F238E27FC236}">
                    <a16:creationId xmlns:a16="http://schemas.microsoft.com/office/drawing/2014/main" id="{20781F9B-71F4-4734-841C-BBE00B8D67D0}"/>
                  </a:ext>
                </a:extLst>
              </p14:cNvPr>
              <p14:cNvContentPartPr/>
              <p14:nvPr/>
            </p14:nvContentPartPr>
            <p14:xfrm>
              <a:off x="4405393" y="5742538"/>
              <a:ext cx="213840" cy="251640"/>
            </p14:xfrm>
          </p:contentPart>
        </mc:Choice>
        <mc:Fallback xmlns="">
          <p:pic>
            <p:nvPicPr>
              <p:cNvPr id="319" name="Ink 318">
                <a:extLst>
                  <a:ext uri="{FF2B5EF4-FFF2-40B4-BE49-F238E27FC236}">
                    <a16:creationId xmlns:a16="http://schemas.microsoft.com/office/drawing/2014/main" id="{20781F9B-71F4-4734-841C-BBE00B8D67D0}"/>
                  </a:ext>
                </a:extLst>
              </p:cNvPr>
              <p:cNvPicPr/>
              <p:nvPr/>
            </p:nvPicPr>
            <p:blipFill>
              <a:blip r:embed="rId45"/>
              <a:stretch>
                <a:fillRect/>
              </a:stretch>
            </p:blipFill>
            <p:spPr>
              <a:xfrm>
                <a:off x="4369753" y="5670898"/>
                <a:ext cx="2854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0" name="Ink 319">
                <a:extLst>
                  <a:ext uri="{FF2B5EF4-FFF2-40B4-BE49-F238E27FC236}">
                    <a16:creationId xmlns:a16="http://schemas.microsoft.com/office/drawing/2014/main" id="{1CED8F09-197D-41AF-9988-D840920233FF}"/>
                  </a:ext>
                </a:extLst>
              </p14:cNvPr>
              <p14:cNvContentPartPr/>
              <p14:nvPr/>
            </p14:nvContentPartPr>
            <p14:xfrm>
              <a:off x="4752793" y="5467498"/>
              <a:ext cx="22320" cy="60120"/>
            </p14:xfrm>
          </p:contentPart>
        </mc:Choice>
        <mc:Fallback xmlns="">
          <p:pic>
            <p:nvPicPr>
              <p:cNvPr id="320" name="Ink 319">
                <a:extLst>
                  <a:ext uri="{FF2B5EF4-FFF2-40B4-BE49-F238E27FC236}">
                    <a16:creationId xmlns:a16="http://schemas.microsoft.com/office/drawing/2014/main" id="{1CED8F09-197D-41AF-9988-D840920233FF}"/>
                  </a:ext>
                </a:extLst>
              </p:cNvPr>
              <p:cNvPicPr/>
              <p:nvPr/>
            </p:nvPicPr>
            <p:blipFill>
              <a:blip r:embed="rId47"/>
              <a:stretch>
                <a:fillRect/>
              </a:stretch>
            </p:blipFill>
            <p:spPr>
              <a:xfrm>
                <a:off x="4717153" y="5395498"/>
                <a:ext cx="93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1" name="Ink 320">
                <a:extLst>
                  <a:ext uri="{FF2B5EF4-FFF2-40B4-BE49-F238E27FC236}">
                    <a16:creationId xmlns:a16="http://schemas.microsoft.com/office/drawing/2014/main" id="{EEED362A-9ABC-44C4-9256-890224DE88AF}"/>
                  </a:ext>
                </a:extLst>
              </p14:cNvPr>
              <p14:cNvContentPartPr/>
              <p14:nvPr/>
            </p14:nvContentPartPr>
            <p14:xfrm>
              <a:off x="4571713" y="5618698"/>
              <a:ext cx="396000" cy="384840"/>
            </p14:xfrm>
          </p:contentPart>
        </mc:Choice>
        <mc:Fallback xmlns="">
          <p:pic>
            <p:nvPicPr>
              <p:cNvPr id="321" name="Ink 320">
                <a:extLst>
                  <a:ext uri="{FF2B5EF4-FFF2-40B4-BE49-F238E27FC236}">
                    <a16:creationId xmlns:a16="http://schemas.microsoft.com/office/drawing/2014/main" id="{EEED362A-9ABC-44C4-9256-890224DE88AF}"/>
                  </a:ext>
                </a:extLst>
              </p:cNvPr>
              <p:cNvPicPr/>
              <p:nvPr/>
            </p:nvPicPr>
            <p:blipFill>
              <a:blip r:embed="rId49"/>
              <a:stretch>
                <a:fillRect/>
              </a:stretch>
            </p:blipFill>
            <p:spPr>
              <a:xfrm>
                <a:off x="4535713" y="5547058"/>
                <a:ext cx="4676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2" name="Ink 321">
                <a:extLst>
                  <a:ext uri="{FF2B5EF4-FFF2-40B4-BE49-F238E27FC236}">
                    <a16:creationId xmlns:a16="http://schemas.microsoft.com/office/drawing/2014/main" id="{EA516939-62CC-455E-9D5D-59BEA61F5D3E}"/>
                  </a:ext>
                </a:extLst>
              </p14:cNvPr>
              <p14:cNvContentPartPr/>
              <p14:nvPr/>
            </p14:nvContentPartPr>
            <p14:xfrm>
              <a:off x="6058873" y="2533138"/>
              <a:ext cx="1748520" cy="237600"/>
            </p14:xfrm>
          </p:contentPart>
        </mc:Choice>
        <mc:Fallback xmlns="">
          <p:pic>
            <p:nvPicPr>
              <p:cNvPr id="322" name="Ink 321">
                <a:extLst>
                  <a:ext uri="{FF2B5EF4-FFF2-40B4-BE49-F238E27FC236}">
                    <a16:creationId xmlns:a16="http://schemas.microsoft.com/office/drawing/2014/main" id="{EA516939-62CC-455E-9D5D-59BEA61F5D3E}"/>
                  </a:ext>
                </a:extLst>
              </p:cNvPr>
              <p:cNvPicPr/>
              <p:nvPr/>
            </p:nvPicPr>
            <p:blipFill>
              <a:blip r:embed="rId51"/>
              <a:stretch>
                <a:fillRect/>
              </a:stretch>
            </p:blipFill>
            <p:spPr>
              <a:xfrm>
                <a:off x="6022873" y="2461138"/>
                <a:ext cx="18201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3" name="Ink 322">
                <a:extLst>
                  <a:ext uri="{FF2B5EF4-FFF2-40B4-BE49-F238E27FC236}">
                    <a16:creationId xmlns:a16="http://schemas.microsoft.com/office/drawing/2014/main" id="{9C98E9C0-5B9B-4064-9898-5A8230A4F6B2}"/>
                  </a:ext>
                </a:extLst>
              </p14:cNvPr>
              <p14:cNvContentPartPr/>
              <p14:nvPr/>
            </p14:nvContentPartPr>
            <p14:xfrm>
              <a:off x="2558233" y="363778"/>
              <a:ext cx="2770560" cy="352800"/>
            </p14:xfrm>
          </p:contentPart>
        </mc:Choice>
        <mc:Fallback xmlns="">
          <p:pic>
            <p:nvPicPr>
              <p:cNvPr id="323" name="Ink 322">
                <a:extLst>
                  <a:ext uri="{FF2B5EF4-FFF2-40B4-BE49-F238E27FC236}">
                    <a16:creationId xmlns:a16="http://schemas.microsoft.com/office/drawing/2014/main" id="{9C98E9C0-5B9B-4064-9898-5A8230A4F6B2}"/>
                  </a:ext>
                </a:extLst>
              </p:cNvPr>
              <p:cNvPicPr/>
              <p:nvPr/>
            </p:nvPicPr>
            <p:blipFill>
              <a:blip r:embed="rId53"/>
              <a:stretch>
                <a:fillRect/>
              </a:stretch>
            </p:blipFill>
            <p:spPr>
              <a:xfrm>
                <a:off x="2522233" y="292138"/>
                <a:ext cx="2842200" cy="496440"/>
              </a:xfrm>
              <a:prstGeom prst="rect">
                <a:avLst/>
              </a:prstGeom>
            </p:spPr>
          </p:pic>
        </mc:Fallback>
      </mc:AlternateContent>
    </p:spTree>
    <p:extLst>
      <p:ext uri="{BB962C8B-B14F-4D97-AF65-F5344CB8AC3E}">
        <p14:creationId xmlns:p14="http://schemas.microsoft.com/office/powerpoint/2010/main" val="3060555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9018ACD-1E2A-4488-8BA6-462036E95E02}"/>
                  </a:ext>
                </a:extLst>
              </p14:cNvPr>
              <p14:cNvContentPartPr/>
              <p14:nvPr/>
            </p14:nvContentPartPr>
            <p14:xfrm>
              <a:off x="258193" y="2918698"/>
              <a:ext cx="11361600" cy="1412280"/>
            </p14:xfrm>
          </p:contentPart>
        </mc:Choice>
        <mc:Fallback xmlns="">
          <p:pic>
            <p:nvPicPr>
              <p:cNvPr id="2" name="Ink 1">
                <a:extLst>
                  <a:ext uri="{FF2B5EF4-FFF2-40B4-BE49-F238E27FC236}">
                    <a16:creationId xmlns:a16="http://schemas.microsoft.com/office/drawing/2014/main" id="{79018ACD-1E2A-4488-8BA6-462036E95E02}"/>
                  </a:ext>
                </a:extLst>
              </p:cNvPr>
              <p:cNvPicPr/>
              <p:nvPr/>
            </p:nvPicPr>
            <p:blipFill>
              <a:blip r:embed="rId3"/>
              <a:stretch>
                <a:fillRect/>
              </a:stretch>
            </p:blipFill>
            <p:spPr>
              <a:xfrm>
                <a:off x="240553" y="2883058"/>
                <a:ext cx="11397240" cy="148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9" name="Ink 298">
                <a:extLst>
                  <a:ext uri="{FF2B5EF4-FFF2-40B4-BE49-F238E27FC236}">
                    <a16:creationId xmlns:a16="http://schemas.microsoft.com/office/drawing/2014/main" id="{9AEB0BB9-EEA1-4D82-B97C-1FD51BD5AF40}"/>
                  </a:ext>
                </a:extLst>
              </p14:cNvPr>
              <p14:cNvContentPartPr/>
              <p14:nvPr/>
            </p14:nvContentPartPr>
            <p14:xfrm>
              <a:off x="-19007" y="266218"/>
              <a:ext cx="11816640" cy="6498000"/>
            </p14:xfrm>
          </p:contentPart>
        </mc:Choice>
        <mc:Fallback xmlns="">
          <p:pic>
            <p:nvPicPr>
              <p:cNvPr id="299" name="Ink 298">
                <a:extLst>
                  <a:ext uri="{FF2B5EF4-FFF2-40B4-BE49-F238E27FC236}">
                    <a16:creationId xmlns:a16="http://schemas.microsoft.com/office/drawing/2014/main" id="{9AEB0BB9-EEA1-4D82-B97C-1FD51BD5AF40}"/>
                  </a:ext>
                </a:extLst>
              </p:cNvPr>
              <p:cNvPicPr/>
              <p:nvPr/>
            </p:nvPicPr>
            <p:blipFill>
              <a:blip r:embed="rId5"/>
              <a:stretch>
                <a:fillRect/>
              </a:stretch>
            </p:blipFill>
            <p:spPr>
              <a:xfrm>
                <a:off x="-36647" y="248218"/>
                <a:ext cx="11852280" cy="6533640"/>
              </a:xfrm>
              <a:prstGeom prst="rect">
                <a:avLst/>
              </a:prstGeom>
            </p:spPr>
          </p:pic>
        </mc:Fallback>
      </mc:AlternateContent>
    </p:spTree>
    <p:extLst>
      <p:ext uri="{BB962C8B-B14F-4D97-AF65-F5344CB8AC3E}">
        <p14:creationId xmlns:p14="http://schemas.microsoft.com/office/powerpoint/2010/main" val="23276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8" name="Ink 87">
                <a:extLst>
                  <a:ext uri="{FF2B5EF4-FFF2-40B4-BE49-F238E27FC236}">
                    <a16:creationId xmlns:a16="http://schemas.microsoft.com/office/drawing/2014/main" id="{6695EFA5-1192-4C54-9C2F-4209777C4D97}"/>
                  </a:ext>
                </a:extLst>
              </p14:cNvPr>
              <p14:cNvContentPartPr/>
              <p14:nvPr/>
            </p14:nvContentPartPr>
            <p14:xfrm>
              <a:off x="598033" y="865618"/>
              <a:ext cx="11328840" cy="5272560"/>
            </p14:xfrm>
          </p:contentPart>
        </mc:Choice>
        <mc:Fallback xmlns="">
          <p:pic>
            <p:nvPicPr>
              <p:cNvPr id="88" name="Ink 87">
                <a:extLst>
                  <a:ext uri="{FF2B5EF4-FFF2-40B4-BE49-F238E27FC236}">
                    <a16:creationId xmlns:a16="http://schemas.microsoft.com/office/drawing/2014/main" id="{6695EFA5-1192-4C54-9C2F-4209777C4D97}"/>
                  </a:ext>
                </a:extLst>
              </p:cNvPr>
              <p:cNvPicPr/>
              <p:nvPr/>
            </p:nvPicPr>
            <p:blipFill>
              <a:blip r:embed="rId3"/>
              <a:stretch>
                <a:fillRect/>
              </a:stretch>
            </p:blipFill>
            <p:spPr>
              <a:xfrm>
                <a:off x="580393" y="856978"/>
                <a:ext cx="11355480" cy="5290200"/>
              </a:xfrm>
              <a:prstGeom prst="rect">
                <a:avLst/>
              </a:prstGeom>
            </p:spPr>
          </p:pic>
        </mc:Fallback>
      </mc:AlternateContent>
    </p:spTree>
    <p:extLst>
      <p:ext uri="{BB962C8B-B14F-4D97-AF65-F5344CB8AC3E}">
        <p14:creationId xmlns:p14="http://schemas.microsoft.com/office/powerpoint/2010/main" val="423567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id="{99AC2155-F3D2-48EC-BA60-6062C354B72B}"/>
                  </a:ext>
                </a:extLst>
              </p14:cNvPr>
              <p14:cNvContentPartPr/>
              <p14:nvPr/>
            </p14:nvContentPartPr>
            <p14:xfrm>
              <a:off x="3000313" y="2140738"/>
              <a:ext cx="3412440" cy="3035880"/>
            </p14:xfrm>
          </p:contentPart>
        </mc:Choice>
        <mc:Fallback xmlns="">
          <p:pic>
            <p:nvPicPr>
              <p:cNvPr id="23" name="Ink 22">
                <a:extLst>
                  <a:ext uri="{FF2B5EF4-FFF2-40B4-BE49-F238E27FC236}">
                    <a16:creationId xmlns:a16="http://schemas.microsoft.com/office/drawing/2014/main" id="{99AC2155-F3D2-48EC-BA60-6062C354B72B}"/>
                  </a:ext>
                </a:extLst>
              </p:cNvPr>
              <p:cNvPicPr/>
              <p:nvPr/>
            </p:nvPicPr>
            <p:blipFill>
              <a:blip r:embed="rId3"/>
              <a:stretch>
                <a:fillRect/>
              </a:stretch>
            </p:blipFill>
            <p:spPr>
              <a:xfrm>
                <a:off x="2964313" y="2069098"/>
                <a:ext cx="3484080" cy="3179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5" name="Ink 74">
                <a:extLst>
                  <a:ext uri="{FF2B5EF4-FFF2-40B4-BE49-F238E27FC236}">
                    <a16:creationId xmlns:a16="http://schemas.microsoft.com/office/drawing/2014/main" id="{E448F9CC-82B1-4EC2-A2E0-B6065B93E317}"/>
                  </a:ext>
                </a:extLst>
              </p14:cNvPr>
              <p14:cNvContentPartPr/>
              <p14:nvPr/>
            </p14:nvContentPartPr>
            <p14:xfrm>
              <a:off x="998353" y="664738"/>
              <a:ext cx="1190520" cy="2656440"/>
            </p14:xfrm>
          </p:contentPart>
        </mc:Choice>
        <mc:Fallback xmlns="">
          <p:pic>
            <p:nvPicPr>
              <p:cNvPr id="75" name="Ink 74">
                <a:extLst>
                  <a:ext uri="{FF2B5EF4-FFF2-40B4-BE49-F238E27FC236}">
                    <a16:creationId xmlns:a16="http://schemas.microsoft.com/office/drawing/2014/main" id="{E448F9CC-82B1-4EC2-A2E0-B6065B93E317}"/>
                  </a:ext>
                </a:extLst>
              </p:cNvPr>
              <p:cNvPicPr/>
              <p:nvPr/>
            </p:nvPicPr>
            <p:blipFill>
              <a:blip r:embed="rId5"/>
              <a:stretch>
                <a:fillRect/>
              </a:stretch>
            </p:blipFill>
            <p:spPr>
              <a:xfrm>
                <a:off x="989713" y="655737"/>
                <a:ext cx="1208160" cy="267408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6" name="Ink 115">
                <a:extLst>
                  <a:ext uri="{FF2B5EF4-FFF2-40B4-BE49-F238E27FC236}">
                    <a16:creationId xmlns:a16="http://schemas.microsoft.com/office/drawing/2014/main" id="{6D8BA302-DAC3-440D-811C-C7A5CE0B5F9C}"/>
                  </a:ext>
                </a:extLst>
              </p14:cNvPr>
              <p14:cNvContentPartPr/>
              <p14:nvPr/>
            </p14:nvContentPartPr>
            <p14:xfrm>
              <a:off x="3204793" y="558178"/>
              <a:ext cx="7656840" cy="4368600"/>
            </p14:xfrm>
          </p:contentPart>
        </mc:Choice>
        <mc:Fallback xmlns="">
          <p:pic>
            <p:nvPicPr>
              <p:cNvPr id="116" name="Ink 115">
                <a:extLst>
                  <a:ext uri="{FF2B5EF4-FFF2-40B4-BE49-F238E27FC236}">
                    <a16:creationId xmlns:a16="http://schemas.microsoft.com/office/drawing/2014/main" id="{6D8BA302-DAC3-440D-811C-C7A5CE0B5F9C}"/>
                  </a:ext>
                </a:extLst>
              </p:cNvPr>
              <p:cNvPicPr/>
              <p:nvPr/>
            </p:nvPicPr>
            <p:blipFill>
              <a:blip r:embed="rId7"/>
              <a:stretch>
                <a:fillRect/>
              </a:stretch>
            </p:blipFill>
            <p:spPr>
              <a:xfrm>
                <a:off x="3186793" y="540537"/>
                <a:ext cx="7692480" cy="4404243"/>
              </a:xfrm>
              <a:prstGeom prst="rect">
                <a:avLst/>
              </a:prstGeom>
            </p:spPr>
          </p:pic>
        </mc:Fallback>
      </mc:AlternateContent>
    </p:spTree>
    <p:extLst>
      <p:ext uri="{BB962C8B-B14F-4D97-AF65-F5344CB8AC3E}">
        <p14:creationId xmlns:p14="http://schemas.microsoft.com/office/powerpoint/2010/main" val="235780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6" name="Ink 175">
                <a:extLst>
                  <a:ext uri="{FF2B5EF4-FFF2-40B4-BE49-F238E27FC236}">
                    <a16:creationId xmlns:a16="http://schemas.microsoft.com/office/drawing/2014/main" id="{8BFC6956-31E3-4716-BBE7-27E22660D153}"/>
                  </a:ext>
                </a:extLst>
              </p14:cNvPr>
              <p14:cNvContentPartPr/>
              <p14:nvPr/>
            </p14:nvContentPartPr>
            <p14:xfrm>
              <a:off x="101233" y="969298"/>
              <a:ext cx="11963160" cy="5582520"/>
            </p14:xfrm>
          </p:contentPart>
        </mc:Choice>
        <mc:Fallback xmlns="">
          <p:pic>
            <p:nvPicPr>
              <p:cNvPr id="176" name="Ink 175">
                <a:extLst>
                  <a:ext uri="{FF2B5EF4-FFF2-40B4-BE49-F238E27FC236}">
                    <a16:creationId xmlns:a16="http://schemas.microsoft.com/office/drawing/2014/main" id="{8BFC6956-31E3-4716-BBE7-27E22660D153}"/>
                  </a:ext>
                </a:extLst>
              </p:cNvPr>
              <p:cNvPicPr/>
              <p:nvPr/>
            </p:nvPicPr>
            <p:blipFill>
              <a:blip r:embed="rId3"/>
              <a:stretch>
                <a:fillRect/>
              </a:stretch>
            </p:blipFill>
            <p:spPr>
              <a:xfrm>
                <a:off x="83233" y="951657"/>
                <a:ext cx="11998800" cy="5618162"/>
              </a:xfrm>
              <a:prstGeom prst="rect">
                <a:avLst/>
              </a:prstGeom>
            </p:spPr>
          </p:pic>
        </mc:Fallback>
      </mc:AlternateContent>
    </p:spTree>
    <p:extLst>
      <p:ext uri="{BB962C8B-B14F-4D97-AF65-F5344CB8AC3E}">
        <p14:creationId xmlns:p14="http://schemas.microsoft.com/office/powerpoint/2010/main" val="331852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9DF62581-C617-48CB-AB43-6AFDF3564C26}"/>
                  </a:ext>
                </a:extLst>
              </p14:cNvPr>
              <p14:cNvContentPartPr/>
              <p14:nvPr/>
            </p14:nvContentPartPr>
            <p14:xfrm>
              <a:off x="2225953" y="1551418"/>
              <a:ext cx="63720" cy="329760"/>
            </p14:xfrm>
          </p:contentPart>
        </mc:Choice>
        <mc:Fallback xmlns="">
          <p:pic>
            <p:nvPicPr>
              <p:cNvPr id="16" name="Ink 15">
                <a:extLst>
                  <a:ext uri="{FF2B5EF4-FFF2-40B4-BE49-F238E27FC236}">
                    <a16:creationId xmlns:a16="http://schemas.microsoft.com/office/drawing/2014/main" id="{9DF62581-C617-48CB-AB43-6AFDF3564C26}"/>
                  </a:ext>
                </a:extLst>
              </p:cNvPr>
              <p:cNvPicPr/>
              <p:nvPr/>
            </p:nvPicPr>
            <p:blipFill>
              <a:blip r:embed="rId3"/>
              <a:stretch>
                <a:fillRect/>
              </a:stretch>
            </p:blipFill>
            <p:spPr>
              <a:xfrm>
                <a:off x="2207953" y="1533418"/>
                <a:ext cx="993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EAC010D9-DDAD-45F9-9D34-3F3B249D8F4C}"/>
                  </a:ext>
                </a:extLst>
              </p14:cNvPr>
              <p14:cNvContentPartPr/>
              <p14:nvPr/>
            </p14:nvContentPartPr>
            <p14:xfrm>
              <a:off x="1200673" y="1699018"/>
              <a:ext cx="914760" cy="220680"/>
            </p14:xfrm>
          </p:contentPart>
        </mc:Choice>
        <mc:Fallback xmlns="">
          <p:pic>
            <p:nvPicPr>
              <p:cNvPr id="20" name="Ink 19">
                <a:extLst>
                  <a:ext uri="{FF2B5EF4-FFF2-40B4-BE49-F238E27FC236}">
                    <a16:creationId xmlns:a16="http://schemas.microsoft.com/office/drawing/2014/main" id="{EAC010D9-DDAD-45F9-9D34-3F3B249D8F4C}"/>
                  </a:ext>
                </a:extLst>
              </p:cNvPr>
              <p:cNvPicPr/>
              <p:nvPr/>
            </p:nvPicPr>
            <p:blipFill>
              <a:blip r:embed="rId5"/>
              <a:stretch>
                <a:fillRect/>
              </a:stretch>
            </p:blipFill>
            <p:spPr>
              <a:xfrm>
                <a:off x="1182673" y="1681378"/>
                <a:ext cx="9504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40236E1C-25DA-4525-BE94-1EE64134DC83}"/>
                  </a:ext>
                </a:extLst>
              </p14:cNvPr>
              <p14:cNvContentPartPr/>
              <p14:nvPr/>
            </p14:nvContentPartPr>
            <p14:xfrm>
              <a:off x="1218313" y="652138"/>
              <a:ext cx="697320" cy="680040"/>
            </p14:xfrm>
          </p:contentPart>
        </mc:Choice>
        <mc:Fallback xmlns="">
          <p:pic>
            <p:nvPicPr>
              <p:cNvPr id="21" name="Ink 20">
                <a:extLst>
                  <a:ext uri="{FF2B5EF4-FFF2-40B4-BE49-F238E27FC236}">
                    <a16:creationId xmlns:a16="http://schemas.microsoft.com/office/drawing/2014/main" id="{40236E1C-25DA-4525-BE94-1EE64134DC83}"/>
                  </a:ext>
                </a:extLst>
              </p:cNvPr>
              <p:cNvPicPr/>
              <p:nvPr/>
            </p:nvPicPr>
            <p:blipFill>
              <a:blip r:embed="rId7"/>
              <a:stretch>
                <a:fillRect/>
              </a:stretch>
            </p:blipFill>
            <p:spPr>
              <a:xfrm>
                <a:off x="1200304" y="634128"/>
                <a:ext cx="732978" cy="71569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a:extLst>
                  <a:ext uri="{FF2B5EF4-FFF2-40B4-BE49-F238E27FC236}">
                    <a16:creationId xmlns:a16="http://schemas.microsoft.com/office/drawing/2014/main" id="{5F22EDE6-4487-40DE-A574-E4987E3517C4}"/>
                  </a:ext>
                </a:extLst>
              </p14:cNvPr>
              <p14:cNvContentPartPr/>
              <p14:nvPr/>
            </p14:nvContentPartPr>
            <p14:xfrm>
              <a:off x="4755673" y="1700818"/>
              <a:ext cx="591840" cy="327960"/>
            </p14:xfrm>
          </p:contentPart>
        </mc:Choice>
        <mc:Fallback xmlns="">
          <p:pic>
            <p:nvPicPr>
              <p:cNvPr id="46" name="Ink 45">
                <a:extLst>
                  <a:ext uri="{FF2B5EF4-FFF2-40B4-BE49-F238E27FC236}">
                    <a16:creationId xmlns:a16="http://schemas.microsoft.com/office/drawing/2014/main" id="{5F22EDE6-4487-40DE-A574-E4987E3517C4}"/>
                  </a:ext>
                </a:extLst>
              </p:cNvPr>
              <p:cNvPicPr/>
              <p:nvPr/>
            </p:nvPicPr>
            <p:blipFill>
              <a:blip r:embed="rId9"/>
              <a:stretch>
                <a:fillRect/>
              </a:stretch>
            </p:blipFill>
            <p:spPr>
              <a:xfrm>
                <a:off x="4737684" y="1683178"/>
                <a:ext cx="627458"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D9D37C5A-03C7-47FA-B922-2D83302287A0}"/>
                  </a:ext>
                </a:extLst>
              </p14:cNvPr>
              <p14:cNvContentPartPr/>
              <p14:nvPr/>
            </p14:nvContentPartPr>
            <p14:xfrm>
              <a:off x="3559033" y="595978"/>
              <a:ext cx="1065240" cy="1411200"/>
            </p14:xfrm>
          </p:contentPart>
        </mc:Choice>
        <mc:Fallback xmlns="">
          <p:pic>
            <p:nvPicPr>
              <p:cNvPr id="47" name="Ink 46">
                <a:extLst>
                  <a:ext uri="{FF2B5EF4-FFF2-40B4-BE49-F238E27FC236}">
                    <a16:creationId xmlns:a16="http://schemas.microsoft.com/office/drawing/2014/main" id="{D9D37C5A-03C7-47FA-B922-2D83302287A0}"/>
                  </a:ext>
                </a:extLst>
              </p:cNvPr>
              <p:cNvPicPr/>
              <p:nvPr/>
            </p:nvPicPr>
            <p:blipFill>
              <a:blip r:embed="rId11"/>
              <a:stretch>
                <a:fillRect/>
              </a:stretch>
            </p:blipFill>
            <p:spPr>
              <a:xfrm>
                <a:off x="3541033" y="577983"/>
                <a:ext cx="1100880" cy="144683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 name="Ink 81">
                <a:extLst>
                  <a:ext uri="{FF2B5EF4-FFF2-40B4-BE49-F238E27FC236}">
                    <a16:creationId xmlns:a16="http://schemas.microsoft.com/office/drawing/2014/main" id="{E784B668-0E20-4DFC-8214-67E592629481}"/>
                  </a:ext>
                </a:extLst>
              </p14:cNvPr>
              <p14:cNvContentPartPr/>
              <p14:nvPr/>
            </p14:nvContentPartPr>
            <p14:xfrm>
              <a:off x="4310353" y="4312978"/>
              <a:ext cx="1393560" cy="666360"/>
            </p14:xfrm>
          </p:contentPart>
        </mc:Choice>
        <mc:Fallback xmlns="">
          <p:pic>
            <p:nvPicPr>
              <p:cNvPr id="82" name="Ink 81">
                <a:extLst>
                  <a:ext uri="{FF2B5EF4-FFF2-40B4-BE49-F238E27FC236}">
                    <a16:creationId xmlns:a16="http://schemas.microsoft.com/office/drawing/2014/main" id="{E784B668-0E20-4DFC-8214-67E592629481}"/>
                  </a:ext>
                </a:extLst>
              </p:cNvPr>
              <p:cNvPicPr/>
              <p:nvPr/>
            </p:nvPicPr>
            <p:blipFill>
              <a:blip r:embed="rId13"/>
              <a:stretch>
                <a:fillRect/>
              </a:stretch>
            </p:blipFill>
            <p:spPr>
              <a:xfrm>
                <a:off x="4292358" y="4295338"/>
                <a:ext cx="1429191"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3" name="Ink 82">
                <a:extLst>
                  <a:ext uri="{FF2B5EF4-FFF2-40B4-BE49-F238E27FC236}">
                    <a16:creationId xmlns:a16="http://schemas.microsoft.com/office/drawing/2014/main" id="{3968340D-C703-4C6A-BB34-DA0D3BCCC2B3}"/>
                  </a:ext>
                </a:extLst>
              </p14:cNvPr>
              <p14:cNvContentPartPr/>
              <p14:nvPr/>
            </p14:nvContentPartPr>
            <p14:xfrm>
              <a:off x="945073" y="2773618"/>
              <a:ext cx="1451160" cy="1913400"/>
            </p14:xfrm>
          </p:contentPart>
        </mc:Choice>
        <mc:Fallback xmlns="">
          <p:pic>
            <p:nvPicPr>
              <p:cNvPr id="83" name="Ink 82">
                <a:extLst>
                  <a:ext uri="{FF2B5EF4-FFF2-40B4-BE49-F238E27FC236}">
                    <a16:creationId xmlns:a16="http://schemas.microsoft.com/office/drawing/2014/main" id="{3968340D-C703-4C6A-BB34-DA0D3BCCC2B3}"/>
                  </a:ext>
                </a:extLst>
              </p:cNvPr>
              <p:cNvPicPr/>
              <p:nvPr/>
            </p:nvPicPr>
            <p:blipFill>
              <a:blip r:embed="rId15"/>
              <a:stretch>
                <a:fillRect/>
              </a:stretch>
            </p:blipFill>
            <p:spPr>
              <a:xfrm>
                <a:off x="927073" y="2755978"/>
                <a:ext cx="1486800" cy="194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4" name="Ink 83">
                <a:extLst>
                  <a:ext uri="{FF2B5EF4-FFF2-40B4-BE49-F238E27FC236}">
                    <a16:creationId xmlns:a16="http://schemas.microsoft.com/office/drawing/2014/main" id="{BC4DD31F-0771-44E4-BB13-9B7B304C8079}"/>
                  </a:ext>
                </a:extLst>
              </p14:cNvPr>
              <p14:cNvContentPartPr/>
              <p14:nvPr/>
            </p14:nvContentPartPr>
            <p14:xfrm>
              <a:off x="1070353" y="4941178"/>
              <a:ext cx="1286640" cy="938880"/>
            </p14:xfrm>
          </p:contentPart>
        </mc:Choice>
        <mc:Fallback xmlns="">
          <p:pic>
            <p:nvPicPr>
              <p:cNvPr id="84" name="Ink 83">
                <a:extLst>
                  <a:ext uri="{FF2B5EF4-FFF2-40B4-BE49-F238E27FC236}">
                    <a16:creationId xmlns:a16="http://schemas.microsoft.com/office/drawing/2014/main" id="{BC4DD31F-0771-44E4-BB13-9B7B304C8079}"/>
                  </a:ext>
                </a:extLst>
              </p:cNvPr>
              <p:cNvPicPr/>
              <p:nvPr/>
            </p:nvPicPr>
            <p:blipFill>
              <a:blip r:embed="rId17"/>
              <a:stretch>
                <a:fillRect/>
              </a:stretch>
            </p:blipFill>
            <p:spPr>
              <a:xfrm>
                <a:off x="1052353" y="4923185"/>
                <a:ext cx="1322280" cy="97450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 name="Ink 88">
                <a:extLst>
                  <a:ext uri="{FF2B5EF4-FFF2-40B4-BE49-F238E27FC236}">
                    <a16:creationId xmlns:a16="http://schemas.microsoft.com/office/drawing/2014/main" id="{C2F89D3E-7CD0-4DE6-9072-ACD1FEF72B6D}"/>
                  </a:ext>
                </a:extLst>
              </p14:cNvPr>
              <p14:cNvContentPartPr/>
              <p14:nvPr/>
            </p14:nvContentPartPr>
            <p14:xfrm>
              <a:off x="4150513" y="2729698"/>
              <a:ext cx="1202760" cy="1080360"/>
            </p14:xfrm>
          </p:contentPart>
        </mc:Choice>
        <mc:Fallback xmlns="">
          <p:pic>
            <p:nvPicPr>
              <p:cNvPr id="89" name="Ink 88">
                <a:extLst>
                  <a:ext uri="{FF2B5EF4-FFF2-40B4-BE49-F238E27FC236}">
                    <a16:creationId xmlns:a16="http://schemas.microsoft.com/office/drawing/2014/main" id="{C2F89D3E-7CD0-4DE6-9072-ACD1FEF72B6D}"/>
                  </a:ext>
                </a:extLst>
              </p:cNvPr>
              <p:cNvPicPr/>
              <p:nvPr/>
            </p:nvPicPr>
            <p:blipFill>
              <a:blip r:embed="rId19"/>
              <a:stretch>
                <a:fillRect/>
              </a:stretch>
            </p:blipFill>
            <p:spPr>
              <a:xfrm>
                <a:off x="4132513" y="2712058"/>
                <a:ext cx="123840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0" name="Ink 169">
                <a:extLst>
                  <a:ext uri="{FF2B5EF4-FFF2-40B4-BE49-F238E27FC236}">
                    <a16:creationId xmlns:a16="http://schemas.microsoft.com/office/drawing/2014/main" id="{067CCDCE-CD52-4E39-8A05-707872AB6CB2}"/>
                  </a:ext>
                </a:extLst>
              </p14:cNvPr>
              <p14:cNvContentPartPr/>
              <p14:nvPr/>
            </p14:nvContentPartPr>
            <p14:xfrm>
              <a:off x="6186673" y="282058"/>
              <a:ext cx="5448600" cy="5091480"/>
            </p14:xfrm>
          </p:contentPart>
        </mc:Choice>
        <mc:Fallback xmlns="">
          <p:pic>
            <p:nvPicPr>
              <p:cNvPr id="170" name="Ink 169">
                <a:extLst>
                  <a:ext uri="{FF2B5EF4-FFF2-40B4-BE49-F238E27FC236}">
                    <a16:creationId xmlns:a16="http://schemas.microsoft.com/office/drawing/2014/main" id="{067CCDCE-CD52-4E39-8A05-707872AB6CB2}"/>
                  </a:ext>
                </a:extLst>
              </p:cNvPr>
              <p:cNvPicPr/>
              <p:nvPr/>
            </p:nvPicPr>
            <p:blipFill>
              <a:blip r:embed="rId21"/>
              <a:stretch>
                <a:fillRect/>
              </a:stretch>
            </p:blipFill>
            <p:spPr>
              <a:xfrm>
                <a:off x="6168674" y="264417"/>
                <a:ext cx="5484238" cy="5127123"/>
              </a:xfrm>
              <a:prstGeom prst="rect">
                <a:avLst/>
              </a:prstGeom>
            </p:spPr>
          </p:pic>
        </mc:Fallback>
      </mc:AlternateContent>
    </p:spTree>
    <p:extLst>
      <p:ext uri="{BB962C8B-B14F-4D97-AF65-F5344CB8AC3E}">
        <p14:creationId xmlns:p14="http://schemas.microsoft.com/office/powerpoint/2010/main" val="52408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566D-6679-4156-BF27-B71D8593A6F4}"/>
              </a:ext>
            </a:extLst>
          </p:cNvPr>
          <p:cNvSpPr>
            <a:spLocks noGrp="1"/>
          </p:cNvSpPr>
          <p:nvPr>
            <p:ph type="title"/>
          </p:nvPr>
        </p:nvSpPr>
        <p:spPr/>
        <p:txBody>
          <a:bodyPr/>
          <a:lstStyle/>
          <a:p>
            <a:r>
              <a:rPr lang="en-US" dirty="0"/>
              <a:t>Facilitating through Questions</a:t>
            </a:r>
          </a:p>
        </p:txBody>
      </p:sp>
      <p:graphicFrame>
        <p:nvGraphicFramePr>
          <p:cNvPr id="4" name="Content Placeholder 3">
            <a:extLst>
              <a:ext uri="{FF2B5EF4-FFF2-40B4-BE49-F238E27FC236}">
                <a16:creationId xmlns:a16="http://schemas.microsoft.com/office/drawing/2014/main" id="{3B345FBD-B1F8-4EEE-98D1-E60318523E57}"/>
              </a:ext>
            </a:extLst>
          </p:cNvPr>
          <p:cNvGraphicFramePr>
            <a:graphicFrameLocks noGrp="1"/>
          </p:cNvGraphicFramePr>
          <p:nvPr>
            <p:ph idx="1"/>
            <p:extLst>
              <p:ext uri="{D42A27DB-BD31-4B8C-83A1-F6EECF244321}">
                <p14:modId xmlns:p14="http://schemas.microsoft.com/office/powerpoint/2010/main" val="2664172581"/>
              </p:ext>
            </p:extLst>
          </p:nvPr>
        </p:nvGraphicFramePr>
        <p:xfrm>
          <a:off x="446050" y="1520586"/>
          <a:ext cx="11329638" cy="4754880"/>
        </p:xfrm>
        <a:graphic>
          <a:graphicData uri="http://schemas.openxmlformats.org/drawingml/2006/table">
            <a:tbl>
              <a:tblPr firstRow="1" bandRow="1">
                <a:tableStyleId>{72833802-FEF1-4C79-8D5D-14CF1EAF98D9}</a:tableStyleId>
              </a:tblPr>
              <a:tblGrid>
                <a:gridCol w="3776546">
                  <a:extLst>
                    <a:ext uri="{9D8B030D-6E8A-4147-A177-3AD203B41FA5}">
                      <a16:colId xmlns:a16="http://schemas.microsoft.com/office/drawing/2014/main" val="4008697680"/>
                    </a:ext>
                  </a:extLst>
                </a:gridCol>
                <a:gridCol w="3776546">
                  <a:extLst>
                    <a:ext uri="{9D8B030D-6E8A-4147-A177-3AD203B41FA5}">
                      <a16:colId xmlns:a16="http://schemas.microsoft.com/office/drawing/2014/main" val="2392449504"/>
                    </a:ext>
                  </a:extLst>
                </a:gridCol>
                <a:gridCol w="3776546">
                  <a:extLst>
                    <a:ext uri="{9D8B030D-6E8A-4147-A177-3AD203B41FA5}">
                      <a16:colId xmlns:a16="http://schemas.microsoft.com/office/drawing/2014/main" val="2827957840"/>
                    </a:ext>
                  </a:extLst>
                </a:gridCol>
              </a:tblGrid>
              <a:tr h="370840">
                <a:tc>
                  <a:txBody>
                    <a:bodyPr/>
                    <a:lstStyle/>
                    <a:p>
                      <a:r>
                        <a:rPr lang="en-US" sz="2000" dirty="0"/>
                        <a:t>Bring</a:t>
                      </a:r>
                      <a:r>
                        <a:rPr lang="en-US" sz="2000" baseline="0" dirty="0"/>
                        <a:t> in new ideas</a:t>
                      </a:r>
                      <a:endParaRPr lang="en-US" sz="2000" dirty="0"/>
                    </a:p>
                  </a:txBody>
                  <a:tcPr/>
                </a:tc>
                <a:tc>
                  <a:txBody>
                    <a:bodyPr/>
                    <a:lstStyle/>
                    <a:p>
                      <a:r>
                        <a:rPr lang="en-US" sz="2000" dirty="0"/>
                        <a:t>Refining ideas</a:t>
                      </a:r>
                    </a:p>
                  </a:txBody>
                  <a:tcPr/>
                </a:tc>
                <a:tc>
                  <a:txBody>
                    <a:bodyPr/>
                    <a:lstStyle/>
                    <a:p>
                      <a:r>
                        <a:rPr lang="en-US" sz="2000" dirty="0"/>
                        <a:t>Helping people listen</a:t>
                      </a:r>
                    </a:p>
                  </a:txBody>
                  <a:tcPr/>
                </a:tc>
                <a:extLst>
                  <a:ext uri="{0D108BD9-81ED-4DB2-BD59-A6C34878D82A}">
                    <a16:rowId xmlns:a16="http://schemas.microsoft.com/office/drawing/2014/main" val="921173593"/>
                  </a:ext>
                </a:extLst>
              </a:tr>
              <a:tr h="370840">
                <a:tc>
                  <a:txBody>
                    <a:bodyPr/>
                    <a:lstStyle/>
                    <a:p>
                      <a:pPr marL="285750" indent="-285750">
                        <a:buFont typeface="Arial" panose="020B0604020202020204" pitchFamily="34" charset="0"/>
                        <a:buChar char="•"/>
                      </a:pPr>
                      <a:r>
                        <a:rPr lang="en-US" sz="2000" dirty="0"/>
                        <a:t>“What else?”</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“Who else has an idea?”</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“Is there another perspective?”</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“Anyone else willing to share?”</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“What do others think?”</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“Can anyone give an example?”</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“Any comments from someone who hasn’t spoken in a while?”</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“What questions is this raising for you?” </a:t>
                      </a:r>
                    </a:p>
                    <a:p>
                      <a:pPr marL="285750" lvl="0" indent="-285750">
                        <a:buFont typeface="Arial" panose="020B0604020202020204" pitchFamily="34" charset="0"/>
                        <a:buChar char="•"/>
                      </a:pPr>
                      <a:r>
                        <a:rPr lang="en-US" sz="2000" kern="1200" dirty="0">
                          <a:solidFill>
                            <a:schemeClr val="tx1"/>
                          </a:solidFill>
                          <a:effectLst/>
                          <a:latin typeface="+mn-lt"/>
                          <a:ea typeface="+mn-ea"/>
                          <a:cs typeface="+mn-cs"/>
                        </a:rPr>
                        <a:t>“We’ve been talking about ____. Who else has a comment?”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“Are there any other ways of looking at this?”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“Does everyone else agree with this perspective?”</a:t>
                      </a:r>
                    </a:p>
                    <a:p>
                      <a:pPr marL="28575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Does anyone else have a different position?”</a:t>
                      </a:r>
                    </a:p>
                    <a:p>
                      <a:pPr marL="28575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“We’ve heard some challenges. Anyone in favor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“Can anyone play ‘devil’s advocate’ for a few minutes?”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“We’ve heard from A, B, and C. How about some thoughts from D?”</a:t>
                      </a:r>
                    </a:p>
                    <a:p>
                      <a:pPr marL="285750" indent="-285750" algn="l" defTabSz="914400" rtl="0" eaLnBrk="1" latinLnBrk="0" hangingPunct="1">
                        <a:buFont typeface="Arial" panose="020B0604020202020204" pitchFamily="34" charset="0"/>
                        <a:buChar char="•"/>
                      </a:pPr>
                      <a:endParaRPr lang="en-US" sz="2000" kern="1200" dirty="0">
                        <a:solidFill>
                          <a:schemeClr val="tx1"/>
                        </a:solidFill>
                        <a:effectLst/>
                        <a:latin typeface="+mn-lt"/>
                        <a:ea typeface="+mn-ea"/>
                        <a:cs typeface="+mn-cs"/>
                      </a:endParaRPr>
                    </a:p>
                  </a:txBody>
                  <a:tcPr/>
                </a:tc>
                <a:tc>
                  <a:txBody>
                    <a:bodyPr/>
                    <a:lstStyle/>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“What did you hear Jim say?”</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“Who has questions for Ed?”</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“Who else is resonating with what Kim said?”</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“What part of Bob’s idea doesn’t work for you?”</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“Who has a response to Jill’s comments?”</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“Sue, how would Tim’s idea play out in your area?”</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“Can you restate what Phil said?”</a:t>
                      </a:r>
                    </a:p>
                    <a:p>
                      <a:pPr marL="285750" lvl="0" indent="-285750" algn="l" defTabSz="914400" rtl="0" eaLnBrk="1" latinLnBrk="0" hangingPunct="1">
                        <a:buFont typeface="Arial" panose="020B0604020202020204" pitchFamily="34" charset="0"/>
                        <a:buChar char="•"/>
                      </a:pPr>
                      <a:r>
                        <a:rPr lang="en-US" sz="2000" kern="1200" dirty="0">
                          <a:solidFill>
                            <a:schemeClr val="tx1"/>
                          </a:solidFill>
                          <a:effectLst/>
                          <a:latin typeface="+mn-lt"/>
                          <a:ea typeface="+mn-ea"/>
                          <a:cs typeface="+mn-cs"/>
                        </a:rPr>
                        <a:t>“Can someone summarize?”</a:t>
                      </a:r>
                    </a:p>
                    <a:p>
                      <a:pPr marL="285750" indent="-285750" algn="l" defTabSz="914400" rtl="0" eaLnBrk="1" latinLnBrk="0" hangingPunct="1">
                        <a:buFont typeface="Arial" panose="020B0604020202020204" pitchFamily="34" charset="0"/>
                        <a:buChar char="•"/>
                      </a:pPr>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3198542727"/>
                  </a:ext>
                </a:extLst>
              </a:tr>
            </a:tbl>
          </a:graphicData>
        </a:graphic>
      </p:graphicFrame>
      <p:sp>
        <p:nvSpPr>
          <p:cNvPr id="5" name="TextBox 4">
            <a:extLst>
              <a:ext uri="{FF2B5EF4-FFF2-40B4-BE49-F238E27FC236}">
                <a16:creationId xmlns:a16="http://schemas.microsoft.com/office/drawing/2014/main" id="{E372729C-6FFE-4A20-A750-FAEECA023730}"/>
              </a:ext>
            </a:extLst>
          </p:cNvPr>
          <p:cNvSpPr txBox="1"/>
          <p:nvPr/>
        </p:nvSpPr>
        <p:spPr>
          <a:xfrm>
            <a:off x="838200" y="6308209"/>
            <a:ext cx="7783551" cy="369332"/>
          </a:xfrm>
          <a:prstGeom prst="rect">
            <a:avLst/>
          </a:prstGeom>
          <a:solidFill>
            <a:schemeClr val="bg1"/>
          </a:solidFill>
        </p:spPr>
        <p:txBody>
          <a:bodyPr wrap="square" rtlCol="0">
            <a:spAutoFit/>
          </a:bodyPr>
          <a:lstStyle/>
          <a:p>
            <a:r>
              <a:rPr lang="en-US" i="1" dirty="0"/>
              <a:t>- adapted from The Facilitator’s Guide for Participatory Decision Making by Sam </a:t>
            </a:r>
            <a:r>
              <a:rPr lang="en-US" i="1" dirty="0" err="1"/>
              <a:t>Kaner</a:t>
            </a:r>
            <a:endParaRPr lang="en-US" i="1" dirty="0"/>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BAF84898-0147-4551-9195-35343564DF97}"/>
                  </a:ext>
                </a:extLst>
              </p14:cNvPr>
              <p14:cNvContentPartPr/>
              <p14:nvPr/>
            </p14:nvContentPartPr>
            <p14:xfrm>
              <a:off x="7298420" y="106674"/>
              <a:ext cx="3017160" cy="1226160"/>
            </p14:xfrm>
          </p:contentPart>
        </mc:Choice>
        <mc:Fallback xmlns="">
          <p:pic>
            <p:nvPicPr>
              <p:cNvPr id="37" name="Ink 36">
                <a:extLst>
                  <a:ext uri="{FF2B5EF4-FFF2-40B4-BE49-F238E27FC236}">
                    <a16:creationId xmlns:a16="http://schemas.microsoft.com/office/drawing/2014/main" id="{BAF84898-0147-4551-9195-35343564DF97}"/>
                  </a:ext>
                </a:extLst>
              </p:cNvPr>
              <p:cNvPicPr/>
              <p:nvPr/>
            </p:nvPicPr>
            <p:blipFill>
              <a:blip r:embed="rId4"/>
              <a:stretch>
                <a:fillRect/>
              </a:stretch>
            </p:blipFill>
            <p:spPr>
              <a:xfrm>
                <a:off x="7280422" y="88674"/>
                <a:ext cx="3052796"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77123B9-FBA7-49B4-8303-5972E9DBD2DC}"/>
                  </a:ext>
                </a:extLst>
              </p14:cNvPr>
              <p14:cNvContentPartPr/>
              <p14:nvPr/>
            </p14:nvContentPartPr>
            <p14:xfrm>
              <a:off x="7425793" y="6492058"/>
              <a:ext cx="1043280" cy="19440"/>
            </p14:xfrm>
          </p:contentPart>
        </mc:Choice>
        <mc:Fallback xmlns="">
          <p:pic>
            <p:nvPicPr>
              <p:cNvPr id="9" name="Ink 8">
                <a:extLst>
                  <a:ext uri="{FF2B5EF4-FFF2-40B4-BE49-F238E27FC236}">
                    <a16:creationId xmlns:a16="http://schemas.microsoft.com/office/drawing/2014/main" id="{577123B9-FBA7-49B4-8303-5972E9DBD2DC}"/>
                  </a:ext>
                </a:extLst>
              </p:cNvPr>
              <p:cNvPicPr/>
              <p:nvPr/>
            </p:nvPicPr>
            <p:blipFill>
              <a:blip r:embed="rId6"/>
              <a:stretch>
                <a:fillRect/>
              </a:stretch>
            </p:blipFill>
            <p:spPr>
              <a:xfrm>
                <a:off x="7390153" y="6420418"/>
                <a:ext cx="1114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628288F-ED2B-4474-8D31-55B60CCFF828}"/>
                  </a:ext>
                </a:extLst>
              </p14:cNvPr>
              <p14:cNvContentPartPr/>
              <p14:nvPr/>
            </p14:nvContentPartPr>
            <p14:xfrm>
              <a:off x="2354833" y="6512218"/>
              <a:ext cx="4321800" cy="45360"/>
            </p14:xfrm>
          </p:contentPart>
        </mc:Choice>
        <mc:Fallback xmlns="">
          <p:pic>
            <p:nvPicPr>
              <p:cNvPr id="10" name="Ink 9">
                <a:extLst>
                  <a:ext uri="{FF2B5EF4-FFF2-40B4-BE49-F238E27FC236}">
                    <a16:creationId xmlns:a16="http://schemas.microsoft.com/office/drawing/2014/main" id="{6628288F-ED2B-4474-8D31-55B60CCFF828}"/>
                  </a:ext>
                </a:extLst>
              </p:cNvPr>
              <p:cNvPicPr/>
              <p:nvPr/>
            </p:nvPicPr>
            <p:blipFill>
              <a:blip r:embed="rId8"/>
              <a:stretch>
                <a:fillRect/>
              </a:stretch>
            </p:blipFill>
            <p:spPr>
              <a:xfrm>
                <a:off x="2319193" y="6440578"/>
                <a:ext cx="4393440" cy="189000"/>
              </a:xfrm>
              <a:prstGeom prst="rect">
                <a:avLst/>
              </a:prstGeom>
            </p:spPr>
          </p:pic>
        </mc:Fallback>
      </mc:AlternateContent>
    </p:spTree>
    <p:extLst>
      <p:ext uri="{BB962C8B-B14F-4D97-AF65-F5344CB8AC3E}">
        <p14:creationId xmlns:p14="http://schemas.microsoft.com/office/powerpoint/2010/main" val="36697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5A50-6160-45EE-B7BF-E3A1308C3500}"/>
              </a:ext>
            </a:extLst>
          </p:cNvPr>
          <p:cNvSpPr>
            <a:spLocks noGrp="1"/>
          </p:cNvSpPr>
          <p:nvPr>
            <p:ph type="title"/>
          </p:nvPr>
        </p:nvSpPr>
        <p:spPr/>
        <p:txBody>
          <a:bodyPr/>
          <a:lstStyle/>
          <a:p>
            <a:r>
              <a:rPr lang="en-US" dirty="0"/>
              <a:t>Maintaining Engagement</a:t>
            </a:r>
          </a:p>
        </p:txBody>
      </p:sp>
      <p:pic>
        <p:nvPicPr>
          <p:cNvPr id="14" name="Picture 13">
            <a:extLst>
              <a:ext uri="{FF2B5EF4-FFF2-40B4-BE49-F238E27FC236}">
                <a16:creationId xmlns:a16="http://schemas.microsoft.com/office/drawing/2014/main" id="{0CF8D614-764F-48B6-88E0-7F6083FEF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878" y="1549633"/>
            <a:ext cx="3742546" cy="2286387"/>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D53DE53-DF31-4365-91E4-6202D814094B}"/>
              </a:ext>
            </a:extLst>
          </p:cNvPr>
          <p:cNvPicPr>
            <a:picLocks noChangeAspect="1"/>
          </p:cNvPicPr>
          <p:nvPr/>
        </p:nvPicPr>
        <p:blipFill>
          <a:blip r:embed="rId4"/>
          <a:stretch>
            <a:fillRect/>
          </a:stretch>
        </p:blipFill>
        <p:spPr>
          <a:xfrm>
            <a:off x="991878" y="4031795"/>
            <a:ext cx="7771819" cy="2290947"/>
          </a:xfrm>
          <a:prstGeom prst="rect">
            <a:avLst/>
          </a:prstGeom>
          <a:ln>
            <a:solidFill>
              <a:schemeClr val="bg2"/>
            </a:solidFill>
          </a:ln>
          <a:effectLst>
            <a:outerShdw blurRad="50800" dist="38100" dir="2700000" algn="tl" rotWithShape="0">
              <a:prstClr val="black">
                <a:alpha val="40000"/>
              </a:prstClr>
            </a:outerShdw>
          </a:effectLst>
        </p:spPr>
      </p:pic>
      <mc:AlternateContent xmlns:mc="http://schemas.openxmlformats.org/markup-compatibility/2006" xmlns:p14="http://schemas.microsoft.com/office/powerpoint/2010/main">
        <mc:Choice Requires="p14">
          <p:contentPart p14:bwMode="auto" r:id="rId5">
            <p14:nvContentPartPr>
              <p14:cNvPr id="45" name="Ink 44">
                <a:extLst>
                  <a:ext uri="{FF2B5EF4-FFF2-40B4-BE49-F238E27FC236}">
                    <a16:creationId xmlns:a16="http://schemas.microsoft.com/office/drawing/2014/main" id="{0009E8FD-B7E6-442A-9A05-69C0A83B9EF9}"/>
                  </a:ext>
                </a:extLst>
              </p14:cNvPr>
              <p14:cNvContentPartPr/>
              <p14:nvPr/>
            </p14:nvContentPartPr>
            <p14:xfrm>
              <a:off x="6679220" y="2497434"/>
              <a:ext cx="1456560" cy="534960"/>
            </p14:xfrm>
          </p:contentPart>
        </mc:Choice>
        <mc:Fallback xmlns="">
          <p:pic>
            <p:nvPicPr>
              <p:cNvPr id="45" name="Ink 44">
                <a:extLst>
                  <a:ext uri="{FF2B5EF4-FFF2-40B4-BE49-F238E27FC236}">
                    <a16:creationId xmlns:a16="http://schemas.microsoft.com/office/drawing/2014/main" id="{0009E8FD-B7E6-442A-9A05-69C0A83B9EF9}"/>
                  </a:ext>
                </a:extLst>
              </p:cNvPr>
              <p:cNvPicPr/>
              <p:nvPr/>
            </p:nvPicPr>
            <p:blipFill>
              <a:blip r:embed="rId6"/>
              <a:stretch>
                <a:fillRect/>
              </a:stretch>
            </p:blipFill>
            <p:spPr>
              <a:xfrm>
                <a:off x="6661220" y="2479434"/>
                <a:ext cx="14922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6" name="Ink 45">
                <a:extLst>
                  <a:ext uri="{FF2B5EF4-FFF2-40B4-BE49-F238E27FC236}">
                    <a16:creationId xmlns:a16="http://schemas.microsoft.com/office/drawing/2014/main" id="{163EA3A6-C5BB-49FF-A152-7FAF9E4CC443}"/>
                  </a:ext>
                </a:extLst>
              </p14:cNvPr>
              <p14:cNvContentPartPr/>
              <p14:nvPr/>
            </p14:nvContentPartPr>
            <p14:xfrm>
              <a:off x="5664740" y="2542074"/>
              <a:ext cx="666360" cy="574920"/>
            </p14:xfrm>
          </p:contentPart>
        </mc:Choice>
        <mc:Fallback xmlns="">
          <p:pic>
            <p:nvPicPr>
              <p:cNvPr id="46" name="Ink 45">
                <a:extLst>
                  <a:ext uri="{FF2B5EF4-FFF2-40B4-BE49-F238E27FC236}">
                    <a16:creationId xmlns:a16="http://schemas.microsoft.com/office/drawing/2014/main" id="{163EA3A6-C5BB-49FF-A152-7FAF9E4CC443}"/>
                  </a:ext>
                </a:extLst>
              </p:cNvPr>
              <p:cNvPicPr/>
              <p:nvPr/>
            </p:nvPicPr>
            <p:blipFill>
              <a:blip r:embed="rId8"/>
              <a:stretch>
                <a:fillRect/>
              </a:stretch>
            </p:blipFill>
            <p:spPr>
              <a:xfrm>
                <a:off x="5646740" y="2524074"/>
                <a:ext cx="7020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 name="Ink 46">
                <a:extLst>
                  <a:ext uri="{FF2B5EF4-FFF2-40B4-BE49-F238E27FC236}">
                    <a16:creationId xmlns:a16="http://schemas.microsoft.com/office/drawing/2014/main" id="{F38B6BD1-D94F-4808-B39D-EE3C28A9B3A9}"/>
                  </a:ext>
                </a:extLst>
              </p14:cNvPr>
              <p14:cNvContentPartPr/>
              <p14:nvPr/>
            </p14:nvContentPartPr>
            <p14:xfrm>
              <a:off x="6796220" y="1772754"/>
              <a:ext cx="1482840" cy="628920"/>
            </p14:xfrm>
          </p:contentPart>
        </mc:Choice>
        <mc:Fallback xmlns="">
          <p:pic>
            <p:nvPicPr>
              <p:cNvPr id="47" name="Ink 46">
                <a:extLst>
                  <a:ext uri="{FF2B5EF4-FFF2-40B4-BE49-F238E27FC236}">
                    <a16:creationId xmlns:a16="http://schemas.microsoft.com/office/drawing/2014/main" id="{F38B6BD1-D94F-4808-B39D-EE3C28A9B3A9}"/>
                  </a:ext>
                </a:extLst>
              </p:cNvPr>
              <p:cNvPicPr/>
              <p:nvPr/>
            </p:nvPicPr>
            <p:blipFill>
              <a:blip r:embed="rId10"/>
              <a:stretch>
                <a:fillRect/>
              </a:stretch>
            </p:blipFill>
            <p:spPr>
              <a:xfrm>
                <a:off x="6778580" y="1755114"/>
                <a:ext cx="151848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 name="Ink 47">
                <a:extLst>
                  <a:ext uri="{FF2B5EF4-FFF2-40B4-BE49-F238E27FC236}">
                    <a16:creationId xmlns:a16="http://schemas.microsoft.com/office/drawing/2014/main" id="{017D54DF-DAEE-4FFF-923B-A8B794D56E59}"/>
                  </a:ext>
                </a:extLst>
              </p14:cNvPr>
              <p14:cNvContentPartPr/>
              <p14:nvPr/>
            </p14:nvContentPartPr>
            <p14:xfrm>
              <a:off x="5296460" y="1911354"/>
              <a:ext cx="1227240" cy="536040"/>
            </p14:xfrm>
          </p:contentPart>
        </mc:Choice>
        <mc:Fallback xmlns="">
          <p:pic>
            <p:nvPicPr>
              <p:cNvPr id="48" name="Ink 47">
                <a:extLst>
                  <a:ext uri="{FF2B5EF4-FFF2-40B4-BE49-F238E27FC236}">
                    <a16:creationId xmlns:a16="http://schemas.microsoft.com/office/drawing/2014/main" id="{017D54DF-DAEE-4FFF-923B-A8B794D56E59}"/>
                  </a:ext>
                </a:extLst>
              </p:cNvPr>
              <p:cNvPicPr/>
              <p:nvPr/>
            </p:nvPicPr>
            <p:blipFill>
              <a:blip r:embed="rId12"/>
              <a:stretch>
                <a:fillRect/>
              </a:stretch>
            </p:blipFill>
            <p:spPr>
              <a:xfrm>
                <a:off x="5278465" y="1893702"/>
                <a:ext cx="1262870" cy="5717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 name="Ink 136">
                <a:extLst>
                  <a:ext uri="{FF2B5EF4-FFF2-40B4-BE49-F238E27FC236}">
                    <a16:creationId xmlns:a16="http://schemas.microsoft.com/office/drawing/2014/main" id="{CFB8B6FB-48ED-4295-8D47-7895F14DFB1E}"/>
                  </a:ext>
                </a:extLst>
              </p14:cNvPr>
              <p14:cNvContentPartPr/>
              <p14:nvPr/>
            </p14:nvContentPartPr>
            <p14:xfrm>
              <a:off x="7675273" y="286018"/>
              <a:ext cx="4383720" cy="1464480"/>
            </p14:xfrm>
          </p:contentPart>
        </mc:Choice>
        <mc:Fallback xmlns="">
          <p:pic>
            <p:nvPicPr>
              <p:cNvPr id="137" name="Ink 136">
                <a:extLst>
                  <a:ext uri="{FF2B5EF4-FFF2-40B4-BE49-F238E27FC236}">
                    <a16:creationId xmlns:a16="http://schemas.microsoft.com/office/drawing/2014/main" id="{CFB8B6FB-48ED-4295-8D47-7895F14DFB1E}"/>
                  </a:ext>
                </a:extLst>
              </p:cNvPr>
              <p:cNvPicPr/>
              <p:nvPr/>
            </p:nvPicPr>
            <p:blipFill>
              <a:blip r:embed="rId14"/>
              <a:stretch>
                <a:fillRect/>
              </a:stretch>
            </p:blipFill>
            <p:spPr>
              <a:xfrm>
                <a:off x="7657273" y="268018"/>
                <a:ext cx="4410360" cy="149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8" name="Ink 137">
                <a:extLst>
                  <a:ext uri="{FF2B5EF4-FFF2-40B4-BE49-F238E27FC236}">
                    <a16:creationId xmlns:a16="http://schemas.microsoft.com/office/drawing/2014/main" id="{F646C684-568D-4FB8-80E6-AFD525DC63FD}"/>
                  </a:ext>
                </a:extLst>
              </p14:cNvPr>
              <p14:cNvContentPartPr/>
              <p14:nvPr/>
            </p14:nvContentPartPr>
            <p14:xfrm>
              <a:off x="5769793" y="4275898"/>
              <a:ext cx="348840" cy="735120"/>
            </p14:xfrm>
          </p:contentPart>
        </mc:Choice>
        <mc:Fallback xmlns="">
          <p:pic>
            <p:nvPicPr>
              <p:cNvPr id="138" name="Ink 137">
                <a:extLst>
                  <a:ext uri="{FF2B5EF4-FFF2-40B4-BE49-F238E27FC236}">
                    <a16:creationId xmlns:a16="http://schemas.microsoft.com/office/drawing/2014/main" id="{F646C684-568D-4FB8-80E6-AFD525DC63FD}"/>
                  </a:ext>
                </a:extLst>
              </p:cNvPr>
              <p:cNvPicPr/>
              <p:nvPr/>
            </p:nvPicPr>
            <p:blipFill>
              <a:blip r:embed="rId16"/>
              <a:stretch>
                <a:fillRect/>
              </a:stretch>
            </p:blipFill>
            <p:spPr>
              <a:xfrm>
                <a:off x="5751793" y="4257898"/>
                <a:ext cx="384480" cy="77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9" name="Ink 138">
                <a:extLst>
                  <a:ext uri="{FF2B5EF4-FFF2-40B4-BE49-F238E27FC236}">
                    <a16:creationId xmlns:a16="http://schemas.microsoft.com/office/drawing/2014/main" id="{4E165BE3-4BDB-46A1-83F0-3252ACE4EA27}"/>
                  </a:ext>
                </a:extLst>
              </p14:cNvPr>
              <p14:cNvContentPartPr/>
              <p14:nvPr/>
            </p14:nvContentPartPr>
            <p14:xfrm>
              <a:off x="7028713" y="4232698"/>
              <a:ext cx="395640" cy="590040"/>
            </p14:xfrm>
          </p:contentPart>
        </mc:Choice>
        <mc:Fallback xmlns="">
          <p:pic>
            <p:nvPicPr>
              <p:cNvPr id="139" name="Ink 138">
                <a:extLst>
                  <a:ext uri="{FF2B5EF4-FFF2-40B4-BE49-F238E27FC236}">
                    <a16:creationId xmlns:a16="http://schemas.microsoft.com/office/drawing/2014/main" id="{4E165BE3-4BDB-46A1-83F0-3252ACE4EA27}"/>
                  </a:ext>
                </a:extLst>
              </p:cNvPr>
              <p:cNvPicPr/>
              <p:nvPr/>
            </p:nvPicPr>
            <p:blipFill>
              <a:blip r:embed="rId18"/>
              <a:stretch>
                <a:fillRect/>
              </a:stretch>
            </p:blipFill>
            <p:spPr>
              <a:xfrm>
                <a:off x="7010713" y="4215058"/>
                <a:ext cx="43128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2" name="Ink 141">
                <a:extLst>
                  <a:ext uri="{FF2B5EF4-FFF2-40B4-BE49-F238E27FC236}">
                    <a16:creationId xmlns:a16="http://schemas.microsoft.com/office/drawing/2014/main" id="{9441893E-2825-471B-964B-AE9F58CB6A4F}"/>
                  </a:ext>
                </a:extLst>
              </p14:cNvPr>
              <p14:cNvContentPartPr/>
              <p14:nvPr/>
            </p14:nvContentPartPr>
            <p14:xfrm>
              <a:off x="7702633" y="1889458"/>
              <a:ext cx="3769200" cy="3030480"/>
            </p14:xfrm>
          </p:contentPart>
        </mc:Choice>
        <mc:Fallback xmlns="">
          <p:pic>
            <p:nvPicPr>
              <p:cNvPr id="142" name="Ink 141">
                <a:extLst>
                  <a:ext uri="{FF2B5EF4-FFF2-40B4-BE49-F238E27FC236}">
                    <a16:creationId xmlns:a16="http://schemas.microsoft.com/office/drawing/2014/main" id="{9441893E-2825-471B-964B-AE9F58CB6A4F}"/>
                  </a:ext>
                </a:extLst>
              </p:cNvPr>
              <p:cNvPicPr/>
              <p:nvPr/>
            </p:nvPicPr>
            <p:blipFill>
              <a:blip r:embed="rId20"/>
              <a:stretch>
                <a:fillRect/>
              </a:stretch>
            </p:blipFill>
            <p:spPr>
              <a:xfrm>
                <a:off x="7684991" y="1871460"/>
                <a:ext cx="3795843" cy="3057117"/>
              </a:xfrm>
              <a:prstGeom prst="rect">
                <a:avLst/>
              </a:prstGeom>
            </p:spPr>
          </p:pic>
        </mc:Fallback>
      </mc:AlternateContent>
    </p:spTree>
    <p:extLst>
      <p:ext uri="{BB962C8B-B14F-4D97-AF65-F5344CB8AC3E}">
        <p14:creationId xmlns:p14="http://schemas.microsoft.com/office/powerpoint/2010/main" val="2363315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6" name="Ink 135">
                <a:extLst>
                  <a:ext uri="{FF2B5EF4-FFF2-40B4-BE49-F238E27FC236}">
                    <a16:creationId xmlns:a16="http://schemas.microsoft.com/office/drawing/2014/main" id="{5A95B3B8-1D34-491F-AEDD-F26E9F014B55}"/>
                  </a:ext>
                </a:extLst>
              </p14:cNvPr>
              <p14:cNvContentPartPr/>
              <p14:nvPr/>
            </p14:nvContentPartPr>
            <p14:xfrm>
              <a:off x="7306440" y="563246"/>
              <a:ext cx="4147920" cy="2307600"/>
            </p14:xfrm>
          </p:contentPart>
        </mc:Choice>
        <mc:Fallback xmlns="">
          <p:pic>
            <p:nvPicPr>
              <p:cNvPr id="136" name="Ink 135">
                <a:extLst>
                  <a:ext uri="{FF2B5EF4-FFF2-40B4-BE49-F238E27FC236}">
                    <a16:creationId xmlns:a16="http://schemas.microsoft.com/office/drawing/2014/main" id="{5A95B3B8-1D34-491F-AEDD-F26E9F014B55}"/>
                  </a:ext>
                </a:extLst>
              </p:cNvPr>
              <p:cNvPicPr/>
              <p:nvPr/>
            </p:nvPicPr>
            <p:blipFill>
              <a:blip r:embed="rId4"/>
              <a:stretch>
                <a:fillRect/>
              </a:stretch>
            </p:blipFill>
            <p:spPr>
              <a:xfrm>
                <a:off x="503880" y="477926"/>
                <a:ext cx="10968120" cy="2410920"/>
              </a:xfrm>
              <a:prstGeom prst="rect">
                <a:avLst/>
              </a:prstGeom>
            </p:spPr>
          </p:pic>
        </mc:Fallback>
      </mc:AlternateContent>
      <p:sp>
        <p:nvSpPr>
          <p:cNvPr id="137" name="Content Placeholder 2">
            <a:extLst>
              <a:ext uri="{FF2B5EF4-FFF2-40B4-BE49-F238E27FC236}">
                <a16:creationId xmlns:a16="http://schemas.microsoft.com/office/drawing/2014/main" id="{A273BF4B-A75C-4CAD-8652-733CC4283A17}"/>
              </a:ext>
            </a:extLst>
          </p:cNvPr>
          <p:cNvSpPr>
            <a:spLocks noGrp="1"/>
          </p:cNvSpPr>
          <p:nvPr>
            <p:ph idx="1"/>
          </p:nvPr>
        </p:nvSpPr>
        <p:spPr>
          <a:xfrm>
            <a:off x="539879" y="1825625"/>
            <a:ext cx="7620052" cy="4827724"/>
          </a:xfrm>
        </p:spPr>
        <p:txBody>
          <a:bodyPr>
            <a:normAutofit fontScale="92500" lnSpcReduction="20000"/>
          </a:bodyPr>
          <a:lstStyle/>
          <a:p>
            <a:r>
              <a:rPr lang="en-US" dirty="0"/>
              <a:t>Class: </a:t>
            </a:r>
            <a:r>
              <a:rPr lang="en-US" i="1" dirty="0"/>
              <a:t>Virtual Team Facilitation</a:t>
            </a:r>
          </a:p>
          <a:p>
            <a:pPr lvl="1"/>
            <a:r>
              <a:rPr lang="en-US" dirty="0" err="1"/>
              <a:t>TeamCatapult</a:t>
            </a:r>
            <a:r>
              <a:rPr lang="en-US" dirty="0"/>
              <a:t>, Marsha Acker</a:t>
            </a:r>
          </a:p>
          <a:p>
            <a:pPr lvl="1"/>
            <a:r>
              <a:rPr lang="en-US" sz="1600" dirty="0">
                <a:hlinkClick r:id="rId5"/>
              </a:rPr>
              <a:t>https://teamcatapult.com/workshops/virtual-team-facilitation/</a:t>
            </a:r>
            <a:endParaRPr lang="en-US" sz="1600" dirty="0"/>
          </a:p>
          <a:p>
            <a:r>
              <a:rPr lang="en-US" dirty="0"/>
              <a:t>Class: </a:t>
            </a:r>
            <a:r>
              <a:rPr lang="en-US" i="1" dirty="0"/>
              <a:t>Facilitating Virtual Collaboration</a:t>
            </a:r>
          </a:p>
          <a:p>
            <a:pPr lvl="1"/>
            <a:r>
              <a:rPr lang="en-US" dirty="0"/>
              <a:t>The Grove Consultants, </a:t>
            </a:r>
            <a:r>
              <a:rPr lang="en-US" dirty="0" err="1"/>
              <a:t>Malgosia</a:t>
            </a:r>
            <a:r>
              <a:rPr lang="en-US" dirty="0"/>
              <a:t> </a:t>
            </a:r>
            <a:r>
              <a:rPr lang="en-US" dirty="0" err="1"/>
              <a:t>Kostecka</a:t>
            </a:r>
            <a:r>
              <a:rPr lang="en-US" dirty="0"/>
              <a:t> &amp; Brian Tarallo </a:t>
            </a:r>
          </a:p>
          <a:p>
            <a:pPr lvl="1"/>
            <a:r>
              <a:rPr lang="en-US" sz="1600" dirty="0">
                <a:hlinkClick r:id="rId6"/>
              </a:rPr>
              <a:t>http://www.grove.com/workshops_facilitatingVirtualCollaboration.php</a:t>
            </a:r>
            <a:endParaRPr lang="en-US" sz="1600" dirty="0"/>
          </a:p>
          <a:p>
            <a:r>
              <a:rPr lang="en-US" dirty="0"/>
              <a:t>Rachel Smith’s blogs</a:t>
            </a:r>
          </a:p>
          <a:p>
            <a:pPr lvl="1"/>
            <a:r>
              <a:rPr lang="en-US" sz="1600" dirty="0">
                <a:hlinkClick r:id="rId7"/>
              </a:rPr>
              <a:t>http://news.grove.com/author/rachelsmith/</a:t>
            </a:r>
            <a:endParaRPr lang="en-US" sz="1600" dirty="0"/>
          </a:p>
          <a:p>
            <a:pPr lvl="1"/>
            <a:r>
              <a:rPr lang="en-US" sz="1700" dirty="0">
                <a:hlinkClick r:id="rId8"/>
              </a:rPr>
              <a:t>http://digitalfacilitation.net/</a:t>
            </a:r>
            <a:endParaRPr lang="en-US" sz="1700" dirty="0"/>
          </a:p>
          <a:p>
            <a:r>
              <a:rPr lang="en-US" dirty="0"/>
              <a:t>Visual Templates	</a:t>
            </a:r>
          </a:p>
          <a:p>
            <a:pPr lvl="1"/>
            <a:r>
              <a:rPr lang="en-US" dirty="0"/>
              <a:t>Grove’s Strategic Visioning templates</a:t>
            </a:r>
          </a:p>
          <a:p>
            <a:pPr lvl="2"/>
            <a:r>
              <a:rPr lang="en-US" sz="1600" dirty="0">
                <a:hlinkClick r:id="rId9"/>
              </a:rPr>
              <a:t>https://grovetools-inc.com/collections/digital-graphic-guides-v-4-0</a:t>
            </a:r>
            <a:endParaRPr lang="en-US" sz="1600" dirty="0"/>
          </a:p>
          <a:p>
            <a:pPr lvl="1"/>
            <a:r>
              <a:rPr lang="en-US" dirty="0"/>
              <a:t>Think With Ink</a:t>
            </a:r>
          </a:p>
          <a:p>
            <a:pPr lvl="2"/>
            <a:r>
              <a:rPr lang="en-US" sz="1600" dirty="0">
                <a:hlinkClick r:id="rId10"/>
              </a:rPr>
              <a:t>http://lizardbrainsolutions.com/think-with-ink/</a:t>
            </a:r>
            <a:endParaRPr lang="en-US" sz="1600" dirty="0"/>
          </a:p>
          <a:p>
            <a:r>
              <a:rPr lang="en-US" sz="2400" dirty="0"/>
              <a:t>Us! </a:t>
            </a:r>
            <a:r>
              <a:rPr lang="en-US" sz="2400" dirty="0">
                <a:hlinkClick r:id="rId11"/>
              </a:rPr>
              <a:t>brian@lizardbrainsolutions.com</a:t>
            </a:r>
            <a:br>
              <a:rPr lang="en-US" sz="2400" dirty="0"/>
            </a:br>
            <a:r>
              <a:rPr lang="en-US" sz="2400" dirty="0"/>
              <a:t>       eng@erinicolegordon.com</a:t>
            </a:r>
          </a:p>
        </p:txBody>
      </p:sp>
      <p:pic>
        <p:nvPicPr>
          <p:cNvPr id="139" name="Picture 138" descr="A picture containing screenshot, text&#10;&#10;Description generated with high confidence">
            <a:extLst>
              <a:ext uri="{FF2B5EF4-FFF2-40B4-BE49-F238E27FC236}">
                <a16:creationId xmlns:a16="http://schemas.microsoft.com/office/drawing/2014/main" id="{07E9098A-4342-4998-96BE-2FB7DE4BC53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11208" y="4001294"/>
            <a:ext cx="3195320" cy="2089248"/>
          </a:xfrm>
          <a:prstGeom prst="rect">
            <a:avLst/>
          </a:prstGeom>
        </p:spPr>
      </p:pic>
      <p:sp>
        <p:nvSpPr>
          <p:cNvPr id="2" name="Title 1">
            <a:extLst>
              <a:ext uri="{FF2B5EF4-FFF2-40B4-BE49-F238E27FC236}">
                <a16:creationId xmlns:a16="http://schemas.microsoft.com/office/drawing/2014/main" id="{CF4C69E3-CE33-43A0-B571-58EF679DB139}"/>
              </a:ext>
            </a:extLst>
          </p:cNvPr>
          <p:cNvSpPr>
            <a:spLocks noGrp="1"/>
          </p:cNvSpPr>
          <p:nvPr>
            <p:ph type="title"/>
          </p:nvPr>
        </p:nvSpPr>
        <p:spPr/>
        <p:txBody>
          <a:bodyPr/>
          <a:lstStyle/>
          <a:p>
            <a:r>
              <a:rPr lang="en-US" dirty="0"/>
              <a:t>Resources</a:t>
            </a:r>
          </a:p>
        </p:txBody>
      </p:sp>
      <mc:AlternateContent xmlns:mc="http://schemas.openxmlformats.org/markup-compatibility/2006" xmlns:p14="http://schemas.microsoft.com/office/powerpoint/2010/main">
        <mc:Choice Requires="p14">
          <p:contentPart p14:bwMode="auto" r:id="rId13">
            <p14:nvContentPartPr>
              <p14:cNvPr id="45" name="Ink 44">
                <a:extLst>
                  <a:ext uri="{FF2B5EF4-FFF2-40B4-BE49-F238E27FC236}">
                    <a16:creationId xmlns:a16="http://schemas.microsoft.com/office/drawing/2014/main" id="{BE8447E7-DE7E-4DA0-B861-A64FCEF62429}"/>
                  </a:ext>
                </a:extLst>
              </p14:cNvPr>
              <p14:cNvContentPartPr/>
              <p14:nvPr/>
            </p14:nvContentPartPr>
            <p14:xfrm>
              <a:off x="7536673" y="2702698"/>
              <a:ext cx="3426480" cy="1155600"/>
            </p14:xfrm>
          </p:contentPart>
        </mc:Choice>
        <mc:Fallback xmlns="">
          <p:pic>
            <p:nvPicPr>
              <p:cNvPr id="45" name="Ink 44">
                <a:extLst>
                  <a:ext uri="{FF2B5EF4-FFF2-40B4-BE49-F238E27FC236}">
                    <a16:creationId xmlns:a16="http://schemas.microsoft.com/office/drawing/2014/main" id="{BE8447E7-DE7E-4DA0-B861-A64FCEF62429}"/>
                  </a:ext>
                </a:extLst>
              </p:cNvPr>
              <p:cNvPicPr/>
              <p:nvPr/>
            </p:nvPicPr>
            <p:blipFill>
              <a:blip r:embed="rId14"/>
              <a:stretch>
                <a:fillRect/>
              </a:stretch>
            </p:blipFill>
            <p:spPr>
              <a:xfrm>
                <a:off x="7527674" y="2694058"/>
                <a:ext cx="3444118" cy="1173240"/>
              </a:xfrm>
              <a:prstGeom prst="rect">
                <a:avLst/>
              </a:prstGeom>
            </p:spPr>
          </p:pic>
        </mc:Fallback>
      </mc:AlternateContent>
    </p:spTree>
    <p:extLst>
      <p:ext uri="{BB962C8B-B14F-4D97-AF65-F5344CB8AC3E}">
        <p14:creationId xmlns:p14="http://schemas.microsoft.com/office/powerpoint/2010/main" val="35621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0" name="Ink 129">
                <a:extLst>
                  <a:ext uri="{FF2B5EF4-FFF2-40B4-BE49-F238E27FC236}">
                    <a16:creationId xmlns:a16="http://schemas.microsoft.com/office/drawing/2014/main" id="{0FC82DD8-09B1-461D-9751-5A414FF191C6}"/>
                  </a:ext>
                </a:extLst>
              </p14:cNvPr>
              <p14:cNvContentPartPr/>
              <p14:nvPr/>
            </p14:nvContentPartPr>
            <p14:xfrm>
              <a:off x="7022765" y="1892440"/>
              <a:ext cx="4880515" cy="4909680"/>
            </p14:xfrm>
          </p:contentPart>
        </mc:Choice>
        <mc:Fallback xmlns="">
          <p:pic>
            <p:nvPicPr>
              <p:cNvPr id="130" name="Ink 129">
                <a:extLst>
                  <a:ext uri="{FF2B5EF4-FFF2-40B4-BE49-F238E27FC236}">
                    <a16:creationId xmlns:a16="http://schemas.microsoft.com/office/drawing/2014/main" id="{0FC82DD8-09B1-461D-9751-5A414FF191C6}"/>
                  </a:ext>
                </a:extLst>
              </p:cNvPr>
              <p:cNvPicPr/>
              <p:nvPr/>
            </p:nvPicPr>
            <p:blipFill>
              <a:blip r:embed="rId4"/>
              <a:stretch>
                <a:fillRect/>
              </a:stretch>
            </p:blipFill>
            <p:spPr>
              <a:xfrm>
                <a:off x="7004766" y="1856800"/>
                <a:ext cx="4916152" cy="4963320"/>
              </a:xfrm>
              <a:prstGeom prst="rect">
                <a:avLst/>
              </a:prstGeom>
            </p:spPr>
          </p:pic>
        </mc:Fallback>
      </mc:AlternateContent>
      <p:sp>
        <p:nvSpPr>
          <p:cNvPr id="4" name="Title 3">
            <a:extLst>
              <a:ext uri="{FF2B5EF4-FFF2-40B4-BE49-F238E27FC236}">
                <a16:creationId xmlns:a16="http://schemas.microsoft.com/office/drawing/2014/main" id="{95E506EC-62E6-448A-BD4E-6A333235FBDE}"/>
              </a:ext>
            </a:extLst>
          </p:cNvPr>
          <p:cNvSpPr>
            <a:spLocks noGrp="1"/>
          </p:cNvSpPr>
          <p:nvPr>
            <p:ph type="title"/>
          </p:nvPr>
        </p:nvSpPr>
        <p:spPr/>
        <p:txBody>
          <a:bodyPr/>
          <a:lstStyle/>
          <a:p>
            <a:r>
              <a:rPr lang="en-US" dirty="0"/>
              <a:t>OBJECTIVE: Build your virtual facilitation skills </a:t>
            </a:r>
          </a:p>
        </p:txBody>
      </p:sp>
      <p:sp>
        <p:nvSpPr>
          <p:cNvPr id="3" name="Content Placeholder 2">
            <a:extLst>
              <a:ext uri="{FF2B5EF4-FFF2-40B4-BE49-F238E27FC236}">
                <a16:creationId xmlns:a16="http://schemas.microsoft.com/office/drawing/2014/main" id="{DBACC246-1F93-4D0C-A9A5-9137229A2A3B}"/>
              </a:ext>
            </a:extLst>
          </p:cNvPr>
          <p:cNvSpPr>
            <a:spLocks noGrp="1"/>
          </p:cNvSpPr>
          <p:nvPr>
            <p:ph idx="1"/>
          </p:nvPr>
        </p:nvSpPr>
        <p:spPr/>
        <p:txBody>
          <a:bodyPr>
            <a:normAutofit/>
          </a:bodyPr>
          <a:lstStyle/>
          <a:p>
            <a:pPr marL="0" indent="0">
              <a:buNone/>
            </a:pPr>
            <a:r>
              <a:rPr lang="en-US" sz="4400" b="1" dirty="0"/>
              <a:t>AGENDA:</a:t>
            </a:r>
          </a:p>
          <a:p>
            <a:pPr lvl="1"/>
            <a:r>
              <a:rPr lang="en-US" dirty="0"/>
              <a:t>Basics of GlobalMeet (</a:t>
            </a:r>
            <a:r>
              <a:rPr lang="en-US" dirty="0" err="1"/>
              <a:t>ReadyTalk</a:t>
            </a:r>
            <a:r>
              <a:rPr lang="en-US" dirty="0"/>
              <a:t>)</a:t>
            </a:r>
          </a:p>
          <a:p>
            <a:pPr lvl="1"/>
            <a:r>
              <a:rPr lang="en-US" dirty="0"/>
              <a:t>Virtual facilitation principles</a:t>
            </a:r>
          </a:p>
          <a:p>
            <a:pPr lvl="1"/>
            <a:r>
              <a:rPr lang="en-US" dirty="0"/>
              <a:t>Virtual facilitation tools</a:t>
            </a:r>
          </a:p>
          <a:p>
            <a:pPr lvl="1"/>
            <a:r>
              <a:rPr lang="en-US" dirty="0"/>
              <a:t>If you have an hour…</a:t>
            </a:r>
          </a:p>
          <a:p>
            <a:pPr lvl="1"/>
            <a:r>
              <a:rPr lang="en-US" dirty="0"/>
              <a:t>PowerPoint best practices</a:t>
            </a:r>
          </a:p>
          <a:p>
            <a:pPr lvl="1"/>
            <a:r>
              <a:rPr lang="en-US" dirty="0"/>
              <a:t>Facilitation ethics and values</a:t>
            </a:r>
          </a:p>
          <a:p>
            <a:pPr lvl="1"/>
            <a:r>
              <a:rPr lang="en-US" dirty="0"/>
              <a:t>Facilitating through questions</a:t>
            </a:r>
          </a:p>
          <a:p>
            <a:pPr lvl="1"/>
            <a:r>
              <a:rPr lang="en-US" dirty="0"/>
              <a:t>Maintaining engagement</a:t>
            </a:r>
          </a:p>
          <a:p>
            <a:pPr lvl="1"/>
            <a:r>
              <a:rPr lang="en-US" dirty="0"/>
              <a:t>Resources</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6BAC998-19BA-48B0-B382-AB74C61FFB64}"/>
                  </a:ext>
                </a:extLst>
              </p14:cNvPr>
              <p14:cNvContentPartPr/>
              <p14:nvPr/>
            </p14:nvContentPartPr>
            <p14:xfrm>
              <a:off x="10281381" y="2028840"/>
              <a:ext cx="180360" cy="190080"/>
            </p14:xfrm>
          </p:contentPart>
        </mc:Choice>
        <mc:Fallback xmlns="">
          <p:pic>
            <p:nvPicPr>
              <p:cNvPr id="2" name="Ink 1">
                <a:extLst>
                  <a:ext uri="{FF2B5EF4-FFF2-40B4-BE49-F238E27FC236}">
                    <a16:creationId xmlns:a16="http://schemas.microsoft.com/office/drawing/2014/main" id="{A6BAC998-19BA-48B0-B382-AB74C61FFB64}"/>
                  </a:ext>
                </a:extLst>
              </p:cNvPr>
              <p:cNvPicPr/>
              <p:nvPr/>
            </p:nvPicPr>
            <p:blipFill>
              <a:blip r:embed="rId6"/>
              <a:stretch>
                <a:fillRect/>
              </a:stretch>
            </p:blipFill>
            <p:spPr>
              <a:xfrm>
                <a:off x="10263741" y="1993200"/>
                <a:ext cx="2160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67F8A8ED-A322-4352-9682-62CB2D8D8EAC}"/>
                  </a:ext>
                </a:extLst>
              </p14:cNvPr>
              <p14:cNvContentPartPr/>
              <p14:nvPr/>
            </p14:nvContentPartPr>
            <p14:xfrm>
              <a:off x="10479381" y="2172120"/>
              <a:ext cx="85320" cy="24480"/>
            </p14:xfrm>
          </p:contentPart>
        </mc:Choice>
        <mc:Fallback xmlns="">
          <p:pic>
            <p:nvPicPr>
              <p:cNvPr id="5" name="Ink 4">
                <a:extLst>
                  <a:ext uri="{FF2B5EF4-FFF2-40B4-BE49-F238E27FC236}">
                    <a16:creationId xmlns:a16="http://schemas.microsoft.com/office/drawing/2014/main" id="{67F8A8ED-A322-4352-9682-62CB2D8D8EAC}"/>
                  </a:ext>
                </a:extLst>
              </p:cNvPr>
              <p:cNvPicPr/>
              <p:nvPr/>
            </p:nvPicPr>
            <p:blipFill>
              <a:blip r:embed="rId8"/>
              <a:stretch>
                <a:fillRect/>
              </a:stretch>
            </p:blipFill>
            <p:spPr>
              <a:xfrm>
                <a:off x="10461381" y="2136120"/>
                <a:ext cx="12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02DD3781-F3CD-438A-ACF2-C0281EE3F67C}"/>
                  </a:ext>
                </a:extLst>
              </p14:cNvPr>
              <p14:cNvContentPartPr/>
              <p14:nvPr/>
            </p14:nvContentPartPr>
            <p14:xfrm>
              <a:off x="10362741" y="2638680"/>
              <a:ext cx="1524600" cy="2187720"/>
            </p14:xfrm>
          </p:contentPart>
        </mc:Choice>
        <mc:Fallback xmlns="">
          <p:pic>
            <p:nvPicPr>
              <p:cNvPr id="6" name="Ink 5">
                <a:extLst>
                  <a:ext uri="{FF2B5EF4-FFF2-40B4-BE49-F238E27FC236}">
                    <a16:creationId xmlns:a16="http://schemas.microsoft.com/office/drawing/2014/main" id="{02DD3781-F3CD-438A-ACF2-C0281EE3F67C}"/>
                  </a:ext>
                </a:extLst>
              </p:cNvPr>
              <p:cNvPicPr/>
              <p:nvPr/>
            </p:nvPicPr>
            <p:blipFill>
              <a:blip r:embed="rId10"/>
              <a:stretch>
                <a:fillRect/>
              </a:stretch>
            </p:blipFill>
            <p:spPr>
              <a:xfrm>
                <a:off x="10345101" y="2602680"/>
                <a:ext cx="1560240" cy="225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97DE8D0-B531-4937-BA3D-01C8A8B706FC}"/>
                  </a:ext>
                </a:extLst>
              </p14:cNvPr>
              <p14:cNvContentPartPr/>
              <p14:nvPr/>
            </p14:nvContentPartPr>
            <p14:xfrm>
              <a:off x="7086741" y="4937280"/>
              <a:ext cx="969120" cy="1057680"/>
            </p14:xfrm>
          </p:contentPart>
        </mc:Choice>
        <mc:Fallback xmlns="">
          <p:pic>
            <p:nvPicPr>
              <p:cNvPr id="7" name="Ink 6">
                <a:extLst>
                  <a:ext uri="{FF2B5EF4-FFF2-40B4-BE49-F238E27FC236}">
                    <a16:creationId xmlns:a16="http://schemas.microsoft.com/office/drawing/2014/main" id="{497DE8D0-B531-4937-BA3D-01C8A8B706FC}"/>
                  </a:ext>
                </a:extLst>
              </p:cNvPr>
              <p:cNvPicPr/>
              <p:nvPr/>
            </p:nvPicPr>
            <p:blipFill>
              <a:blip r:embed="rId12"/>
              <a:stretch>
                <a:fillRect/>
              </a:stretch>
            </p:blipFill>
            <p:spPr>
              <a:xfrm>
                <a:off x="7068741" y="4901640"/>
                <a:ext cx="1004760" cy="11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BA5F7D5B-D6D3-4854-BED8-80BECE17E083}"/>
                  </a:ext>
                </a:extLst>
              </p14:cNvPr>
              <p14:cNvContentPartPr/>
              <p14:nvPr/>
            </p14:nvContentPartPr>
            <p14:xfrm>
              <a:off x="7888821" y="4974000"/>
              <a:ext cx="457920" cy="685440"/>
            </p14:xfrm>
          </p:contentPart>
        </mc:Choice>
        <mc:Fallback xmlns="">
          <p:pic>
            <p:nvPicPr>
              <p:cNvPr id="8" name="Ink 7">
                <a:extLst>
                  <a:ext uri="{FF2B5EF4-FFF2-40B4-BE49-F238E27FC236}">
                    <a16:creationId xmlns:a16="http://schemas.microsoft.com/office/drawing/2014/main" id="{BA5F7D5B-D6D3-4854-BED8-80BECE17E083}"/>
                  </a:ext>
                </a:extLst>
              </p:cNvPr>
              <p:cNvPicPr/>
              <p:nvPr/>
            </p:nvPicPr>
            <p:blipFill>
              <a:blip r:embed="rId14"/>
              <a:stretch>
                <a:fillRect/>
              </a:stretch>
            </p:blipFill>
            <p:spPr>
              <a:xfrm>
                <a:off x="7871181" y="4938360"/>
                <a:ext cx="49356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012B5BFB-6AA9-47CA-91EB-D06D3BE74E38}"/>
                  </a:ext>
                </a:extLst>
              </p14:cNvPr>
              <p14:cNvContentPartPr/>
              <p14:nvPr/>
            </p14:nvContentPartPr>
            <p14:xfrm>
              <a:off x="1151856" y="2431512"/>
              <a:ext cx="289440" cy="307800"/>
            </p14:xfrm>
          </p:contentPart>
        </mc:Choice>
        <mc:Fallback xmlns="">
          <p:pic>
            <p:nvPicPr>
              <p:cNvPr id="12" name="Ink 11">
                <a:extLst>
                  <a:ext uri="{FF2B5EF4-FFF2-40B4-BE49-F238E27FC236}">
                    <a16:creationId xmlns:a16="http://schemas.microsoft.com/office/drawing/2014/main" id="{012B5BFB-6AA9-47CA-91EB-D06D3BE74E38}"/>
                  </a:ext>
                </a:extLst>
              </p:cNvPr>
              <p:cNvPicPr/>
              <p:nvPr/>
            </p:nvPicPr>
            <p:blipFill>
              <a:blip r:embed="rId16"/>
              <a:stretch>
                <a:fillRect/>
              </a:stretch>
            </p:blipFill>
            <p:spPr>
              <a:xfrm>
                <a:off x="1133856" y="2413512"/>
                <a:ext cx="3250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6667A7E9-E204-4A8F-AD34-9C202ACE0181}"/>
                  </a:ext>
                </a:extLst>
              </p14:cNvPr>
              <p14:cNvContentPartPr/>
              <p14:nvPr/>
            </p14:nvContentPartPr>
            <p14:xfrm>
              <a:off x="1115136" y="2832192"/>
              <a:ext cx="336240" cy="1055160"/>
            </p14:xfrm>
          </p:contentPart>
        </mc:Choice>
        <mc:Fallback xmlns="">
          <p:pic>
            <p:nvPicPr>
              <p:cNvPr id="17" name="Ink 16">
                <a:extLst>
                  <a:ext uri="{FF2B5EF4-FFF2-40B4-BE49-F238E27FC236}">
                    <a16:creationId xmlns:a16="http://schemas.microsoft.com/office/drawing/2014/main" id="{6667A7E9-E204-4A8F-AD34-9C202ACE0181}"/>
                  </a:ext>
                </a:extLst>
              </p:cNvPr>
              <p:cNvPicPr/>
              <p:nvPr/>
            </p:nvPicPr>
            <p:blipFill>
              <a:blip r:embed="rId18"/>
              <a:stretch>
                <a:fillRect/>
              </a:stretch>
            </p:blipFill>
            <p:spPr>
              <a:xfrm>
                <a:off x="1097477" y="2814192"/>
                <a:ext cx="371918" cy="109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7CF9F95-700D-4C41-8982-8238A58FE074}"/>
                  </a:ext>
                </a:extLst>
              </p14:cNvPr>
              <p14:cNvContentPartPr/>
              <p14:nvPr/>
            </p14:nvContentPartPr>
            <p14:xfrm>
              <a:off x="1101456" y="4005072"/>
              <a:ext cx="241200" cy="267840"/>
            </p14:xfrm>
          </p:contentPart>
        </mc:Choice>
        <mc:Fallback xmlns="">
          <p:pic>
            <p:nvPicPr>
              <p:cNvPr id="18" name="Ink 17">
                <a:extLst>
                  <a:ext uri="{FF2B5EF4-FFF2-40B4-BE49-F238E27FC236}">
                    <a16:creationId xmlns:a16="http://schemas.microsoft.com/office/drawing/2014/main" id="{97CF9F95-700D-4C41-8982-8238A58FE074}"/>
                  </a:ext>
                </a:extLst>
              </p:cNvPr>
              <p:cNvPicPr/>
              <p:nvPr/>
            </p:nvPicPr>
            <p:blipFill>
              <a:blip r:embed="rId20"/>
              <a:stretch>
                <a:fillRect/>
              </a:stretch>
            </p:blipFill>
            <p:spPr>
              <a:xfrm>
                <a:off x="1083816" y="3987432"/>
                <a:ext cx="2768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44B79FF6-74BA-44A8-A147-5862075DE5D9}"/>
                  </a:ext>
                </a:extLst>
              </p14:cNvPr>
              <p14:cNvContentPartPr/>
              <p14:nvPr/>
            </p14:nvContentPartPr>
            <p14:xfrm>
              <a:off x="1151856" y="4434552"/>
              <a:ext cx="275760" cy="288360"/>
            </p14:xfrm>
          </p:contentPart>
        </mc:Choice>
        <mc:Fallback xmlns="">
          <p:pic>
            <p:nvPicPr>
              <p:cNvPr id="19" name="Ink 18">
                <a:extLst>
                  <a:ext uri="{FF2B5EF4-FFF2-40B4-BE49-F238E27FC236}">
                    <a16:creationId xmlns:a16="http://schemas.microsoft.com/office/drawing/2014/main" id="{44B79FF6-74BA-44A8-A147-5862075DE5D9}"/>
                  </a:ext>
                </a:extLst>
              </p:cNvPr>
              <p:cNvPicPr/>
              <p:nvPr/>
            </p:nvPicPr>
            <p:blipFill>
              <a:blip r:embed="rId22"/>
              <a:stretch>
                <a:fillRect/>
              </a:stretch>
            </p:blipFill>
            <p:spPr>
              <a:xfrm>
                <a:off x="1133856" y="4416552"/>
                <a:ext cx="3114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64BA7027-9A8C-4B1C-9BDE-882478070C27}"/>
                  </a:ext>
                </a:extLst>
              </p14:cNvPr>
              <p14:cNvContentPartPr/>
              <p14:nvPr/>
            </p14:nvContentPartPr>
            <p14:xfrm>
              <a:off x="1142856" y="4851072"/>
              <a:ext cx="278280" cy="262800"/>
            </p14:xfrm>
          </p:contentPart>
        </mc:Choice>
        <mc:Fallback xmlns="">
          <p:pic>
            <p:nvPicPr>
              <p:cNvPr id="20" name="Ink 19">
                <a:extLst>
                  <a:ext uri="{FF2B5EF4-FFF2-40B4-BE49-F238E27FC236}">
                    <a16:creationId xmlns:a16="http://schemas.microsoft.com/office/drawing/2014/main" id="{64BA7027-9A8C-4B1C-9BDE-882478070C27}"/>
                  </a:ext>
                </a:extLst>
              </p:cNvPr>
              <p:cNvPicPr/>
              <p:nvPr/>
            </p:nvPicPr>
            <p:blipFill>
              <a:blip r:embed="rId24"/>
              <a:stretch>
                <a:fillRect/>
              </a:stretch>
            </p:blipFill>
            <p:spPr>
              <a:xfrm>
                <a:off x="1124856" y="4833072"/>
                <a:ext cx="313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3D59A730-6F14-4E3C-A044-C22FCC4FD119}"/>
                  </a:ext>
                </a:extLst>
              </p14:cNvPr>
              <p14:cNvContentPartPr/>
              <p14:nvPr/>
            </p14:nvContentPartPr>
            <p14:xfrm>
              <a:off x="1179216" y="5257152"/>
              <a:ext cx="246600" cy="237600"/>
            </p14:xfrm>
          </p:contentPart>
        </mc:Choice>
        <mc:Fallback xmlns="">
          <p:pic>
            <p:nvPicPr>
              <p:cNvPr id="21" name="Ink 20">
                <a:extLst>
                  <a:ext uri="{FF2B5EF4-FFF2-40B4-BE49-F238E27FC236}">
                    <a16:creationId xmlns:a16="http://schemas.microsoft.com/office/drawing/2014/main" id="{3D59A730-6F14-4E3C-A044-C22FCC4FD119}"/>
                  </a:ext>
                </a:extLst>
              </p:cNvPr>
              <p:cNvPicPr/>
              <p:nvPr/>
            </p:nvPicPr>
            <p:blipFill>
              <a:blip r:embed="rId26"/>
              <a:stretch>
                <a:fillRect/>
              </a:stretch>
            </p:blipFill>
            <p:spPr>
              <a:xfrm>
                <a:off x="1161216" y="5239512"/>
                <a:ext cx="2822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48EF1EE6-BDDB-4C3E-BAFE-097994705B21}"/>
                  </a:ext>
                </a:extLst>
              </p14:cNvPr>
              <p14:cNvContentPartPr/>
              <p14:nvPr/>
            </p14:nvContentPartPr>
            <p14:xfrm>
              <a:off x="1160496" y="5580072"/>
              <a:ext cx="290880" cy="250920"/>
            </p14:xfrm>
          </p:contentPart>
        </mc:Choice>
        <mc:Fallback xmlns="">
          <p:pic>
            <p:nvPicPr>
              <p:cNvPr id="22" name="Ink 21">
                <a:extLst>
                  <a:ext uri="{FF2B5EF4-FFF2-40B4-BE49-F238E27FC236}">
                    <a16:creationId xmlns:a16="http://schemas.microsoft.com/office/drawing/2014/main" id="{48EF1EE6-BDDB-4C3E-BAFE-097994705B21}"/>
                  </a:ext>
                </a:extLst>
              </p:cNvPr>
              <p:cNvPicPr/>
              <p:nvPr/>
            </p:nvPicPr>
            <p:blipFill>
              <a:blip r:embed="rId28"/>
              <a:stretch>
                <a:fillRect/>
              </a:stretch>
            </p:blipFill>
            <p:spPr>
              <a:xfrm>
                <a:off x="1142496" y="5562072"/>
                <a:ext cx="326520" cy="286560"/>
              </a:xfrm>
              <a:prstGeom prst="rect">
                <a:avLst/>
              </a:prstGeom>
            </p:spPr>
          </p:pic>
        </mc:Fallback>
      </mc:AlternateContent>
    </p:spTree>
    <p:extLst>
      <p:ext uri="{BB962C8B-B14F-4D97-AF65-F5344CB8AC3E}">
        <p14:creationId xmlns:p14="http://schemas.microsoft.com/office/powerpoint/2010/main" val="3353338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DA2C9AFF-CD98-49F1-B828-29525AEDBB13}"/>
              </a:ext>
            </a:extLst>
          </p:cNvPr>
          <p:cNvSpPr>
            <a:spLocks noGrp="1"/>
          </p:cNvSpPr>
          <p:nvPr>
            <p:ph idx="1"/>
          </p:nvPr>
        </p:nvSpPr>
        <p:spPr>
          <a:xfrm>
            <a:off x="838200" y="4967126"/>
            <a:ext cx="10515600" cy="1343705"/>
          </a:xfrm>
        </p:spPr>
        <p:txBody>
          <a:bodyPr>
            <a:normAutofit/>
          </a:bodyPr>
          <a:lstStyle/>
          <a:p>
            <a:r>
              <a:rPr lang="en-US" dirty="0"/>
              <a:t>In the Chat, write one or two words to describe today’s workshop.</a:t>
            </a:r>
            <a:endParaRPr lang="en-US" dirty="0">
              <a:solidFill>
                <a:schemeClr val="accent2"/>
              </a:solidFill>
            </a:endParaRP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6EAF11BE-8736-4C05-A95E-54C2523E1B87}"/>
                  </a:ext>
                </a:extLst>
              </p14:cNvPr>
              <p14:cNvContentPartPr/>
              <p14:nvPr/>
            </p14:nvContentPartPr>
            <p14:xfrm>
              <a:off x="3389820" y="1843046"/>
              <a:ext cx="970920" cy="3060720"/>
            </p14:xfrm>
          </p:contentPart>
        </mc:Choice>
        <mc:Fallback xmlns="">
          <p:pic>
            <p:nvPicPr>
              <p:cNvPr id="32" name="Ink 31">
                <a:extLst>
                  <a:ext uri="{FF2B5EF4-FFF2-40B4-BE49-F238E27FC236}">
                    <a16:creationId xmlns:a16="http://schemas.microsoft.com/office/drawing/2014/main" id="{6EAF11BE-8736-4C05-A95E-54C2523E1B87}"/>
                  </a:ext>
                </a:extLst>
              </p:cNvPr>
              <p:cNvPicPr/>
              <p:nvPr/>
            </p:nvPicPr>
            <p:blipFill>
              <a:blip r:embed="rId16"/>
              <a:stretch>
                <a:fillRect/>
              </a:stretch>
            </p:blipFill>
            <p:spPr>
              <a:xfrm>
                <a:off x="3371827" y="1825048"/>
                <a:ext cx="1006547" cy="30963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D77A649E-28C0-4FBB-BCB8-E3E555DBD6AA}"/>
                  </a:ext>
                </a:extLst>
              </p14:cNvPr>
              <p14:cNvContentPartPr/>
              <p14:nvPr/>
            </p14:nvContentPartPr>
            <p14:xfrm>
              <a:off x="659220" y="1532726"/>
              <a:ext cx="2497680" cy="3259440"/>
            </p14:xfrm>
          </p:contentPart>
        </mc:Choice>
        <mc:Fallback xmlns="">
          <p:pic>
            <p:nvPicPr>
              <p:cNvPr id="33" name="Ink 32">
                <a:extLst>
                  <a:ext uri="{FF2B5EF4-FFF2-40B4-BE49-F238E27FC236}">
                    <a16:creationId xmlns:a16="http://schemas.microsoft.com/office/drawing/2014/main" id="{D77A649E-28C0-4FBB-BCB8-E3E555DBD6AA}"/>
                  </a:ext>
                </a:extLst>
              </p:cNvPr>
              <p:cNvPicPr/>
              <p:nvPr/>
            </p:nvPicPr>
            <p:blipFill>
              <a:blip r:embed="rId18"/>
              <a:stretch>
                <a:fillRect/>
              </a:stretch>
            </p:blipFill>
            <p:spPr>
              <a:xfrm>
                <a:off x="641220" y="1515084"/>
                <a:ext cx="2533320" cy="3295084"/>
              </a:xfrm>
              <a:prstGeom prst="rect">
                <a:avLst/>
              </a:prstGeom>
            </p:spPr>
          </p:pic>
        </mc:Fallback>
      </mc:AlternateContent>
      <p:sp>
        <p:nvSpPr>
          <p:cNvPr id="2" name="Title 1">
            <a:extLst>
              <a:ext uri="{FF2B5EF4-FFF2-40B4-BE49-F238E27FC236}">
                <a16:creationId xmlns:a16="http://schemas.microsoft.com/office/drawing/2014/main" id="{CB48BC4A-C3A1-408B-B0D2-06C6C274C8D5}"/>
              </a:ext>
            </a:extLst>
          </p:cNvPr>
          <p:cNvSpPr>
            <a:spLocks noGrp="1"/>
          </p:cNvSpPr>
          <p:nvPr>
            <p:ph type="title"/>
          </p:nvPr>
        </p:nvSpPr>
        <p:spPr/>
        <p:txBody>
          <a:bodyPr/>
          <a:lstStyle/>
          <a:p>
            <a:r>
              <a:rPr lang="en-US" dirty="0"/>
              <a:t>How’d it go?</a:t>
            </a:r>
          </a:p>
        </p:txBody>
      </p:sp>
    </p:spTree>
    <p:extLst>
      <p:ext uri="{BB962C8B-B14F-4D97-AF65-F5344CB8AC3E}">
        <p14:creationId xmlns:p14="http://schemas.microsoft.com/office/powerpoint/2010/main" val="166644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D4F53-A17A-4907-8AC1-C15FE4019C02}"/>
              </a:ext>
            </a:extLst>
          </p:cNvPr>
          <p:cNvSpPr>
            <a:spLocks noGrp="1"/>
          </p:cNvSpPr>
          <p:nvPr>
            <p:ph idx="1"/>
          </p:nvPr>
        </p:nvSpPr>
        <p:spPr>
          <a:xfrm>
            <a:off x="838200" y="1825625"/>
            <a:ext cx="5701937" cy="4351338"/>
          </a:xfrm>
        </p:spPr>
        <p:txBody>
          <a:bodyPr>
            <a:normAutofit/>
          </a:bodyPr>
          <a:lstStyle/>
          <a:p>
            <a:r>
              <a:rPr lang="en-US" dirty="0"/>
              <a:t>You can choose to be on CRUISE CONTROL or TAKE THE WHEEL</a:t>
            </a:r>
          </a:p>
          <a:p>
            <a:pPr lvl="1"/>
            <a:r>
              <a:rPr lang="en-US" dirty="0"/>
              <a:t>Watch and observe OR try things out</a:t>
            </a:r>
          </a:p>
          <a:p>
            <a:r>
              <a:rPr lang="en-US" dirty="0"/>
              <a:t>We’re going to be switching between different tools and windows</a:t>
            </a:r>
          </a:p>
          <a:p>
            <a:pPr lvl="1"/>
            <a:r>
              <a:rPr lang="en-US" dirty="0"/>
              <a:t>It might be clunky! </a:t>
            </a:r>
          </a:p>
          <a:p>
            <a:r>
              <a:rPr lang="en-US" dirty="0"/>
              <a:t>We’re going to be on the BALCONY and the DANCEFLOOR</a:t>
            </a:r>
          </a:p>
        </p:txBody>
      </p:sp>
      <mc:AlternateContent xmlns:mc="http://schemas.openxmlformats.org/markup-compatibility/2006" xmlns:p14="http://schemas.microsoft.com/office/powerpoint/2010/main">
        <mc:Choice Requires="p14">
          <p:contentPart p14:bwMode="auto" r:id="rId3">
            <p14:nvContentPartPr>
              <p14:cNvPr id="310" name="Ink 309">
                <a:extLst>
                  <a:ext uri="{FF2B5EF4-FFF2-40B4-BE49-F238E27FC236}">
                    <a16:creationId xmlns:a16="http://schemas.microsoft.com/office/drawing/2014/main" id="{90044EC9-61E3-41E8-94B8-2DE631DA4589}"/>
                  </a:ext>
                </a:extLst>
              </p14:cNvPr>
              <p14:cNvContentPartPr/>
              <p14:nvPr/>
            </p14:nvContentPartPr>
            <p14:xfrm>
              <a:off x="6540137" y="1752531"/>
              <a:ext cx="4725360" cy="4877650"/>
            </p14:xfrm>
          </p:contentPart>
        </mc:Choice>
        <mc:Fallback xmlns="">
          <p:pic>
            <p:nvPicPr>
              <p:cNvPr id="310" name="Ink 309">
                <a:extLst>
                  <a:ext uri="{FF2B5EF4-FFF2-40B4-BE49-F238E27FC236}">
                    <a16:creationId xmlns:a16="http://schemas.microsoft.com/office/drawing/2014/main" id="{90044EC9-61E3-41E8-94B8-2DE631DA4589}"/>
                  </a:ext>
                </a:extLst>
              </p:cNvPr>
              <p:cNvPicPr/>
              <p:nvPr/>
            </p:nvPicPr>
            <p:blipFill>
              <a:blip r:embed="rId4"/>
              <a:stretch>
                <a:fillRect/>
              </a:stretch>
            </p:blipFill>
            <p:spPr>
              <a:xfrm>
                <a:off x="6531497" y="1743531"/>
                <a:ext cx="4743000" cy="4895290"/>
              </a:xfrm>
              <a:prstGeom prst="rect">
                <a:avLst/>
              </a:prstGeom>
            </p:spPr>
          </p:pic>
        </mc:Fallback>
      </mc:AlternateContent>
      <p:sp>
        <p:nvSpPr>
          <p:cNvPr id="2" name="Title 1">
            <a:extLst>
              <a:ext uri="{FF2B5EF4-FFF2-40B4-BE49-F238E27FC236}">
                <a16:creationId xmlns:a16="http://schemas.microsoft.com/office/drawing/2014/main" id="{37421756-4180-475F-AD47-C28C03AA2AD2}"/>
              </a:ext>
            </a:extLst>
          </p:cNvPr>
          <p:cNvSpPr>
            <a:spLocks noGrp="1"/>
          </p:cNvSpPr>
          <p:nvPr>
            <p:ph type="title"/>
          </p:nvPr>
        </p:nvSpPr>
        <p:spPr/>
        <p:txBody>
          <a:bodyPr/>
          <a:lstStyle/>
          <a:p>
            <a:r>
              <a:rPr lang="en-US" dirty="0"/>
              <a:t>For today:</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6B3FD84-1755-4B22-B99C-2F1FA2B7E817}"/>
                  </a:ext>
                </a:extLst>
              </p14:cNvPr>
              <p14:cNvContentPartPr/>
              <p14:nvPr/>
            </p14:nvContentPartPr>
            <p14:xfrm>
              <a:off x="4544136" y="2182752"/>
              <a:ext cx="837720" cy="84960"/>
            </p14:xfrm>
          </p:contentPart>
        </mc:Choice>
        <mc:Fallback xmlns="">
          <p:pic>
            <p:nvPicPr>
              <p:cNvPr id="4" name="Ink 3">
                <a:extLst>
                  <a:ext uri="{FF2B5EF4-FFF2-40B4-BE49-F238E27FC236}">
                    <a16:creationId xmlns:a16="http://schemas.microsoft.com/office/drawing/2014/main" id="{76B3FD84-1755-4B22-B99C-2F1FA2B7E817}"/>
                  </a:ext>
                </a:extLst>
              </p:cNvPr>
              <p:cNvPicPr/>
              <p:nvPr/>
            </p:nvPicPr>
            <p:blipFill>
              <a:blip r:embed="rId6"/>
              <a:stretch>
                <a:fillRect/>
              </a:stretch>
            </p:blipFill>
            <p:spPr>
              <a:xfrm>
                <a:off x="4526496" y="2165112"/>
                <a:ext cx="873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6F2E6227-591B-44CC-80D5-EEBCF3B28894}"/>
                  </a:ext>
                </a:extLst>
              </p14:cNvPr>
              <p14:cNvContentPartPr/>
              <p14:nvPr/>
            </p14:nvContentPartPr>
            <p14:xfrm>
              <a:off x="1380456" y="2629872"/>
              <a:ext cx="738360" cy="39960"/>
            </p14:xfrm>
          </p:contentPart>
        </mc:Choice>
        <mc:Fallback xmlns="">
          <p:pic>
            <p:nvPicPr>
              <p:cNvPr id="5" name="Ink 4">
                <a:extLst>
                  <a:ext uri="{FF2B5EF4-FFF2-40B4-BE49-F238E27FC236}">
                    <a16:creationId xmlns:a16="http://schemas.microsoft.com/office/drawing/2014/main" id="{6F2E6227-591B-44CC-80D5-EEBCF3B28894}"/>
                  </a:ext>
                </a:extLst>
              </p:cNvPr>
              <p:cNvPicPr/>
              <p:nvPr/>
            </p:nvPicPr>
            <p:blipFill>
              <a:blip r:embed="rId8"/>
              <a:stretch>
                <a:fillRect/>
              </a:stretch>
            </p:blipFill>
            <p:spPr>
              <a:xfrm>
                <a:off x="1362816" y="2611872"/>
                <a:ext cx="774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7C6B49F-0F96-41D5-8FC7-62A5B3482EFB}"/>
                  </a:ext>
                </a:extLst>
              </p14:cNvPr>
              <p14:cNvContentPartPr/>
              <p14:nvPr/>
            </p14:nvContentPartPr>
            <p14:xfrm>
              <a:off x="3346416" y="2493072"/>
              <a:ext cx="2158560" cy="158760"/>
            </p14:xfrm>
          </p:contentPart>
        </mc:Choice>
        <mc:Fallback xmlns="">
          <p:pic>
            <p:nvPicPr>
              <p:cNvPr id="6" name="Ink 5">
                <a:extLst>
                  <a:ext uri="{FF2B5EF4-FFF2-40B4-BE49-F238E27FC236}">
                    <a16:creationId xmlns:a16="http://schemas.microsoft.com/office/drawing/2014/main" id="{F7C6B49F-0F96-41D5-8FC7-62A5B3482EFB}"/>
                  </a:ext>
                </a:extLst>
              </p:cNvPr>
              <p:cNvPicPr/>
              <p:nvPr/>
            </p:nvPicPr>
            <p:blipFill>
              <a:blip r:embed="rId10"/>
              <a:stretch>
                <a:fillRect/>
              </a:stretch>
            </p:blipFill>
            <p:spPr>
              <a:xfrm>
                <a:off x="3328416" y="2475072"/>
                <a:ext cx="2194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92F7052-1450-49F4-9CD0-9C5C53234678}"/>
                  </a:ext>
                </a:extLst>
              </p14:cNvPr>
              <p14:cNvContentPartPr/>
              <p14:nvPr/>
            </p14:nvContentPartPr>
            <p14:xfrm>
              <a:off x="7525296" y="3026232"/>
              <a:ext cx="1282320" cy="808200"/>
            </p14:xfrm>
          </p:contentPart>
        </mc:Choice>
        <mc:Fallback xmlns="">
          <p:pic>
            <p:nvPicPr>
              <p:cNvPr id="7" name="Ink 6">
                <a:extLst>
                  <a:ext uri="{FF2B5EF4-FFF2-40B4-BE49-F238E27FC236}">
                    <a16:creationId xmlns:a16="http://schemas.microsoft.com/office/drawing/2014/main" id="{692F7052-1450-49F4-9CD0-9C5C53234678}"/>
                  </a:ext>
                </a:extLst>
              </p:cNvPr>
              <p:cNvPicPr/>
              <p:nvPr/>
            </p:nvPicPr>
            <p:blipFill>
              <a:blip r:embed="rId12"/>
              <a:stretch>
                <a:fillRect/>
              </a:stretch>
            </p:blipFill>
            <p:spPr>
              <a:xfrm>
                <a:off x="7507656" y="2990592"/>
                <a:ext cx="131796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E4ADC38-712D-4E1C-805C-8E02F38E81D6}"/>
                  </a:ext>
                </a:extLst>
              </p14:cNvPr>
              <p14:cNvContentPartPr/>
              <p14:nvPr/>
            </p14:nvContentPartPr>
            <p14:xfrm>
              <a:off x="9588816" y="2567592"/>
              <a:ext cx="250200" cy="924840"/>
            </p14:xfrm>
          </p:contentPart>
        </mc:Choice>
        <mc:Fallback xmlns="">
          <p:pic>
            <p:nvPicPr>
              <p:cNvPr id="8" name="Ink 7">
                <a:extLst>
                  <a:ext uri="{FF2B5EF4-FFF2-40B4-BE49-F238E27FC236}">
                    <a16:creationId xmlns:a16="http://schemas.microsoft.com/office/drawing/2014/main" id="{DE4ADC38-712D-4E1C-805C-8E02F38E81D6}"/>
                  </a:ext>
                </a:extLst>
              </p:cNvPr>
              <p:cNvPicPr/>
              <p:nvPr/>
            </p:nvPicPr>
            <p:blipFill>
              <a:blip r:embed="rId14"/>
              <a:stretch>
                <a:fillRect/>
              </a:stretch>
            </p:blipFill>
            <p:spPr>
              <a:xfrm>
                <a:off x="9571176" y="2531592"/>
                <a:ext cx="28584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A847E2E0-2A33-46CA-920E-66AE8096EA29}"/>
                  </a:ext>
                </a:extLst>
              </p14:cNvPr>
              <p14:cNvContentPartPr/>
              <p14:nvPr/>
            </p14:nvContentPartPr>
            <p14:xfrm>
              <a:off x="9646776" y="3629592"/>
              <a:ext cx="844560" cy="84600"/>
            </p14:xfrm>
          </p:contentPart>
        </mc:Choice>
        <mc:Fallback xmlns="">
          <p:pic>
            <p:nvPicPr>
              <p:cNvPr id="9" name="Ink 8">
                <a:extLst>
                  <a:ext uri="{FF2B5EF4-FFF2-40B4-BE49-F238E27FC236}">
                    <a16:creationId xmlns:a16="http://schemas.microsoft.com/office/drawing/2014/main" id="{A847E2E0-2A33-46CA-920E-66AE8096EA29}"/>
                  </a:ext>
                </a:extLst>
              </p:cNvPr>
              <p:cNvPicPr/>
              <p:nvPr/>
            </p:nvPicPr>
            <p:blipFill>
              <a:blip r:embed="rId16"/>
              <a:stretch>
                <a:fillRect/>
              </a:stretch>
            </p:blipFill>
            <p:spPr>
              <a:xfrm>
                <a:off x="9628776" y="3593952"/>
                <a:ext cx="880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250509E3-A716-4645-ABE0-064602B5827A}"/>
                  </a:ext>
                </a:extLst>
              </p14:cNvPr>
              <p14:cNvContentPartPr/>
              <p14:nvPr/>
            </p14:nvContentPartPr>
            <p14:xfrm>
              <a:off x="2322216" y="3885552"/>
              <a:ext cx="2495520" cy="117720"/>
            </p14:xfrm>
          </p:contentPart>
        </mc:Choice>
        <mc:Fallback xmlns="">
          <p:pic>
            <p:nvPicPr>
              <p:cNvPr id="12" name="Ink 11">
                <a:extLst>
                  <a:ext uri="{FF2B5EF4-FFF2-40B4-BE49-F238E27FC236}">
                    <a16:creationId xmlns:a16="http://schemas.microsoft.com/office/drawing/2014/main" id="{250509E3-A716-4645-ABE0-064602B5827A}"/>
                  </a:ext>
                </a:extLst>
              </p:cNvPr>
              <p:cNvPicPr/>
              <p:nvPr/>
            </p:nvPicPr>
            <p:blipFill>
              <a:blip r:embed="rId18"/>
              <a:stretch>
                <a:fillRect/>
              </a:stretch>
            </p:blipFill>
            <p:spPr>
              <a:xfrm>
                <a:off x="2304573" y="3867607"/>
                <a:ext cx="2531165" cy="15325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F5FBF36B-6E3A-4F0E-AC63-6ED91D5888A2}"/>
                  </a:ext>
                </a:extLst>
              </p14:cNvPr>
              <p14:cNvContentPartPr/>
              <p14:nvPr/>
            </p14:nvContentPartPr>
            <p14:xfrm>
              <a:off x="7988976" y="6235272"/>
              <a:ext cx="1903320" cy="453240"/>
            </p14:xfrm>
          </p:contentPart>
        </mc:Choice>
        <mc:Fallback xmlns="">
          <p:pic>
            <p:nvPicPr>
              <p:cNvPr id="16" name="Ink 15">
                <a:extLst>
                  <a:ext uri="{FF2B5EF4-FFF2-40B4-BE49-F238E27FC236}">
                    <a16:creationId xmlns:a16="http://schemas.microsoft.com/office/drawing/2014/main" id="{F5FBF36B-6E3A-4F0E-AC63-6ED91D5888A2}"/>
                  </a:ext>
                </a:extLst>
              </p:cNvPr>
              <p:cNvPicPr/>
              <p:nvPr/>
            </p:nvPicPr>
            <p:blipFill>
              <a:blip r:embed="rId20"/>
              <a:stretch>
                <a:fillRect/>
              </a:stretch>
            </p:blipFill>
            <p:spPr>
              <a:xfrm>
                <a:off x="7970976" y="6217632"/>
                <a:ext cx="193896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6F1C5738-A59C-4914-90B4-05A4C33E472E}"/>
                  </a:ext>
                </a:extLst>
              </p14:cNvPr>
              <p14:cNvContentPartPr/>
              <p14:nvPr/>
            </p14:nvContentPartPr>
            <p14:xfrm>
              <a:off x="8119296" y="6271632"/>
              <a:ext cx="852480" cy="416880"/>
            </p14:xfrm>
          </p:contentPart>
        </mc:Choice>
        <mc:Fallback xmlns="">
          <p:pic>
            <p:nvPicPr>
              <p:cNvPr id="17" name="Ink 16">
                <a:extLst>
                  <a:ext uri="{FF2B5EF4-FFF2-40B4-BE49-F238E27FC236}">
                    <a16:creationId xmlns:a16="http://schemas.microsoft.com/office/drawing/2014/main" id="{6F1C5738-A59C-4914-90B4-05A4C33E472E}"/>
                  </a:ext>
                </a:extLst>
              </p:cNvPr>
              <p:cNvPicPr/>
              <p:nvPr/>
            </p:nvPicPr>
            <p:blipFill>
              <a:blip r:embed="rId22"/>
              <a:stretch>
                <a:fillRect/>
              </a:stretch>
            </p:blipFill>
            <p:spPr>
              <a:xfrm>
                <a:off x="8101656" y="6235632"/>
                <a:ext cx="8881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B0854AC5-40C5-4640-B3DC-160253156B51}"/>
                  </a:ext>
                </a:extLst>
              </p14:cNvPr>
              <p14:cNvContentPartPr/>
              <p14:nvPr/>
            </p14:nvContentPartPr>
            <p14:xfrm>
              <a:off x="9043056" y="6287832"/>
              <a:ext cx="712440" cy="432000"/>
            </p14:xfrm>
          </p:contentPart>
        </mc:Choice>
        <mc:Fallback xmlns="">
          <p:pic>
            <p:nvPicPr>
              <p:cNvPr id="18" name="Ink 17">
                <a:extLst>
                  <a:ext uri="{FF2B5EF4-FFF2-40B4-BE49-F238E27FC236}">
                    <a16:creationId xmlns:a16="http://schemas.microsoft.com/office/drawing/2014/main" id="{B0854AC5-40C5-4640-B3DC-160253156B51}"/>
                  </a:ext>
                </a:extLst>
              </p:cNvPr>
              <p:cNvPicPr/>
              <p:nvPr/>
            </p:nvPicPr>
            <p:blipFill>
              <a:blip r:embed="rId24"/>
              <a:stretch>
                <a:fillRect/>
              </a:stretch>
            </p:blipFill>
            <p:spPr>
              <a:xfrm>
                <a:off x="9025056" y="6252192"/>
                <a:ext cx="74808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B4EC258F-C60E-4214-AEB5-5C8FD2EF6744}"/>
                  </a:ext>
                </a:extLst>
              </p14:cNvPr>
              <p14:cNvContentPartPr/>
              <p14:nvPr/>
            </p14:nvContentPartPr>
            <p14:xfrm>
              <a:off x="6339096" y="4198752"/>
              <a:ext cx="3369960" cy="1379160"/>
            </p14:xfrm>
          </p:contentPart>
        </mc:Choice>
        <mc:Fallback xmlns="">
          <p:pic>
            <p:nvPicPr>
              <p:cNvPr id="20" name="Ink 19">
                <a:extLst>
                  <a:ext uri="{FF2B5EF4-FFF2-40B4-BE49-F238E27FC236}">
                    <a16:creationId xmlns:a16="http://schemas.microsoft.com/office/drawing/2014/main" id="{B4EC258F-C60E-4214-AEB5-5C8FD2EF6744}"/>
                  </a:ext>
                </a:extLst>
              </p:cNvPr>
              <p:cNvPicPr/>
              <p:nvPr/>
            </p:nvPicPr>
            <p:blipFill>
              <a:blip r:embed="rId26"/>
              <a:stretch>
                <a:fillRect/>
              </a:stretch>
            </p:blipFill>
            <p:spPr>
              <a:xfrm>
                <a:off x="6321456" y="4180752"/>
                <a:ext cx="3405600" cy="1414800"/>
              </a:xfrm>
              <a:prstGeom prst="rect">
                <a:avLst/>
              </a:prstGeom>
            </p:spPr>
          </p:pic>
        </mc:Fallback>
      </mc:AlternateContent>
    </p:spTree>
    <p:extLst>
      <p:ext uri="{BB962C8B-B14F-4D97-AF65-F5344CB8AC3E}">
        <p14:creationId xmlns:p14="http://schemas.microsoft.com/office/powerpoint/2010/main" val="422710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C624-BB9D-4894-A35C-4D08542B992F}"/>
              </a:ext>
            </a:extLst>
          </p:cNvPr>
          <p:cNvSpPr>
            <a:spLocks noGrp="1"/>
          </p:cNvSpPr>
          <p:nvPr>
            <p:ph type="title"/>
          </p:nvPr>
        </p:nvSpPr>
        <p:spPr/>
        <p:txBody>
          <a:bodyPr/>
          <a:lstStyle/>
          <a:p>
            <a:r>
              <a:rPr lang="en-US" dirty="0"/>
              <a:t>How to use GlobalMeet (was </a:t>
            </a:r>
            <a:r>
              <a:rPr lang="en-US" dirty="0" err="1"/>
              <a:t>ReadyTalk</a:t>
            </a:r>
            <a:r>
              <a:rPr lang="en-US" dirty="0"/>
              <a:t>)</a:t>
            </a:r>
          </a:p>
        </p:txBody>
      </p:sp>
      <p:sp>
        <p:nvSpPr>
          <p:cNvPr id="7" name="Content Placeholder 6">
            <a:extLst>
              <a:ext uri="{FF2B5EF4-FFF2-40B4-BE49-F238E27FC236}">
                <a16:creationId xmlns:a16="http://schemas.microsoft.com/office/drawing/2014/main" id="{D089346E-42E5-4BE0-8652-9E3AD8BA6580}"/>
              </a:ext>
            </a:extLst>
          </p:cNvPr>
          <p:cNvSpPr>
            <a:spLocks noGrp="1"/>
          </p:cNvSpPr>
          <p:nvPr>
            <p:ph sz="half" idx="1"/>
          </p:nvPr>
        </p:nvSpPr>
        <p:spPr/>
        <p:txBody>
          <a:bodyPr>
            <a:normAutofit fontScale="92500" lnSpcReduction="10000"/>
          </a:bodyPr>
          <a:lstStyle/>
          <a:p>
            <a:pPr marL="0" indent="0">
              <a:buNone/>
            </a:pPr>
            <a:r>
              <a:rPr lang="en-US" b="1" dirty="0"/>
              <a:t>House-keeping</a:t>
            </a:r>
          </a:p>
          <a:p>
            <a:r>
              <a:rPr lang="en-US" dirty="0"/>
              <a:t>Can you hear/see? </a:t>
            </a:r>
          </a:p>
          <a:p>
            <a:r>
              <a:rPr lang="en-US" dirty="0"/>
              <a:t>If booted out, dial/click back in</a:t>
            </a:r>
          </a:p>
          <a:p>
            <a:pPr lvl="1"/>
            <a:r>
              <a:rPr lang="en-US" dirty="0"/>
              <a:t>May need to delete cache and cookies and close your browser </a:t>
            </a:r>
          </a:p>
          <a:p>
            <a:r>
              <a:rPr lang="en-US" dirty="0"/>
              <a:t>We are recording </a:t>
            </a:r>
          </a:p>
          <a:p>
            <a:r>
              <a:rPr lang="en-US" dirty="0"/>
              <a:t>Mute when not talking:</a:t>
            </a:r>
          </a:p>
          <a:p>
            <a:pPr lvl="1"/>
            <a:r>
              <a:rPr lang="en-US" dirty="0"/>
              <a:t>You’ll be on mute by default</a:t>
            </a:r>
          </a:p>
          <a:p>
            <a:pPr lvl="1"/>
            <a:r>
              <a:rPr lang="en-US" dirty="0"/>
              <a:t>You can unmute yourself</a:t>
            </a:r>
          </a:p>
          <a:p>
            <a:pPr lvl="1"/>
            <a:r>
              <a:rPr lang="en-US" dirty="0"/>
              <a:t>If we mute you, don’t take it personally</a:t>
            </a:r>
          </a:p>
          <a:p>
            <a:r>
              <a:rPr lang="en-US" dirty="0"/>
              <a:t>Use Chat to ask questions and get links</a:t>
            </a:r>
          </a:p>
        </p:txBody>
      </p:sp>
      <p:sp>
        <p:nvSpPr>
          <p:cNvPr id="13" name="Content Placeholder 6">
            <a:extLst>
              <a:ext uri="{FF2B5EF4-FFF2-40B4-BE49-F238E27FC236}">
                <a16:creationId xmlns:a16="http://schemas.microsoft.com/office/drawing/2014/main" id="{5B9DD89A-BDBB-466F-BE40-8597630BA311}"/>
              </a:ext>
            </a:extLst>
          </p:cNvPr>
          <p:cNvSpPr txBox="1">
            <a:spLocks/>
          </p:cNvSpPr>
          <p:nvPr/>
        </p:nvSpPr>
        <p:spPr>
          <a:xfrm>
            <a:off x="6243918" y="2789653"/>
            <a:ext cx="5181600" cy="33873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PT Light" panose="020B04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T Light" panose="020B04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PT Light" panose="020B04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Light" panose="020B04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PT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GlobalMeet nuances</a:t>
            </a:r>
          </a:p>
          <a:p>
            <a:r>
              <a:rPr lang="en-US" dirty="0"/>
              <a:t>Web-based</a:t>
            </a:r>
          </a:p>
          <a:p>
            <a:pPr lvl="1"/>
            <a:r>
              <a:rPr lang="en-US" dirty="0"/>
              <a:t>If you want to share your screen, you need to install an extension</a:t>
            </a:r>
          </a:p>
          <a:p>
            <a:pPr lvl="1"/>
            <a:r>
              <a:rPr lang="en-US" dirty="0"/>
              <a:t>You can also download the app</a:t>
            </a:r>
          </a:p>
          <a:p>
            <a:r>
              <a:rPr lang="en-US" dirty="0"/>
              <a:t>Lag: delay between speaking and hearing, mute &amp; unmute</a:t>
            </a:r>
          </a:p>
          <a:p>
            <a:r>
              <a:rPr lang="en-US" dirty="0"/>
              <a:t>Easy to join; log in as guest with passcode provided</a:t>
            </a:r>
          </a:p>
        </p:txBody>
      </p:sp>
      <p:pic>
        <p:nvPicPr>
          <p:cNvPr id="14" name="Picture 13">
            <a:extLst>
              <a:ext uri="{FF2B5EF4-FFF2-40B4-BE49-F238E27FC236}">
                <a16:creationId xmlns:a16="http://schemas.microsoft.com/office/drawing/2014/main" id="{AF7D5A1B-2A0D-439E-B846-6F8354C9C540}"/>
              </a:ext>
            </a:extLst>
          </p:cNvPr>
          <p:cNvPicPr>
            <a:picLocks noChangeAspect="1"/>
          </p:cNvPicPr>
          <p:nvPr/>
        </p:nvPicPr>
        <p:blipFill>
          <a:blip r:embed="rId3"/>
          <a:stretch>
            <a:fillRect/>
          </a:stretch>
        </p:blipFill>
        <p:spPr>
          <a:xfrm>
            <a:off x="6174356" y="1712535"/>
            <a:ext cx="5179444" cy="146993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034B15A-04D3-4BD0-BB51-BB9C561115F8}"/>
                  </a:ext>
                </a:extLst>
              </p14:cNvPr>
              <p14:cNvContentPartPr/>
              <p14:nvPr/>
            </p14:nvContentPartPr>
            <p14:xfrm>
              <a:off x="1910736" y="5441472"/>
              <a:ext cx="3696480" cy="245160"/>
            </p14:xfrm>
          </p:contentPart>
        </mc:Choice>
        <mc:Fallback xmlns="">
          <p:pic>
            <p:nvPicPr>
              <p:cNvPr id="4" name="Ink 3">
                <a:extLst>
                  <a:ext uri="{FF2B5EF4-FFF2-40B4-BE49-F238E27FC236}">
                    <a16:creationId xmlns:a16="http://schemas.microsoft.com/office/drawing/2014/main" id="{2034B15A-04D3-4BD0-BB51-BB9C561115F8}"/>
                  </a:ext>
                </a:extLst>
              </p:cNvPr>
              <p:cNvPicPr/>
              <p:nvPr/>
            </p:nvPicPr>
            <p:blipFill>
              <a:blip r:embed="rId5"/>
              <a:stretch>
                <a:fillRect/>
              </a:stretch>
            </p:blipFill>
            <p:spPr>
              <a:xfrm>
                <a:off x="1892736" y="5423472"/>
                <a:ext cx="37321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083CB8A-4EB5-4013-B3B7-5B297117169D}"/>
                  </a:ext>
                </a:extLst>
              </p14:cNvPr>
              <p14:cNvContentPartPr/>
              <p14:nvPr/>
            </p14:nvContentPartPr>
            <p14:xfrm>
              <a:off x="6394176" y="4769352"/>
              <a:ext cx="725400" cy="610560"/>
            </p14:xfrm>
          </p:contentPart>
        </mc:Choice>
        <mc:Fallback xmlns="">
          <p:pic>
            <p:nvPicPr>
              <p:cNvPr id="5" name="Ink 4">
                <a:extLst>
                  <a:ext uri="{FF2B5EF4-FFF2-40B4-BE49-F238E27FC236}">
                    <a16:creationId xmlns:a16="http://schemas.microsoft.com/office/drawing/2014/main" id="{9083CB8A-4EB5-4013-B3B7-5B297117169D}"/>
                  </a:ext>
                </a:extLst>
              </p:cNvPr>
              <p:cNvPicPr/>
              <p:nvPr/>
            </p:nvPicPr>
            <p:blipFill>
              <a:blip r:embed="rId7"/>
              <a:stretch>
                <a:fillRect/>
              </a:stretch>
            </p:blipFill>
            <p:spPr>
              <a:xfrm>
                <a:off x="6376176" y="4751712"/>
                <a:ext cx="76104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ADA20536-5284-4C1E-A052-9FFDB3AAAE79}"/>
                  </a:ext>
                </a:extLst>
              </p14:cNvPr>
              <p14:cNvContentPartPr/>
              <p14:nvPr/>
            </p14:nvContentPartPr>
            <p14:xfrm>
              <a:off x="1597176" y="1323072"/>
              <a:ext cx="8080920" cy="3002040"/>
            </p14:xfrm>
          </p:contentPart>
        </mc:Choice>
        <mc:Fallback xmlns="">
          <p:pic>
            <p:nvPicPr>
              <p:cNvPr id="6" name="Ink 5">
                <a:extLst>
                  <a:ext uri="{FF2B5EF4-FFF2-40B4-BE49-F238E27FC236}">
                    <a16:creationId xmlns:a16="http://schemas.microsoft.com/office/drawing/2014/main" id="{ADA20536-5284-4C1E-A052-9FFDB3AAAE79}"/>
                  </a:ext>
                </a:extLst>
              </p:cNvPr>
              <p:cNvPicPr/>
              <p:nvPr/>
            </p:nvPicPr>
            <p:blipFill>
              <a:blip r:embed="rId9"/>
              <a:stretch>
                <a:fillRect/>
              </a:stretch>
            </p:blipFill>
            <p:spPr>
              <a:xfrm>
                <a:off x="1579176" y="1305432"/>
                <a:ext cx="8116560" cy="3037680"/>
              </a:xfrm>
              <a:prstGeom prst="rect">
                <a:avLst/>
              </a:prstGeom>
            </p:spPr>
          </p:pic>
        </mc:Fallback>
      </mc:AlternateContent>
    </p:spTree>
    <p:extLst>
      <p:ext uri="{BB962C8B-B14F-4D97-AF65-F5344CB8AC3E}">
        <p14:creationId xmlns:p14="http://schemas.microsoft.com/office/powerpoint/2010/main" val="414972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2FCDF1D-DFB4-4420-B450-F44D07FA41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396" y="643465"/>
            <a:ext cx="8704793"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Connector 14">
            <a:extLst>
              <a:ext uri="{FF2B5EF4-FFF2-40B4-BE49-F238E27FC236}">
                <a16:creationId xmlns:a16="http://schemas.microsoft.com/office/drawing/2014/main" id="{FD902973-C555-4F32-9DA7-08FE4F0089BC}"/>
              </a:ext>
            </a:extLst>
          </p:cNvPr>
          <p:cNvCxnSpPr>
            <a:cxnSpLocks/>
            <a:endCxn id="16" idx="3"/>
          </p:cNvCxnSpPr>
          <p:nvPr/>
        </p:nvCxnSpPr>
        <p:spPr>
          <a:xfrm flipH="1" flipV="1">
            <a:off x="1900173" y="1043006"/>
            <a:ext cx="1808706" cy="591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FC02CA-A257-4C8B-986D-2A64B913DB47}"/>
              </a:ext>
            </a:extLst>
          </p:cNvPr>
          <p:cNvSpPr txBox="1"/>
          <p:nvPr/>
        </p:nvSpPr>
        <p:spPr>
          <a:xfrm>
            <a:off x="123320" y="781396"/>
            <a:ext cx="1776853" cy="523220"/>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Click to invite guests to the meeting</a:t>
            </a:r>
          </a:p>
        </p:txBody>
      </p:sp>
      <p:cxnSp>
        <p:nvCxnSpPr>
          <p:cNvPr id="19" name="Straight Connector 18">
            <a:extLst>
              <a:ext uri="{FF2B5EF4-FFF2-40B4-BE49-F238E27FC236}">
                <a16:creationId xmlns:a16="http://schemas.microsoft.com/office/drawing/2014/main" id="{C9CA1C4C-98CE-4845-9778-D5C70C614C94}"/>
              </a:ext>
            </a:extLst>
          </p:cNvPr>
          <p:cNvCxnSpPr>
            <a:cxnSpLocks/>
            <a:endCxn id="20" idx="3"/>
          </p:cNvCxnSpPr>
          <p:nvPr/>
        </p:nvCxnSpPr>
        <p:spPr>
          <a:xfrm flipH="1">
            <a:off x="1900173" y="1767840"/>
            <a:ext cx="2246508" cy="1677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44867B-AF5C-4A8C-9D7E-60CDB691EAD8}"/>
              </a:ext>
            </a:extLst>
          </p:cNvPr>
          <p:cNvSpPr txBox="1"/>
          <p:nvPr/>
        </p:nvSpPr>
        <p:spPr>
          <a:xfrm>
            <a:off x="123320" y="1566226"/>
            <a:ext cx="1776853" cy="738664"/>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Click to search guests in name list (useful for large meetings)</a:t>
            </a:r>
          </a:p>
        </p:txBody>
      </p:sp>
      <p:cxnSp>
        <p:nvCxnSpPr>
          <p:cNvPr id="23" name="Straight Connector 22">
            <a:extLst>
              <a:ext uri="{FF2B5EF4-FFF2-40B4-BE49-F238E27FC236}">
                <a16:creationId xmlns:a16="http://schemas.microsoft.com/office/drawing/2014/main" id="{F753803E-C677-43D1-9CD8-EBCC8A0E3F30}"/>
              </a:ext>
            </a:extLst>
          </p:cNvPr>
          <p:cNvCxnSpPr>
            <a:cxnSpLocks/>
            <a:endCxn id="24" idx="3"/>
          </p:cNvCxnSpPr>
          <p:nvPr/>
        </p:nvCxnSpPr>
        <p:spPr>
          <a:xfrm flipH="1">
            <a:off x="1911957" y="2176282"/>
            <a:ext cx="1220572" cy="1213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0D3520-E0B9-4FB0-9C3A-DE2654CE43AF}"/>
              </a:ext>
            </a:extLst>
          </p:cNvPr>
          <p:cNvSpPr txBox="1"/>
          <p:nvPr/>
        </p:nvSpPr>
        <p:spPr>
          <a:xfrm>
            <a:off x="135104" y="2697745"/>
            <a:ext cx="1776853" cy="1384995"/>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Right click yourself for options to manage audio/your profile. Note visual icons appear that show your “status” in grey</a:t>
            </a:r>
          </a:p>
        </p:txBody>
      </p:sp>
      <p:cxnSp>
        <p:nvCxnSpPr>
          <p:cNvPr id="26" name="Straight Connector 25">
            <a:extLst>
              <a:ext uri="{FF2B5EF4-FFF2-40B4-BE49-F238E27FC236}">
                <a16:creationId xmlns:a16="http://schemas.microsoft.com/office/drawing/2014/main" id="{688ECD34-4FBE-46E3-9347-96561FE8AF47}"/>
              </a:ext>
            </a:extLst>
          </p:cNvPr>
          <p:cNvCxnSpPr>
            <a:cxnSpLocks/>
            <a:endCxn id="27" idx="3"/>
          </p:cNvCxnSpPr>
          <p:nvPr/>
        </p:nvCxnSpPr>
        <p:spPr>
          <a:xfrm flipH="1" flipV="1">
            <a:off x="1959062" y="5748040"/>
            <a:ext cx="541700" cy="323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22DA9-42A9-4F20-9E8D-7676E31180C7}"/>
              </a:ext>
            </a:extLst>
          </p:cNvPr>
          <p:cNvSpPr txBox="1"/>
          <p:nvPr/>
        </p:nvSpPr>
        <p:spPr>
          <a:xfrm>
            <a:off x="182209" y="5378708"/>
            <a:ext cx="1776853" cy="738664"/>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Begin typing here and click enter when ready to post to chat</a:t>
            </a:r>
          </a:p>
        </p:txBody>
      </p:sp>
      <p:sp>
        <p:nvSpPr>
          <p:cNvPr id="32" name="TextBox 31">
            <a:extLst>
              <a:ext uri="{FF2B5EF4-FFF2-40B4-BE49-F238E27FC236}">
                <a16:creationId xmlns:a16="http://schemas.microsoft.com/office/drawing/2014/main" id="{050E2C6D-5439-4D71-BAD1-63315BDADA04}"/>
              </a:ext>
            </a:extLst>
          </p:cNvPr>
          <p:cNvSpPr txBox="1"/>
          <p:nvPr/>
        </p:nvSpPr>
        <p:spPr>
          <a:xfrm>
            <a:off x="136503" y="4361392"/>
            <a:ext cx="1776853" cy="738664"/>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Click this bar to resize your chat window (e.g. expand)</a:t>
            </a:r>
          </a:p>
        </p:txBody>
      </p:sp>
      <p:cxnSp>
        <p:nvCxnSpPr>
          <p:cNvPr id="33" name="Straight Connector 32">
            <a:extLst>
              <a:ext uri="{FF2B5EF4-FFF2-40B4-BE49-F238E27FC236}">
                <a16:creationId xmlns:a16="http://schemas.microsoft.com/office/drawing/2014/main" id="{0AC9AA2A-3034-44BF-826D-62D8ABB801F2}"/>
              </a:ext>
            </a:extLst>
          </p:cNvPr>
          <p:cNvCxnSpPr>
            <a:cxnSpLocks/>
          </p:cNvCxnSpPr>
          <p:nvPr/>
        </p:nvCxnSpPr>
        <p:spPr>
          <a:xfrm flipH="1">
            <a:off x="1911957" y="3339248"/>
            <a:ext cx="588805" cy="1397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DEDC0B3-CE65-414B-B87B-20FEA3C828F5}"/>
              </a:ext>
            </a:extLst>
          </p:cNvPr>
          <p:cNvSpPr txBox="1"/>
          <p:nvPr/>
        </p:nvSpPr>
        <p:spPr>
          <a:xfrm>
            <a:off x="5030602" y="6442363"/>
            <a:ext cx="1271848" cy="307777"/>
          </a:xfrm>
          <a:prstGeom prst="rect">
            <a:avLst/>
          </a:prstGeom>
          <a:solidFill>
            <a:schemeClr val="bg1"/>
          </a:solidFill>
          <a:ln w="19050">
            <a:solidFill>
              <a:schemeClr val="tx1"/>
            </a:solidFill>
          </a:ln>
        </p:spPr>
        <p:txBody>
          <a:bodyPr wrap="square" rtlCol="0">
            <a:spAutoFit/>
          </a:bodyPr>
          <a:lstStyle/>
          <a:p>
            <a:r>
              <a:rPr lang="en-US" sz="1400" dirty="0">
                <a:latin typeface="Futura PT Book" panose="020B0502020204020303" pitchFamily="34" charset="0"/>
              </a:rPr>
              <a:t>Mute/Unmute</a:t>
            </a:r>
          </a:p>
        </p:txBody>
      </p:sp>
      <p:cxnSp>
        <p:nvCxnSpPr>
          <p:cNvPr id="36" name="Straight Connector 35">
            <a:extLst>
              <a:ext uri="{FF2B5EF4-FFF2-40B4-BE49-F238E27FC236}">
                <a16:creationId xmlns:a16="http://schemas.microsoft.com/office/drawing/2014/main" id="{F35DF74F-7750-46B2-A6E9-20607AEB768E}"/>
              </a:ext>
            </a:extLst>
          </p:cNvPr>
          <p:cNvCxnSpPr>
            <a:cxnSpLocks/>
            <a:endCxn id="35" idx="0"/>
          </p:cNvCxnSpPr>
          <p:nvPr/>
        </p:nvCxnSpPr>
        <p:spPr>
          <a:xfrm flipH="1">
            <a:off x="5666526" y="6166864"/>
            <a:ext cx="48490" cy="275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36D9430-094C-4A60-9FB9-49A7D93D5BA5}"/>
              </a:ext>
            </a:extLst>
          </p:cNvPr>
          <p:cNvSpPr txBox="1"/>
          <p:nvPr/>
        </p:nvSpPr>
        <p:spPr>
          <a:xfrm>
            <a:off x="6471121" y="6442363"/>
            <a:ext cx="1271848" cy="307777"/>
          </a:xfrm>
          <a:prstGeom prst="rect">
            <a:avLst/>
          </a:prstGeom>
          <a:solidFill>
            <a:schemeClr val="bg1"/>
          </a:solidFill>
          <a:ln w="19050">
            <a:solidFill>
              <a:schemeClr val="tx1"/>
            </a:solidFill>
          </a:ln>
        </p:spPr>
        <p:txBody>
          <a:bodyPr wrap="square" rtlCol="0">
            <a:spAutoFit/>
          </a:bodyPr>
          <a:lstStyle/>
          <a:p>
            <a:r>
              <a:rPr lang="en-US" sz="1400" dirty="0">
                <a:latin typeface="Futura PT Book" panose="020B0502020204020303" pitchFamily="34" charset="0"/>
              </a:rPr>
              <a:t>Camera on/off</a:t>
            </a:r>
          </a:p>
        </p:txBody>
      </p:sp>
      <p:cxnSp>
        <p:nvCxnSpPr>
          <p:cNvPr id="41" name="Straight Connector 40">
            <a:extLst>
              <a:ext uri="{FF2B5EF4-FFF2-40B4-BE49-F238E27FC236}">
                <a16:creationId xmlns:a16="http://schemas.microsoft.com/office/drawing/2014/main" id="{EFF3C025-72F1-4251-B60C-E48082D2274C}"/>
              </a:ext>
            </a:extLst>
          </p:cNvPr>
          <p:cNvCxnSpPr>
            <a:cxnSpLocks/>
            <a:endCxn id="40" idx="0"/>
          </p:cNvCxnSpPr>
          <p:nvPr/>
        </p:nvCxnSpPr>
        <p:spPr>
          <a:xfrm>
            <a:off x="6208239" y="6214532"/>
            <a:ext cx="898806" cy="22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6714D5F-A066-44BA-BA9F-D9A3527C8194}"/>
              </a:ext>
            </a:extLst>
          </p:cNvPr>
          <p:cNvSpPr txBox="1"/>
          <p:nvPr/>
        </p:nvSpPr>
        <p:spPr>
          <a:xfrm>
            <a:off x="7886350" y="6442363"/>
            <a:ext cx="1689229" cy="307777"/>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Screenshare Option</a:t>
            </a:r>
          </a:p>
        </p:txBody>
      </p:sp>
      <p:cxnSp>
        <p:nvCxnSpPr>
          <p:cNvPr id="44" name="Straight Connector 43">
            <a:extLst>
              <a:ext uri="{FF2B5EF4-FFF2-40B4-BE49-F238E27FC236}">
                <a16:creationId xmlns:a16="http://schemas.microsoft.com/office/drawing/2014/main" id="{8319A014-8046-4448-A2B5-971695C07D08}"/>
              </a:ext>
            </a:extLst>
          </p:cNvPr>
          <p:cNvCxnSpPr>
            <a:cxnSpLocks/>
            <a:endCxn id="43" idx="0"/>
          </p:cNvCxnSpPr>
          <p:nvPr/>
        </p:nvCxnSpPr>
        <p:spPr>
          <a:xfrm>
            <a:off x="6736784" y="6071208"/>
            <a:ext cx="1994181" cy="3711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9EE0252-829C-4417-8BCB-8B833AB16B2D}"/>
              </a:ext>
            </a:extLst>
          </p:cNvPr>
          <p:cNvSpPr txBox="1"/>
          <p:nvPr/>
        </p:nvSpPr>
        <p:spPr>
          <a:xfrm>
            <a:off x="8147876" y="241480"/>
            <a:ext cx="3122463" cy="307777"/>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Zoom in/out (recommend scale to fill) </a:t>
            </a:r>
          </a:p>
        </p:txBody>
      </p:sp>
      <p:cxnSp>
        <p:nvCxnSpPr>
          <p:cNvPr id="48" name="Straight Connector 47">
            <a:extLst>
              <a:ext uri="{FF2B5EF4-FFF2-40B4-BE49-F238E27FC236}">
                <a16:creationId xmlns:a16="http://schemas.microsoft.com/office/drawing/2014/main" id="{82025624-7FCC-4A86-BDF0-41D46BC8589D}"/>
              </a:ext>
            </a:extLst>
          </p:cNvPr>
          <p:cNvCxnSpPr>
            <a:cxnSpLocks/>
            <a:endCxn id="47" idx="2"/>
          </p:cNvCxnSpPr>
          <p:nvPr/>
        </p:nvCxnSpPr>
        <p:spPr>
          <a:xfrm flipH="1" flipV="1">
            <a:off x="9709108" y="549257"/>
            <a:ext cx="733080" cy="493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327B5F7-456F-41E3-8720-49DD76F79392}"/>
              </a:ext>
            </a:extLst>
          </p:cNvPr>
          <p:cNvSpPr txBox="1"/>
          <p:nvPr/>
        </p:nvSpPr>
        <p:spPr>
          <a:xfrm>
            <a:off x="4595687" y="202686"/>
            <a:ext cx="2711336" cy="307777"/>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Click to hide all meeting/chat pods </a:t>
            </a:r>
          </a:p>
        </p:txBody>
      </p:sp>
      <p:sp>
        <p:nvSpPr>
          <p:cNvPr id="53" name="TextBox 52">
            <a:extLst>
              <a:ext uri="{FF2B5EF4-FFF2-40B4-BE49-F238E27FC236}">
                <a16:creationId xmlns:a16="http://schemas.microsoft.com/office/drawing/2014/main" id="{F994C422-8643-4019-B76F-A3231FDF2E58}"/>
              </a:ext>
            </a:extLst>
          </p:cNvPr>
          <p:cNvSpPr txBox="1"/>
          <p:nvPr/>
        </p:nvSpPr>
        <p:spPr>
          <a:xfrm>
            <a:off x="9693857" y="6438828"/>
            <a:ext cx="2034032" cy="307777"/>
          </a:xfrm>
          <a:prstGeom prst="rect">
            <a:avLst/>
          </a:prstGeom>
          <a:noFill/>
          <a:ln w="19050">
            <a:solidFill>
              <a:schemeClr val="tx1"/>
            </a:solidFill>
          </a:ln>
        </p:spPr>
        <p:txBody>
          <a:bodyPr wrap="square" rtlCol="0">
            <a:spAutoFit/>
          </a:bodyPr>
          <a:lstStyle/>
          <a:p>
            <a:r>
              <a:rPr lang="en-US" sz="1400" dirty="0">
                <a:latin typeface="Futura PT Book" panose="020B0502020204020303" pitchFamily="34" charset="0"/>
              </a:rPr>
              <a:t>Settings to troubleshoot</a:t>
            </a:r>
          </a:p>
        </p:txBody>
      </p:sp>
      <p:cxnSp>
        <p:nvCxnSpPr>
          <p:cNvPr id="54" name="Straight Connector 53">
            <a:extLst>
              <a:ext uri="{FF2B5EF4-FFF2-40B4-BE49-F238E27FC236}">
                <a16:creationId xmlns:a16="http://schemas.microsoft.com/office/drawing/2014/main" id="{C3734784-A018-44DA-BC5B-2119311DDB95}"/>
              </a:ext>
            </a:extLst>
          </p:cNvPr>
          <p:cNvCxnSpPr>
            <a:cxnSpLocks/>
            <a:endCxn id="53" idx="0"/>
          </p:cNvCxnSpPr>
          <p:nvPr/>
        </p:nvCxnSpPr>
        <p:spPr>
          <a:xfrm>
            <a:off x="7107045" y="6029498"/>
            <a:ext cx="3603828" cy="409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C4AD37A-65D5-49E0-B065-E737C8FC7679}"/>
              </a:ext>
            </a:extLst>
          </p:cNvPr>
          <p:cNvCxnSpPr>
            <a:cxnSpLocks/>
          </p:cNvCxnSpPr>
          <p:nvPr/>
        </p:nvCxnSpPr>
        <p:spPr>
          <a:xfrm flipV="1">
            <a:off x="4622418" y="510463"/>
            <a:ext cx="0" cy="2278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4ACA231-8726-4614-954C-5EE97781CBC0}"/>
              </a:ext>
            </a:extLst>
          </p:cNvPr>
          <p:cNvSpPr>
            <a:spLocks noGrp="1"/>
          </p:cNvSpPr>
          <p:nvPr>
            <p:ph type="title" idx="4294967295"/>
          </p:nvPr>
        </p:nvSpPr>
        <p:spPr>
          <a:xfrm>
            <a:off x="182210" y="243530"/>
            <a:ext cx="3526670" cy="138325"/>
          </a:xfrm>
        </p:spPr>
        <p:txBody>
          <a:bodyPr>
            <a:normAutofit fontScale="90000"/>
          </a:bodyPr>
          <a:lstStyle/>
          <a:p>
            <a:r>
              <a:rPr lang="en-US" dirty="0"/>
              <a:t>Participant View</a:t>
            </a: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254DBE43-FCD7-4813-8B04-C0E08890962F}"/>
                  </a:ext>
                </a:extLst>
              </p14:cNvPr>
              <p14:cNvContentPartPr/>
              <p14:nvPr/>
            </p14:nvContentPartPr>
            <p14:xfrm>
              <a:off x="4197096" y="5403240"/>
              <a:ext cx="3289320" cy="950760"/>
            </p14:xfrm>
          </p:contentPart>
        </mc:Choice>
        <mc:Fallback xmlns="">
          <p:pic>
            <p:nvPicPr>
              <p:cNvPr id="17" name="Ink 16">
                <a:extLst>
                  <a:ext uri="{FF2B5EF4-FFF2-40B4-BE49-F238E27FC236}">
                    <a16:creationId xmlns:a16="http://schemas.microsoft.com/office/drawing/2014/main" id="{254DBE43-FCD7-4813-8B04-C0E08890962F}"/>
                  </a:ext>
                </a:extLst>
              </p:cNvPr>
              <p:cNvPicPr/>
              <p:nvPr/>
            </p:nvPicPr>
            <p:blipFill>
              <a:blip r:embed="rId5"/>
              <a:stretch>
                <a:fillRect/>
              </a:stretch>
            </p:blipFill>
            <p:spPr>
              <a:xfrm>
                <a:off x="4179096" y="5367240"/>
                <a:ext cx="332496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1CE71C40-FCFA-4BE3-82D3-858FBF635D75}"/>
                  </a:ext>
                </a:extLst>
              </p14:cNvPr>
              <p14:cNvContentPartPr/>
              <p14:nvPr/>
            </p14:nvContentPartPr>
            <p14:xfrm>
              <a:off x="4758696" y="4681440"/>
              <a:ext cx="266760" cy="914040"/>
            </p14:xfrm>
          </p:contentPart>
        </mc:Choice>
        <mc:Fallback xmlns="">
          <p:pic>
            <p:nvPicPr>
              <p:cNvPr id="18" name="Ink 17">
                <a:extLst>
                  <a:ext uri="{FF2B5EF4-FFF2-40B4-BE49-F238E27FC236}">
                    <a16:creationId xmlns:a16="http://schemas.microsoft.com/office/drawing/2014/main" id="{1CE71C40-FCFA-4BE3-82D3-858FBF635D75}"/>
                  </a:ext>
                </a:extLst>
              </p:cNvPr>
              <p:cNvPicPr/>
              <p:nvPr/>
            </p:nvPicPr>
            <p:blipFill>
              <a:blip r:embed="rId7"/>
              <a:stretch>
                <a:fillRect/>
              </a:stretch>
            </p:blipFill>
            <p:spPr>
              <a:xfrm>
                <a:off x="4741056" y="4645800"/>
                <a:ext cx="302400" cy="98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C1F0070A-F861-42F2-BD09-A000D749D88F}"/>
                  </a:ext>
                </a:extLst>
              </p14:cNvPr>
              <p14:cNvContentPartPr/>
              <p14:nvPr/>
            </p14:nvContentPartPr>
            <p14:xfrm>
              <a:off x="4924656" y="6447600"/>
              <a:ext cx="1400400" cy="256320"/>
            </p14:xfrm>
          </p:contentPart>
        </mc:Choice>
        <mc:Fallback xmlns="">
          <p:pic>
            <p:nvPicPr>
              <p:cNvPr id="21" name="Ink 20">
                <a:extLst>
                  <a:ext uri="{FF2B5EF4-FFF2-40B4-BE49-F238E27FC236}">
                    <a16:creationId xmlns:a16="http://schemas.microsoft.com/office/drawing/2014/main" id="{C1F0070A-F861-42F2-BD09-A000D749D88F}"/>
                  </a:ext>
                </a:extLst>
              </p:cNvPr>
              <p:cNvPicPr/>
              <p:nvPr/>
            </p:nvPicPr>
            <p:blipFill>
              <a:blip r:embed="rId9"/>
              <a:stretch>
                <a:fillRect/>
              </a:stretch>
            </p:blipFill>
            <p:spPr>
              <a:xfrm>
                <a:off x="4907016" y="6411600"/>
                <a:ext cx="14360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A7C4403D-B038-4CBE-AAFA-065E893146B8}"/>
                  </a:ext>
                </a:extLst>
              </p14:cNvPr>
              <p14:cNvContentPartPr/>
              <p14:nvPr/>
            </p14:nvContentPartPr>
            <p14:xfrm>
              <a:off x="6280776" y="6417720"/>
              <a:ext cx="1477800" cy="312840"/>
            </p14:xfrm>
          </p:contentPart>
        </mc:Choice>
        <mc:Fallback xmlns="">
          <p:pic>
            <p:nvPicPr>
              <p:cNvPr id="22" name="Ink 21">
                <a:extLst>
                  <a:ext uri="{FF2B5EF4-FFF2-40B4-BE49-F238E27FC236}">
                    <a16:creationId xmlns:a16="http://schemas.microsoft.com/office/drawing/2014/main" id="{A7C4403D-B038-4CBE-AAFA-065E893146B8}"/>
                  </a:ext>
                </a:extLst>
              </p:cNvPr>
              <p:cNvPicPr/>
              <p:nvPr/>
            </p:nvPicPr>
            <p:blipFill>
              <a:blip r:embed="rId11"/>
              <a:stretch>
                <a:fillRect/>
              </a:stretch>
            </p:blipFill>
            <p:spPr>
              <a:xfrm>
                <a:off x="6263136" y="6382080"/>
                <a:ext cx="15134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6B2D9C14-EBE2-47A4-A0BF-D752DEBE5B7F}"/>
                  </a:ext>
                </a:extLst>
              </p14:cNvPr>
              <p14:cNvContentPartPr/>
              <p14:nvPr/>
            </p14:nvContentPartPr>
            <p14:xfrm>
              <a:off x="6437016" y="6523560"/>
              <a:ext cx="1298520" cy="179640"/>
            </p14:xfrm>
          </p:contentPart>
        </mc:Choice>
        <mc:Fallback xmlns="">
          <p:pic>
            <p:nvPicPr>
              <p:cNvPr id="25" name="Ink 24">
                <a:extLst>
                  <a:ext uri="{FF2B5EF4-FFF2-40B4-BE49-F238E27FC236}">
                    <a16:creationId xmlns:a16="http://schemas.microsoft.com/office/drawing/2014/main" id="{6B2D9C14-EBE2-47A4-A0BF-D752DEBE5B7F}"/>
                  </a:ext>
                </a:extLst>
              </p:cNvPr>
              <p:cNvPicPr/>
              <p:nvPr/>
            </p:nvPicPr>
            <p:blipFill>
              <a:blip r:embed="rId13"/>
              <a:stretch>
                <a:fillRect/>
              </a:stretch>
            </p:blipFill>
            <p:spPr>
              <a:xfrm>
                <a:off x="6365376" y="6379920"/>
                <a:ext cx="144216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22D8E831-072E-4038-9FCC-B3D0B5E4DA9F}"/>
                  </a:ext>
                </a:extLst>
              </p14:cNvPr>
              <p14:cNvContentPartPr/>
              <p14:nvPr/>
            </p14:nvContentPartPr>
            <p14:xfrm>
              <a:off x="4904136" y="6546960"/>
              <a:ext cx="1368720" cy="65880"/>
            </p14:xfrm>
          </p:contentPart>
        </mc:Choice>
        <mc:Fallback xmlns="">
          <p:pic>
            <p:nvPicPr>
              <p:cNvPr id="28" name="Ink 27">
                <a:extLst>
                  <a:ext uri="{FF2B5EF4-FFF2-40B4-BE49-F238E27FC236}">
                    <a16:creationId xmlns:a16="http://schemas.microsoft.com/office/drawing/2014/main" id="{22D8E831-072E-4038-9FCC-B3D0B5E4DA9F}"/>
                  </a:ext>
                </a:extLst>
              </p:cNvPr>
              <p:cNvPicPr/>
              <p:nvPr/>
            </p:nvPicPr>
            <p:blipFill>
              <a:blip r:embed="rId15"/>
              <a:stretch>
                <a:fillRect/>
              </a:stretch>
            </p:blipFill>
            <p:spPr>
              <a:xfrm>
                <a:off x="4832136" y="6402960"/>
                <a:ext cx="15123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C88BF084-092E-43D9-B04D-D408F5009519}"/>
                  </a:ext>
                </a:extLst>
              </p14:cNvPr>
              <p14:cNvContentPartPr/>
              <p14:nvPr/>
            </p14:nvContentPartPr>
            <p14:xfrm>
              <a:off x="7813296" y="6501960"/>
              <a:ext cx="1774800" cy="120240"/>
            </p14:xfrm>
          </p:contentPart>
        </mc:Choice>
        <mc:Fallback xmlns="">
          <p:pic>
            <p:nvPicPr>
              <p:cNvPr id="29" name="Ink 28">
                <a:extLst>
                  <a:ext uri="{FF2B5EF4-FFF2-40B4-BE49-F238E27FC236}">
                    <a16:creationId xmlns:a16="http://schemas.microsoft.com/office/drawing/2014/main" id="{C88BF084-092E-43D9-B04D-D408F5009519}"/>
                  </a:ext>
                </a:extLst>
              </p:cNvPr>
              <p:cNvPicPr/>
              <p:nvPr/>
            </p:nvPicPr>
            <p:blipFill>
              <a:blip r:embed="rId17"/>
              <a:stretch>
                <a:fillRect/>
              </a:stretch>
            </p:blipFill>
            <p:spPr>
              <a:xfrm>
                <a:off x="7741296" y="6358320"/>
                <a:ext cx="19184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F219B84C-521E-46F5-890B-FD93E4A8A993}"/>
                  </a:ext>
                </a:extLst>
              </p14:cNvPr>
              <p14:cNvContentPartPr/>
              <p14:nvPr/>
            </p14:nvContentPartPr>
            <p14:xfrm>
              <a:off x="2266056" y="3293640"/>
              <a:ext cx="2301120" cy="53280"/>
            </p14:xfrm>
          </p:contentPart>
        </mc:Choice>
        <mc:Fallback xmlns="">
          <p:pic>
            <p:nvPicPr>
              <p:cNvPr id="30" name="Ink 29">
                <a:extLst>
                  <a:ext uri="{FF2B5EF4-FFF2-40B4-BE49-F238E27FC236}">
                    <a16:creationId xmlns:a16="http://schemas.microsoft.com/office/drawing/2014/main" id="{F219B84C-521E-46F5-890B-FD93E4A8A993}"/>
                  </a:ext>
                </a:extLst>
              </p:cNvPr>
              <p:cNvPicPr/>
              <p:nvPr/>
            </p:nvPicPr>
            <p:blipFill>
              <a:blip r:embed="rId19"/>
              <a:stretch>
                <a:fillRect/>
              </a:stretch>
            </p:blipFill>
            <p:spPr>
              <a:xfrm>
                <a:off x="2194056" y="3149640"/>
                <a:ext cx="24447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3765556E-F4AA-47E6-A66F-ED958566DD7D}"/>
                  </a:ext>
                </a:extLst>
              </p14:cNvPr>
              <p14:cNvContentPartPr/>
              <p14:nvPr/>
            </p14:nvContentPartPr>
            <p14:xfrm>
              <a:off x="3121776" y="2148480"/>
              <a:ext cx="82440" cy="972000"/>
            </p14:xfrm>
          </p:contentPart>
        </mc:Choice>
        <mc:Fallback xmlns="">
          <p:pic>
            <p:nvPicPr>
              <p:cNvPr id="31" name="Ink 30">
                <a:extLst>
                  <a:ext uri="{FF2B5EF4-FFF2-40B4-BE49-F238E27FC236}">
                    <a16:creationId xmlns:a16="http://schemas.microsoft.com/office/drawing/2014/main" id="{3765556E-F4AA-47E6-A66F-ED958566DD7D}"/>
                  </a:ext>
                </a:extLst>
              </p:cNvPr>
              <p:cNvPicPr/>
              <p:nvPr/>
            </p:nvPicPr>
            <p:blipFill>
              <a:blip r:embed="rId21"/>
              <a:stretch>
                <a:fillRect/>
              </a:stretch>
            </p:blipFill>
            <p:spPr>
              <a:xfrm>
                <a:off x="3050136" y="2004840"/>
                <a:ext cx="226080" cy="125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5DF2707A-0C08-4274-9BB6-ACE08B34BC19}"/>
                  </a:ext>
                </a:extLst>
              </p14:cNvPr>
              <p14:cNvContentPartPr/>
              <p14:nvPr/>
            </p14:nvContentPartPr>
            <p14:xfrm>
              <a:off x="2860416" y="2806920"/>
              <a:ext cx="703080" cy="2175840"/>
            </p14:xfrm>
          </p:contentPart>
        </mc:Choice>
        <mc:Fallback xmlns="">
          <p:pic>
            <p:nvPicPr>
              <p:cNvPr id="34" name="Ink 33">
                <a:extLst>
                  <a:ext uri="{FF2B5EF4-FFF2-40B4-BE49-F238E27FC236}">
                    <a16:creationId xmlns:a16="http://schemas.microsoft.com/office/drawing/2014/main" id="{5DF2707A-0C08-4274-9BB6-ACE08B34BC19}"/>
                  </a:ext>
                </a:extLst>
              </p:cNvPr>
              <p:cNvPicPr/>
              <p:nvPr/>
            </p:nvPicPr>
            <p:blipFill>
              <a:blip r:embed="rId23"/>
              <a:stretch>
                <a:fillRect/>
              </a:stretch>
            </p:blipFill>
            <p:spPr>
              <a:xfrm>
                <a:off x="2788416" y="2663280"/>
                <a:ext cx="846720" cy="2463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99CAA594-2EF2-4827-9F3E-7BA7C98D618B}"/>
                  </a:ext>
                </a:extLst>
              </p14:cNvPr>
              <p14:cNvContentPartPr/>
              <p14:nvPr/>
            </p14:nvContentPartPr>
            <p14:xfrm>
              <a:off x="2704896" y="1939680"/>
              <a:ext cx="900720" cy="589320"/>
            </p14:xfrm>
          </p:contentPart>
        </mc:Choice>
        <mc:Fallback xmlns="">
          <p:pic>
            <p:nvPicPr>
              <p:cNvPr id="37" name="Ink 36">
                <a:extLst>
                  <a:ext uri="{FF2B5EF4-FFF2-40B4-BE49-F238E27FC236}">
                    <a16:creationId xmlns:a16="http://schemas.microsoft.com/office/drawing/2014/main" id="{99CAA594-2EF2-4827-9F3E-7BA7C98D618B}"/>
                  </a:ext>
                </a:extLst>
              </p:cNvPr>
              <p:cNvPicPr/>
              <p:nvPr/>
            </p:nvPicPr>
            <p:blipFill>
              <a:blip r:embed="rId25"/>
              <a:stretch>
                <a:fillRect/>
              </a:stretch>
            </p:blipFill>
            <p:spPr>
              <a:xfrm>
                <a:off x="2632896" y="1796040"/>
                <a:ext cx="104436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4D3348AB-C0F1-4069-A98F-F3D02DA275BE}"/>
                  </a:ext>
                </a:extLst>
              </p14:cNvPr>
              <p14:cNvContentPartPr/>
              <p14:nvPr/>
            </p14:nvContentPartPr>
            <p14:xfrm>
              <a:off x="4242456" y="625320"/>
              <a:ext cx="787320" cy="442080"/>
            </p14:xfrm>
          </p:contentPart>
        </mc:Choice>
        <mc:Fallback xmlns="">
          <p:pic>
            <p:nvPicPr>
              <p:cNvPr id="38" name="Ink 37">
                <a:extLst>
                  <a:ext uri="{FF2B5EF4-FFF2-40B4-BE49-F238E27FC236}">
                    <a16:creationId xmlns:a16="http://schemas.microsoft.com/office/drawing/2014/main" id="{4D3348AB-C0F1-4069-A98F-F3D02DA275BE}"/>
                  </a:ext>
                </a:extLst>
              </p:cNvPr>
              <p:cNvPicPr/>
              <p:nvPr/>
            </p:nvPicPr>
            <p:blipFill>
              <a:blip r:embed="rId27"/>
              <a:stretch>
                <a:fillRect/>
              </a:stretch>
            </p:blipFill>
            <p:spPr>
              <a:xfrm>
                <a:off x="4170816" y="481680"/>
                <a:ext cx="93096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AC2B2B00-B2D7-4A92-96E7-89C8DF84B747}"/>
                  </a:ext>
                </a:extLst>
              </p14:cNvPr>
              <p14:cNvContentPartPr/>
              <p14:nvPr/>
            </p14:nvContentPartPr>
            <p14:xfrm>
              <a:off x="9582696" y="972000"/>
              <a:ext cx="1383480" cy="473400"/>
            </p14:xfrm>
          </p:contentPart>
        </mc:Choice>
        <mc:Fallback xmlns="">
          <p:pic>
            <p:nvPicPr>
              <p:cNvPr id="39" name="Ink 38">
                <a:extLst>
                  <a:ext uri="{FF2B5EF4-FFF2-40B4-BE49-F238E27FC236}">
                    <a16:creationId xmlns:a16="http://schemas.microsoft.com/office/drawing/2014/main" id="{AC2B2B00-B2D7-4A92-96E7-89C8DF84B747}"/>
                  </a:ext>
                </a:extLst>
              </p:cNvPr>
              <p:cNvPicPr/>
              <p:nvPr/>
            </p:nvPicPr>
            <p:blipFill>
              <a:blip r:embed="rId29"/>
              <a:stretch>
                <a:fillRect/>
              </a:stretch>
            </p:blipFill>
            <p:spPr>
              <a:xfrm>
                <a:off x="9511056" y="828000"/>
                <a:ext cx="1527120" cy="761040"/>
              </a:xfrm>
              <a:prstGeom prst="rect">
                <a:avLst/>
              </a:prstGeom>
            </p:spPr>
          </p:pic>
        </mc:Fallback>
      </mc:AlternateContent>
    </p:spTree>
    <p:extLst>
      <p:ext uri="{BB962C8B-B14F-4D97-AF65-F5344CB8AC3E}">
        <p14:creationId xmlns:p14="http://schemas.microsoft.com/office/powerpoint/2010/main" val="244742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17" name="Ink 116">
                <a:extLst>
                  <a:ext uri="{FF2B5EF4-FFF2-40B4-BE49-F238E27FC236}">
                    <a16:creationId xmlns:a16="http://schemas.microsoft.com/office/drawing/2014/main" id="{0DF0A791-9388-41AD-B641-CE56C510A432}"/>
                  </a:ext>
                </a:extLst>
              </p14:cNvPr>
              <p14:cNvContentPartPr/>
              <p14:nvPr/>
            </p14:nvContentPartPr>
            <p14:xfrm>
              <a:off x="817158" y="1539139"/>
              <a:ext cx="5199480" cy="2108160"/>
            </p14:xfrm>
          </p:contentPart>
        </mc:Choice>
        <mc:Fallback xmlns="">
          <p:pic>
            <p:nvPicPr>
              <p:cNvPr id="117" name="Ink 116">
                <a:extLst>
                  <a:ext uri="{FF2B5EF4-FFF2-40B4-BE49-F238E27FC236}">
                    <a16:creationId xmlns:a16="http://schemas.microsoft.com/office/drawing/2014/main" id="{0DF0A791-9388-41AD-B641-CE56C510A432}"/>
                  </a:ext>
                </a:extLst>
              </p:cNvPr>
              <p:cNvPicPr/>
              <p:nvPr/>
            </p:nvPicPr>
            <p:blipFill>
              <a:blip r:embed="rId20"/>
              <a:stretch>
                <a:fillRect/>
              </a:stretch>
            </p:blipFill>
            <p:spPr>
              <a:xfrm>
                <a:off x="799159" y="1521499"/>
                <a:ext cx="5235118" cy="2143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5" name="Ink 154">
                <a:extLst>
                  <a:ext uri="{FF2B5EF4-FFF2-40B4-BE49-F238E27FC236}">
                    <a16:creationId xmlns:a16="http://schemas.microsoft.com/office/drawing/2014/main" id="{5803B1AD-5E16-41A0-A40D-36B9DDFB0B8C}"/>
                  </a:ext>
                </a:extLst>
              </p14:cNvPr>
              <p14:cNvContentPartPr/>
              <p14:nvPr/>
            </p14:nvContentPartPr>
            <p14:xfrm>
              <a:off x="10178861" y="1664169"/>
              <a:ext cx="1681445" cy="499044"/>
            </p14:xfrm>
          </p:contentPart>
        </mc:Choice>
        <mc:Fallback xmlns="">
          <p:pic>
            <p:nvPicPr>
              <p:cNvPr id="155" name="Ink 154">
                <a:extLst>
                  <a:ext uri="{FF2B5EF4-FFF2-40B4-BE49-F238E27FC236}">
                    <a16:creationId xmlns:a16="http://schemas.microsoft.com/office/drawing/2014/main" id="{5803B1AD-5E16-41A0-A40D-36B9DDFB0B8C}"/>
                  </a:ext>
                </a:extLst>
              </p:cNvPr>
              <p:cNvPicPr/>
              <p:nvPr/>
            </p:nvPicPr>
            <p:blipFill>
              <a:blip r:embed="rId22"/>
              <a:stretch>
                <a:fillRect/>
              </a:stretch>
            </p:blipFill>
            <p:spPr>
              <a:xfrm>
                <a:off x="10160866" y="1646526"/>
                <a:ext cx="1717075" cy="53469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6" name="Ink 175">
                <a:extLst>
                  <a:ext uri="{FF2B5EF4-FFF2-40B4-BE49-F238E27FC236}">
                    <a16:creationId xmlns:a16="http://schemas.microsoft.com/office/drawing/2014/main" id="{0686F014-19C3-4AC7-B56E-78F6C6495AA5}"/>
                  </a:ext>
                </a:extLst>
              </p14:cNvPr>
              <p14:cNvContentPartPr/>
              <p14:nvPr/>
            </p14:nvContentPartPr>
            <p14:xfrm>
              <a:off x="10241407" y="2654273"/>
              <a:ext cx="502038" cy="198952"/>
            </p14:xfrm>
          </p:contentPart>
        </mc:Choice>
        <mc:Fallback xmlns="">
          <p:pic>
            <p:nvPicPr>
              <p:cNvPr id="176" name="Ink 175">
                <a:extLst>
                  <a:ext uri="{FF2B5EF4-FFF2-40B4-BE49-F238E27FC236}">
                    <a16:creationId xmlns:a16="http://schemas.microsoft.com/office/drawing/2014/main" id="{0686F014-19C3-4AC7-B56E-78F6C6495AA5}"/>
                  </a:ext>
                </a:extLst>
              </p:cNvPr>
              <p:cNvPicPr/>
              <p:nvPr/>
            </p:nvPicPr>
            <p:blipFill>
              <a:blip r:embed="rId24"/>
              <a:stretch>
                <a:fillRect/>
              </a:stretch>
            </p:blipFill>
            <p:spPr>
              <a:xfrm>
                <a:off x="10223413" y="2636252"/>
                <a:ext cx="537667" cy="2346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8" name="Ink 177">
                <a:extLst>
                  <a:ext uri="{FF2B5EF4-FFF2-40B4-BE49-F238E27FC236}">
                    <a16:creationId xmlns:a16="http://schemas.microsoft.com/office/drawing/2014/main" id="{03E515A3-DCE2-4F82-97ED-A99025BD9F9B}"/>
                  </a:ext>
                </a:extLst>
              </p14:cNvPr>
              <p14:cNvContentPartPr/>
              <p14:nvPr/>
            </p14:nvContentPartPr>
            <p14:xfrm>
              <a:off x="6418398" y="1804900"/>
              <a:ext cx="3644352" cy="1378359"/>
            </p14:xfrm>
          </p:contentPart>
        </mc:Choice>
        <mc:Fallback xmlns="">
          <p:pic>
            <p:nvPicPr>
              <p:cNvPr id="178" name="Ink 177">
                <a:extLst>
                  <a:ext uri="{FF2B5EF4-FFF2-40B4-BE49-F238E27FC236}">
                    <a16:creationId xmlns:a16="http://schemas.microsoft.com/office/drawing/2014/main" id="{03E515A3-DCE2-4F82-97ED-A99025BD9F9B}"/>
                  </a:ext>
                </a:extLst>
              </p:cNvPr>
              <p:cNvPicPr/>
              <p:nvPr/>
            </p:nvPicPr>
            <p:blipFill>
              <a:blip r:embed="rId26"/>
              <a:stretch>
                <a:fillRect/>
              </a:stretch>
            </p:blipFill>
            <p:spPr>
              <a:xfrm>
                <a:off x="6400756" y="1786901"/>
                <a:ext cx="3679996" cy="14139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5" name="Ink 254">
                <a:extLst>
                  <a:ext uri="{FF2B5EF4-FFF2-40B4-BE49-F238E27FC236}">
                    <a16:creationId xmlns:a16="http://schemas.microsoft.com/office/drawing/2014/main" id="{CE59981A-B3DB-4717-BA54-5735C51D59DB}"/>
                  </a:ext>
                </a:extLst>
              </p14:cNvPr>
              <p14:cNvContentPartPr/>
              <p14:nvPr/>
            </p14:nvContentPartPr>
            <p14:xfrm>
              <a:off x="6466638" y="4468201"/>
              <a:ext cx="28080" cy="23400"/>
            </p14:xfrm>
          </p:contentPart>
        </mc:Choice>
        <mc:Fallback xmlns="">
          <p:pic>
            <p:nvPicPr>
              <p:cNvPr id="255" name="Ink 254">
                <a:extLst>
                  <a:ext uri="{FF2B5EF4-FFF2-40B4-BE49-F238E27FC236}">
                    <a16:creationId xmlns:a16="http://schemas.microsoft.com/office/drawing/2014/main" id="{CE59981A-B3DB-4717-BA54-5735C51D59DB}"/>
                  </a:ext>
                </a:extLst>
              </p:cNvPr>
              <p:cNvPicPr/>
              <p:nvPr/>
            </p:nvPicPr>
            <p:blipFill>
              <a:blip r:embed="rId28"/>
              <a:stretch>
                <a:fillRect/>
              </a:stretch>
            </p:blipFill>
            <p:spPr>
              <a:xfrm>
                <a:off x="6448998" y="4450201"/>
                <a:ext cx="63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 name="Ink 255">
                <a:extLst>
                  <a:ext uri="{FF2B5EF4-FFF2-40B4-BE49-F238E27FC236}">
                    <a16:creationId xmlns:a16="http://schemas.microsoft.com/office/drawing/2014/main" id="{1F88D54C-C6C5-462F-9D5B-1C6F109FD7B8}"/>
                  </a:ext>
                </a:extLst>
              </p14:cNvPr>
              <p14:cNvContentPartPr/>
              <p14:nvPr/>
            </p14:nvContentPartPr>
            <p14:xfrm>
              <a:off x="6468078" y="4584841"/>
              <a:ext cx="41760" cy="28080"/>
            </p14:xfrm>
          </p:contentPart>
        </mc:Choice>
        <mc:Fallback xmlns="">
          <p:pic>
            <p:nvPicPr>
              <p:cNvPr id="256" name="Ink 255">
                <a:extLst>
                  <a:ext uri="{FF2B5EF4-FFF2-40B4-BE49-F238E27FC236}">
                    <a16:creationId xmlns:a16="http://schemas.microsoft.com/office/drawing/2014/main" id="{1F88D54C-C6C5-462F-9D5B-1C6F109FD7B8}"/>
                  </a:ext>
                </a:extLst>
              </p:cNvPr>
              <p:cNvPicPr/>
              <p:nvPr/>
            </p:nvPicPr>
            <p:blipFill>
              <a:blip r:embed="rId30"/>
              <a:stretch>
                <a:fillRect/>
              </a:stretch>
            </p:blipFill>
            <p:spPr>
              <a:xfrm>
                <a:off x="6450078" y="4566841"/>
                <a:ext cx="77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7" name="Ink 256">
                <a:extLst>
                  <a:ext uri="{FF2B5EF4-FFF2-40B4-BE49-F238E27FC236}">
                    <a16:creationId xmlns:a16="http://schemas.microsoft.com/office/drawing/2014/main" id="{01D249DE-5501-4CFC-91D7-0D410CCAFEEC}"/>
                  </a:ext>
                </a:extLst>
              </p14:cNvPr>
              <p14:cNvContentPartPr/>
              <p14:nvPr/>
            </p14:nvContentPartPr>
            <p14:xfrm>
              <a:off x="5575998" y="4373521"/>
              <a:ext cx="720000" cy="294480"/>
            </p14:xfrm>
          </p:contentPart>
        </mc:Choice>
        <mc:Fallback xmlns="">
          <p:pic>
            <p:nvPicPr>
              <p:cNvPr id="257" name="Ink 256">
                <a:extLst>
                  <a:ext uri="{FF2B5EF4-FFF2-40B4-BE49-F238E27FC236}">
                    <a16:creationId xmlns:a16="http://schemas.microsoft.com/office/drawing/2014/main" id="{01D249DE-5501-4CFC-91D7-0D410CCAFEEC}"/>
                  </a:ext>
                </a:extLst>
              </p:cNvPr>
              <p:cNvPicPr/>
              <p:nvPr/>
            </p:nvPicPr>
            <p:blipFill>
              <a:blip r:embed="rId32"/>
              <a:stretch>
                <a:fillRect/>
              </a:stretch>
            </p:blipFill>
            <p:spPr>
              <a:xfrm>
                <a:off x="5557998" y="4355521"/>
                <a:ext cx="755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8" name="Ink 257">
                <a:extLst>
                  <a:ext uri="{FF2B5EF4-FFF2-40B4-BE49-F238E27FC236}">
                    <a16:creationId xmlns:a16="http://schemas.microsoft.com/office/drawing/2014/main" id="{9BA81EFE-C570-44AA-A274-5009A4F5678B}"/>
                  </a:ext>
                </a:extLst>
              </p14:cNvPr>
              <p14:cNvContentPartPr/>
              <p14:nvPr/>
            </p14:nvContentPartPr>
            <p14:xfrm>
              <a:off x="4822518" y="4372081"/>
              <a:ext cx="626040" cy="406800"/>
            </p14:xfrm>
          </p:contentPart>
        </mc:Choice>
        <mc:Fallback xmlns="">
          <p:pic>
            <p:nvPicPr>
              <p:cNvPr id="258" name="Ink 257">
                <a:extLst>
                  <a:ext uri="{FF2B5EF4-FFF2-40B4-BE49-F238E27FC236}">
                    <a16:creationId xmlns:a16="http://schemas.microsoft.com/office/drawing/2014/main" id="{9BA81EFE-C570-44AA-A274-5009A4F5678B}"/>
                  </a:ext>
                </a:extLst>
              </p:cNvPr>
              <p:cNvPicPr/>
              <p:nvPr/>
            </p:nvPicPr>
            <p:blipFill>
              <a:blip r:embed="rId34"/>
              <a:stretch>
                <a:fillRect/>
              </a:stretch>
            </p:blipFill>
            <p:spPr>
              <a:xfrm>
                <a:off x="4804878" y="4354081"/>
                <a:ext cx="66168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9" name="Ink 258">
                <a:extLst>
                  <a:ext uri="{FF2B5EF4-FFF2-40B4-BE49-F238E27FC236}">
                    <a16:creationId xmlns:a16="http://schemas.microsoft.com/office/drawing/2014/main" id="{3450503A-DDE2-4728-B80F-D735F2FC95C7}"/>
                  </a:ext>
                </a:extLst>
              </p14:cNvPr>
              <p14:cNvContentPartPr/>
              <p14:nvPr/>
            </p14:nvContentPartPr>
            <p14:xfrm>
              <a:off x="4607598" y="5193961"/>
              <a:ext cx="1128600" cy="365400"/>
            </p14:xfrm>
          </p:contentPart>
        </mc:Choice>
        <mc:Fallback xmlns="">
          <p:pic>
            <p:nvPicPr>
              <p:cNvPr id="259" name="Ink 258">
                <a:extLst>
                  <a:ext uri="{FF2B5EF4-FFF2-40B4-BE49-F238E27FC236}">
                    <a16:creationId xmlns:a16="http://schemas.microsoft.com/office/drawing/2014/main" id="{3450503A-DDE2-4728-B80F-D735F2FC95C7}"/>
                  </a:ext>
                </a:extLst>
              </p:cNvPr>
              <p:cNvPicPr/>
              <p:nvPr/>
            </p:nvPicPr>
            <p:blipFill>
              <a:blip r:embed="rId36"/>
              <a:stretch>
                <a:fillRect/>
              </a:stretch>
            </p:blipFill>
            <p:spPr>
              <a:xfrm>
                <a:off x="4589598" y="5175961"/>
                <a:ext cx="116424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0" name="Ink 259">
                <a:extLst>
                  <a:ext uri="{FF2B5EF4-FFF2-40B4-BE49-F238E27FC236}">
                    <a16:creationId xmlns:a16="http://schemas.microsoft.com/office/drawing/2014/main" id="{5E97B183-BA65-4DA7-928C-B9C59462A47C}"/>
                  </a:ext>
                </a:extLst>
              </p14:cNvPr>
              <p14:cNvContentPartPr/>
              <p14:nvPr/>
            </p14:nvContentPartPr>
            <p14:xfrm>
              <a:off x="600078" y="4495201"/>
              <a:ext cx="3776400" cy="1486080"/>
            </p14:xfrm>
          </p:contentPart>
        </mc:Choice>
        <mc:Fallback xmlns="">
          <p:pic>
            <p:nvPicPr>
              <p:cNvPr id="260" name="Ink 259">
                <a:extLst>
                  <a:ext uri="{FF2B5EF4-FFF2-40B4-BE49-F238E27FC236}">
                    <a16:creationId xmlns:a16="http://schemas.microsoft.com/office/drawing/2014/main" id="{5E97B183-BA65-4DA7-928C-B9C59462A47C}"/>
                  </a:ext>
                </a:extLst>
              </p:cNvPr>
              <p:cNvPicPr/>
              <p:nvPr/>
            </p:nvPicPr>
            <p:blipFill>
              <a:blip r:embed="rId38"/>
              <a:stretch>
                <a:fillRect/>
              </a:stretch>
            </p:blipFill>
            <p:spPr>
              <a:xfrm>
                <a:off x="582438" y="4477561"/>
                <a:ext cx="3812040" cy="1521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0" name="Ink 309">
                <a:extLst>
                  <a:ext uri="{FF2B5EF4-FFF2-40B4-BE49-F238E27FC236}">
                    <a16:creationId xmlns:a16="http://schemas.microsoft.com/office/drawing/2014/main" id="{689AF740-03CE-4588-B639-5CF7F4994E51}"/>
                  </a:ext>
                </a:extLst>
              </p14:cNvPr>
              <p14:cNvContentPartPr/>
              <p14:nvPr/>
            </p14:nvContentPartPr>
            <p14:xfrm>
              <a:off x="6355398" y="3848280"/>
              <a:ext cx="2226240" cy="2477880"/>
            </p14:xfrm>
          </p:contentPart>
        </mc:Choice>
        <mc:Fallback xmlns="">
          <p:pic>
            <p:nvPicPr>
              <p:cNvPr id="310" name="Ink 309">
                <a:extLst>
                  <a:ext uri="{FF2B5EF4-FFF2-40B4-BE49-F238E27FC236}">
                    <a16:creationId xmlns:a16="http://schemas.microsoft.com/office/drawing/2014/main" id="{689AF740-03CE-4588-B639-5CF7F4994E51}"/>
                  </a:ext>
                </a:extLst>
              </p:cNvPr>
              <p:cNvPicPr/>
              <p:nvPr/>
            </p:nvPicPr>
            <p:blipFill>
              <a:blip r:embed="rId40"/>
              <a:stretch>
                <a:fillRect/>
              </a:stretch>
            </p:blipFill>
            <p:spPr>
              <a:xfrm>
                <a:off x="6337758" y="3830637"/>
                <a:ext cx="2261880" cy="251352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9" name="Ink 368">
                <a:extLst>
                  <a:ext uri="{FF2B5EF4-FFF2-40B4-BE49-F238E27FC236}">
                    <a16:creationId xmlns:a16="http://schemas.microsoft.com/office/drawing/2014/main" id="{9301C034-7585-4A92-99A0-3AE036263B5B}"/>
                  </a:ext>
                </a:extLst>
              </p14:cNvPr>
              <p14:cNvContentPartPr/>
              <p14:nvPr/>
            </p14:nvContentPartPr>
            <p14:xfrm>
              <a:off x="9224238" y="3391800"/>
              <a:ext cx="2267280" cy="3347280"/>
            </p14:xfrm>
          </p:contentPart>
        </mc:Choice>
        <mc:Fallback xmlns="">
          <p:pic>
            <p:nvPicPr>
              <p:cNvPr id="369" name="Ink 368">
                <a:extLst>
                  <a:ext uri="{FF2B5EF4-FFF2-40B4-BE49-F238E27FC236}">
                    <a16:creationId xmlns:a16="http://schemas.microsoft.com/office/drawing/2014/main" id="{9301C034-7585-4A92-99A0-3AE036263B5B}"/>
                  </a:ext>
                </a:extLst>
              </p:cNvPr>
              <p:cNvPicPr/>
              <p:nvPr/>
            </p:nvPicPr>
            <p:blipFill>
              <a:blip r:embed="rId42"/>
              <a:stretch>
                <a:fillRect/>
              </a:stretch>
            </p:blipFill>
            <p:spPr>
              <a:xfrm>
                <a:off x="9206598" y="3373800"/>
                <a:ext cx="2302920" cy="3382920"/>
              </a:xfrm>
              <a:prstGeom prst="rect">
                <a:avLst/>
              </a:prstGeom>
            </p:spPr>
          </p:pic>
        </mc:Fallback>
      </mc:AlternateContent>
      <p:sp>
        <p:nvSpPr>
          <p:cNvPr id="2" name="Title 1">
            <a:extLst>
              <a:ext uri="{FF2B5EF4-FFF2-40B4-BE49-F238E27FC236}">
                <a16:creationId xmlns:a16="http://schemas.microsoft.com/office/drawing/2014/main" id="{EBB3BADF-761A-435F-9FB3-9C53B2A4C0BC}"/>
              </a:ext>
            </a:extLst>
          </p:cNvPr>
          <p:cNvSpPr>
            <a:spLocks noGrp="1"/>
          </p:cNvSpPr>
          <p:nvPr>
            <p:ph type="title"/>
          </p:nvPr>
        </p:nvSpPr>
        <p:spPr/>
        <p:txBody>
          <a:bodyPr/>
          <a:lstStyle/>
          <a:p>
            <a:r>
              <a:rPr lang="en-US" dirty="0"/>
              <a:t>Principles of Virtual Facilitation</a:t>
            </a:r>
          </a:p>
        </p:txBody>
      </p:sp>
      <mc:AlternateContent xmlns:mc="http://schemas.openxmlformats.org/markup-compatibility/2006" xmlns:p14="http://schemas.microsoft.com/office/powerpoint/2010/main">
        <mc:Choice Requires="p14">
          <p:contentPart p14:bwMode="auto" r:id="rId43">
            <p14:nvContentPartPr>
              <p14:cNvPr id="3" name="Ink 2">
                <a:extLst>
                  <a:ext uri="{FF2B5EF4-FFF2-40B4-BE49-F238E27FC236}">
                    <a16:creationId xmlns:a16="http://schemas.microsoft.com/office/drawing/2014/main" id="{AF80EF5A-9AE4-4A86-AE11-F62A1999CE64}"/>
                  </a:ext>
                </a:extLst>
              </p14:cNvPr>
              <p14:cNvContentPartPr/>
              <p14:nvPr/>
            </p14:nvContentPartPr>
            <p14:xfrm>
              <a:off x="1225656" y="3341232"/>
              <a:ext cx="5154840" cy="371520"/>
            </p14:xfrm>
          </p:contentPart>
        </mc:Choice>
        <mc:Fallback xmlns="">
          <p:pic>
            <p:nvPicPr>
              <p:cNvPr id="3" name="Ink 2">
                <a:extLst>
                  <a:ext uri="{FF2B5EF4-FFF2-40B4-BE49-F238E27FC236}">
                    <a16:creationId xmlns:a16="http://schemas.microsoft.com/office/drawing/2014/main" id="{AF80EF5A-9AE4-4A86-AE11-F62A1999CE64}"/>
                  </a:ext>
                </a:extLst>
              </p:cNvPr>
              <p:cNvPicPr/>
              <p:nvPr/>
            </p:nvPicPr>
            <p:blipFill>
              <a:blip r:embed="rId44"/>
              <a:stretch>
                <a:fillRect/>
              </a:stretch>
            </p:blipFill>
            <p:spPr>
              <a:xfrm>
                <a:off x="1207656" y="3305232"/>
                <a:ext cx="519048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 name="Ink 3">
                <a:extLst>
                  <a:ext uri="{FF2B5EF4-FFF2-40B4-BE49-F238E27FC236}">
                    <a16:creationId xmlns:a16="http://schemas.microsoft.com/office/drawing/2014/main" id="{47286B95-8182-4339-AFD0-63B66D39A0F6}"/>
                  </a:ext>
                </a:extLst>
              </p14:cNvPr>
              <p14:cNvContentPartPr/>
              <p14:nvPr/>
            </p14:nvContentPartPr>
            <p14:xfrm>
              <a:off x="6363576" y="4714992"/>
              <a:ext cx="29880" cy="922680"/>
            </p14:xfrm>
          </p:contentPart>
        </mc:Choice>
        <mc:Fallback xmlns="">
          <p:pic>
            <p:nvPicPr>
              <p:cNvPr id="4" name="Ink 3">
                <a:extLst>
                  <a:ext uri="{FF2B5EF4-FFF2-40B4-BE49-F238E27FC236}">
                    <a16:creationId xmlns:a16="http://schemas.microsoft.com/office/drawing/2014/main" id="{47286B95-8182-4339-AFD0-63B66D39A0F6}"/>
                  </a:ext>
                </a:extLst>
              </p:cNvPr>
              <p:cNvPicPr/>
              <p:nvPr/>
            </p:nvPicPr>
            <p:blipFill>
              <a:blip r:embed="rId46"/>
              <a:stretch>
                <a:fillRect/>
              </a:stretch>
            </p:blipFill>
            <p:spPr>
              <a:xfrm>
                <a:off x="6345936" y="4679352"/>
                <a:ext cx="65520" cy="994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 name="Ink 4">
                <a:extLst>
                  <a:ext uri="{FF2B5EF4-FFF2-40B4-BE49-F238E27FC236}">
                    <a16:creationId xmlns:a16="http://schemas.microsoft.com/office/drawing/2014/main" id="{7B66AFAB-6FE9-4A6E-9D97-C14C126165BA}"/>
                  </a:ext>
                </a:extLst>
              </p14:cNvPr>
              <p14:cNvContentPartPr/>
              <p14:nvPr/>
            </p14:nvContentPartPr>
            <p14:xfrm>
              <a:off x="9198576" y="5193432"/>
              <a:ext cx="477720" cy="378720"/>
            </p14:xfrm>
          </p:contentPart>
        </mc:Choice>
        <mc:Fallback xmlns="">
          <p:pic>
            <p:nvPicPr>
              <p:cNvPr id="5" name="Ink 4">
                <a:extLst>
                  <a:ext uri="{FF2B5EF4-FFF2-40B4-BE49-F238E27FC236}">
                    <a16:creationId xmlns:a16="http://schemas.microsoft.com/office/drawing/2014/main" id="{7B66AFAB-6FE9-4A6E-9D97-C14C126165BA}"/>
                  </a:ext>
                </a:extLst>
              </p:cNvPr>
              <p:cNvPicPr/>
              <p:nvPr/>
            </p:nvPicPr>
            <p:blipFill>
              <a:blip r:embed="rId48"/>
              <a:stretch>
                <a:fillRect/>
              </a:stretch>
            </p:blipFill>
            <p:spPr>
              <a:xfrm>
                <a:off x="9180576" y="5157792"/>
                <a:ext cx="5133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 name="Ink 5">
                <a:extLst>
                  <a:ext uri="{FF2B5EF4-FFF2-40B4-BE49-F238E27FC236}">
                    <a16:creationId xmlns:a16="http://schemas.microsoft.com/office/drawing/2014/main" id="{71C8F69B-699F-46FB-A81A-240CF08C65A1}"/>
                  </a:ext>
                </a:extLst>
              </p14:cNvPr>
              <p14:cNvContentPartPr/>
              <p14:nvPr/>
            </p14:nvContentPartPr>
            <p14:xfrm>
              <a:off x="9198576" y="5540832"/>
              <a:ext cx="414720" cy="102600"/>
            </p14:xfrm>
          </p:contentPart>
        </mc:Choice>
        <mc:Fallback xmlns="">
          <p:pic>
            <p:nvPicPr>
              <p:cNvPr id="6" name="Ink 5">
                <a:extLst>
                  <a:ext uri="{FF2B5EF4-FFF2-40B4-BE49-F238E27FC236}">
                    <a16:creationId xmlns:a16="http://schemas.microsoft.com/office/drawing/2014/main" id="{71C8F69B-699F-46FB-A81A-240CF08C65A1}"/>
                  </a:ext>
                </a:extLst>
              </p:cNvPr>
              <p:cNvPicPr/>
              <p:nvPr/>
            </p:nvPicPr>
            <p:blipFill>
              <a:blip r:embed="rId50"/>
              <a:stretch>
                <a:fillRect/>
              </a:stretch>
            </p:blipFill>
            <p:spPr>
              <a:xfrm>
                <a:off x="9180576" y="5504832"/>
                <a:ext cx="450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 name="Ink 6">
                <a:extLst>
                  <a:ext uri="{FF2B5EF4-FFF2-40B4-BE49-F238E27FC236}">
                    <a16:creationId xmlns:a16="http://schemas.microsoft.com/office/drawing/2014/main" id="{BCD4F2D0-055A-4C25-A436-C339CB7AB6C3}"/>
                  </a:ext>
                </a:extLst>
              </p14:cNvPr>
              <p14:cNvContentPartPr/>
              <p14:nvPr/>
            </p14:nvContentPartPr>
            <p14:xfrm>
              <a:off x="9363096" y="5769792"/>
              <a:ext cx="188640" cy="17640"/>
            </p14:xfrm>
          </p:contentPart>
        </mc:Choice>
        <mc:Fallback xmlns="">
          <p:pic>
            <p:nvPicPr>
              <p:cNvPr id="7" name="Ink 6">
                <a:extLst>
                  <a:ext uri="{FF2B5EF4-FFF2-40B4-BE49-F238E27FC236}">
                    <a16:creationId xmlns:a16="http://schemas.microsoft.com/office/drawing/2014/main" id="{BCD4F2D0-055A-4C25-A436-C339CB7AB6C3}"/>
                  </a:ext>
                </a:extLst>
              </p:cNvPr>
              <p:cNvPicPr/>
              <p:nvPr/>
            </p:nvPicPr>
            <p:blipFill>
              <a:blip r:embed="rId52"/>
              <a:stretch>
                <a:fillRect/>
              </a:stretch>
            </p:blipFill>
            <p:spPr>
              <a:xfrm>
                <a:off x="9345456" y="5733792"/>
                <a:ext cx="22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 name="Ink 7">
                <a:extLst>
                  <a:ext uri="{FF2B5EF4-FFF2-40B4-BE49-F238E27FC236}">
                    <a16:creationId xmlns:a16="http://schemas.microsoft.com/office/drawing/2014/main" id="{BA252C97-F5AD-46FE-A766-1C823F080DAA}"/>
                  </a:ext>
                </a:extLst>
              </p14:cNvPr>
              <p14:cNvContentPartPr/>
              <p14:nvPr/>
            </p14:nvContentPartPr>
            <p14:xfrm>
              <a:off x="11073096" y="5496552"/>
              <a:ext cx="483480" cy="108360"/>
            </p14:xfrm>
          </p:contentPart>
        </mc:Choice>
        <mc:Fallback xmlns="">
          <p:pic>
            <p:nvPicPr>
              <p:cNvPr id="8" name="Ink 7">
                <a:extLst>
                  <a:ext uri="{FF2B5EF4-FFF2-40B4-BE49-F238E27FC236}">
                    <a16:creationId xmlns:a16="http://schemas.microsoft.com/office/drawing/2014/main" id="{BA252C97-F5AD-46FE-A766-1C823F080DAA}"/>
                  </a:ext>
                </a:extLst>
              </p:cNvPr>
              <p:cNvPicPr/>
              <p:nvPr/>
            </p:nvPicPr>
            <p:blipFill>
              <a:blip r:embed="rId54"/>
              <a:stretch>
                <a:fillRect/>
              </a:stretch>
            </p:blipFill>
            <p:spPr>
              <a:xfrm>
                <a:off x="11055096" y="5460912"/>
                <a:ext cx="519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 name="Ink 8">
                <a:extLst>
                  <a:ext uri="{FF2B5EF4-FFF2-40B4-BE49-F238E27FC236}">
                    <a16:creationId xmlns:a16="http://schemas.microsoft.com/office/drawing/2014/main" id="{B4EA3AAE-EBA9-4616-AA9C-DF9129BFFB6F}"/>
                  </a:ext>
                </a:extLst>
              </p14:cNvPr>
              <p14:cNvContentPartPr/>
              <p14:nvPr/>
            </p14:nvContentPartPr>
            <p14:xfrm>
              <a:off x="11173536" y="5698512"/>
              <a:ext cx="299160" cy="17640"/>
            </p14:xfrm>
          </p:contentPart>
        </mc:Choice>
        <mc:Fallback xmlns="">
          <p:pic>
            <p:nvPicPr>
              <p:cNvPr id="9" name="Ink 8">
                <a:extLst>
                  <a:ext uri="{FF2B5EF4-FFF2-40B4-BE49-F238E27FC236}">
                    <a16:creationId xmlns:a16="http://schemas.microsoft.com/office/drawing/2014/main" id="{B4EA3AAE-EBA9-4616-AA9C-DF9129BFFB6F}"/>
                  </a:ext>
                </a:extLst>
              </p:cNvPr>
              <p:cNvPicPr/>
              <p:nvPr/>
            </p:nvPicPr>
            <p:blipFill>
              <a:blip r:embed="rId56"/>
              <a:stretch>
                <a:fillRect/>
              </a:stretch>
            </p:blipFill>
            <p:spPr>
              <a:xfrm>
                <a:off x="11155536" y="5662512"/>
                <a:ext cx="334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 name="Ink 9">
                <a:extLst>
                  <a:ext uri="{FF2B5EF4-FFF2-40B4-BE49-F238E27FC236}">
                    <a16:creationId xmlns:a16="http://schemas.microsoft.com/office/drawing/2014/main" id="{97A7C019-573F-4EDD-BEFD-F437565DAAEA}"/>
                  </a:ext>
                </a:extLst>
              </p14:cNvPr>
              <p14:cNvContentPartPr/>
              <p14:nvPr/>
            </p14:nvContentPartPr>
            <p14:xfrm>
              <a:off x="11283336" y="5846112"/>
              <a:ext cx="210960" cy="6120"/>
            </p14:xfrm>
          </p:contentPart>
        </mc:Choice>
        <mc:Fallback xmlns="">
          <p:pic>
            <p:nvPicPr>
              <p:cNvPr id="10" name="Ink 9">
                <a:extLst>
                  <a:ext uri="{FF2B5EF4-FFF2-40B4-BE49-F238E27FC236}">
                    <a16:creationId xmlns:a16="http://schemas.microsoft.com/office/drawing/2014/main" id="{97A7C019-573F-4EDD-BEFD-F437565DAAEA}"/>
                  </a:ext>
                </a:extLst>
              </p:cNvPr>
              <p:cNvPicPr/>
              <p:nvPr/>
            </p:nvPicPr>
            <p:blipFill>
              <a:blip r:embed="rId58"/>
              <a:stretch>
                <a:fillRect/>
              </a:stretch>
            </p:blipFill>
            <p:spPr>
              <a:xfrm>
                <a:off x="11265696" y="5810472"/>
                <a:ext cx="246600" cy="77760"/>
              </a:xfrm>
              <a:prstGeom prst="rect">
                <a:avLst/>
              </a:prstGeom>
            </p:spPr>
          </p:pic>
        </mc:Fallback>
      </mc:AlternateContent>
    </p:spTree>
    <p:extLst>
      <p:ext uri="{BB962C8B-B14F-4D97-AF65-F5344CB8AC3E}">
        <p14:creationId xmlns:p14="http://schemas.microsoft.com/office/powerpoint/2010/main" val="246930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4710-90DC-420D-8CEE-1502016B0EE7}"/>
              </a:ext>
            </a:extLst>
          </p:cNvPr>
          <p:cNvSpPr>
            <a:spLocks noGrp="1"/>
          </p:cNvSpPr>
          <p:nvPr>
            <p:ph type="title"/>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0480818E-3902-42CD-B1EE-FBDD83AFA61B}"/>
                  </a:ext>
                </a:extLst>
              </p14:cNvPr>
              <p14:cNvContentPartPr/>
              <p14:nvPr/>
            </p14:nvContentPartPr>
            <p14:xfrm>
              <a:off x="2106216" y="2381472"/>
              <a:ext cx="2461320" cy="2868840"/>
            </p14:xfrm>
          </p:contentPart>
        </mc:Choice>
        <mc:Fallback xmlns="">
          <p:pic>
            <p:nvPicPr>
              <p:cNvPr id="8" name="Ink 7">
                <a:extLst>
                  <a:ext uri="{FF2B5EF4-FFF2-40B4-BE49-F238E27FC236}">
                    <a16:creationId xmlns:a16="http://schemas.microsoft.com/office/drawing/2014/main" id="{0480818E-3902-42CD-B1EE-FBDD83AFA61B}"/>
                  </a:ext>
                </a:extLst>
              </p:cNvPr>
              <p:cNvPicPr/>
              <p:nvPr/>
            </p:nvPicPr>
            <p:blipFill>
              <a:blip r:embed="rId3"/>
              <a:stretch>
                <a:fillRect/>
              </a:stretch>
            </p:blipFill>
            <p:spPr>
              <a:xfrm>
                <a:off x="2070571" y="2345472"/>
                <a:ext cx="2532970" cy="2940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AC50CD0E-AD7E-4AEB-BE1D-B129CDC44ED7}"/>
                  </a:ext>
                </a:extLst>
              </p14:cNvPr>
              <p14:cNvContentPartPr/>
              <p14:nvPr/>
            </p14:nvContentPartPr>
            <p14:xfrm>
              <a:off x="5052456" y="1931832"/>
              <a:ext cx="1666440" cy="1022040"/>
            </p14:xfrm>
          </p:contentPart>
        </mc:Choice>
        <mc:Fallback xmlns="">
          <p:pic>
            <p:nvPicPr>
              <p:cNvPr id="26" name="Ink 25">
                <a:extLst>
                  <a:ext uri="{FF2B5EF4-FFF2-40B4-BE49-F238E27FC236}">
                    <a16:creationId xmlns:a16="http://schemas.microsoft.com/office/drawing/2014/main" id="{AC50CD0E-AD7E-4AEB-BE1D-B129CDC44ED7}"/>
                  </a:ext>
                </a:extLst>
              </p:cNvPr>
              <p:cNvPicPr/>
              <p:nvPr/>
            </p:nvPicPr>
            <p:blipFill>
              <a:blip r:embed="rId5"/>
              <a:stretch>
                <a:fillRect/>
              </a:stretch>
            </p:blipFill>
            <p:spPr>
              <a:xfrm>
                <a:off x="5016808" y="1895845"/>
                <a:ext cx="1738095" cy="10936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ECB9B288-A68A-4B9B-ABB6-F02A94FF0DCC}"/>
                  </a:ext>
                </a:extLst>
              </p14:cNvPr>
              <p14:cNvContentPartPr/>
              <p14:nvPr/>
            </p14:nvContentPartPr>
            <p14:xfrm>
              <a:off x="7099416" y="2248992"/>
              <a:ext cx="1548720" cy="3047400"/>
            </p14:xfrm>
          </p:contentPart>
        </mc:Choice>
        <mc:Fallback xmlns="">
          <p:pic>
            <p:nvPicPr>
              <p:cNvPr id="27" name="Ink 26">
                <a:extLst>
                  <a:ext uri="{FF2B5EF4-FFF2-40B4-BE49-F238E27FC236}">
                    <a16:creationId xmlns:a16="http://schemas.microsoft.com/office/drawing/2014/main" id="{ECB9B288-A68A-4B9B-ABB6-F02A94FF0DCC}"/>
                  </a:ext>
                </a:extLst>
              </p:cNvPr>
              <p:cNvPicPr/>
              <p:nvPr/>
            </p:nvPicPr>
            <p:blipFill>
              <a:blip r:embed="rId7"/>
              <a:stretch>
                <a:fillRect/>
              </a:stretch>
            </p:blipFill>
            <p:spPr>
              <a:xfrm>
                <a:off x="7063768" y="2213352"/>
                <a:ext cx="1620377" cy="311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79A59A7A-7246-49C0-8651-9E85DF0EB076}"/>
                  </a:ext>
                </a:extLst>
              </p14:cNvPr>
              <p14:cNvContentPartPr/>
              <p14:nvPr/>
            </p14:nvContentPartPr>
            <p14:xfrm>
              <a:off x="4622976" y="2093472"/>
              <a:ext cx="132120" cy="245160"/>
            </p14:xfrm>
          </p:contentPart>
        </mc:Choice>
        <mc:Fallback xmlns="">
          <p:pic>
            <p:nvPicPr>
              <p:cNvPr id="28" name="Ink 27">
                <a:extLst>
                  <a:ext uri="{FF2B5EF4-FFF2-40B4-BE49-F238E27FC236}">
                    <a16:creationId xmlns:a16="http://schemas.microsoft.com/office/drawing/2014/main" id="{79A59A7A-7246-49C0-8651-9E85DF0EB076}"/>
                  </a:ext>
                </a:extLst>
              </p:cNvPr>
              <p:cNvPicPr/>
              <p:nvPr/>
            </p:nvPicPr>
            <p:blipFill>
              <a:blip r:embed="rId9"/>
              <a:stretch>
                <a:fillRect/>
              </a:stretch>
            </p:blipFill>
            <p:spPr>
              <a:xfrm>
                <a:off x="4586976" y="2057832"/>
                <a:ext cx="203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1836478D-9188-49AB-B8B6-D7F72728C67B}"/>
                  </a:ext>
                </a:extLst>
              </p14:cNvPr>
              <p14:cNvContentPartPr/>
              <p14:nvPr/>
            </p14:nvContentPartPr>
            <p14:xfrm>
              <a:off x="4418856" y="2166912"/>
              <a:ext cx="52560" cy="252000"/>
            </p14:xfrm>
          </p:contentPart>
        </mc:Choice>
        <mc:Fallback xmlns="">
          <p:pic>
            <p:nvPicPr>
              <p:cNvPr id="29" name="Ink 28">
                <a:extLst>
                  <a:ext uri="{FF2B5EF4-FFF2-40B4-BE49-F238E27FC236}">
                    <a16:creationId xmlns:a16="http://schemas.microsoft.com/office/drawing/2014/main" id="{1836478D-9188-49AB-B8B6-D7F72728C67B}"/>
                  </a:ext>
                </a:extLst>
              </p:cNvPr>
              <p:cNvPicPr/>
              <p:nvPr/>
            </p:nvPicPr>
            <p:blipFill>
              <a:blip r:embed="rId11"/>
              <a:stretch>
                <a:fillRect/>
              </a:stretch>
            </p:blipFill>
            <p:spPr>
              <a:xfrm>
                <a:off x="4382856" y="2130912"/>
                <a:ext cx="124200" cy="323640"/>
              </a:xfrm>
              <a:prstGeom prst="rect">
                <a:avLst/>
              </a:prstGeom>
            </p:spPr>
          </p:pic>
        </mc:Fallback>
      </mc:AlternateContent>
    </p:spTree>
    <p:extLst>
      <p:ext uri="{BB962C8B-B14F-4D97-AF65-F5344CB8AC3E}">
        <p14:creationId xmlns:p14="http://schemas.microsoft.com/office/powerpoint/2010/main" val="375312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zard Brain 2019">
      <a:majorFont>
        <a:latin typeface="Futura PT Light"/>
        <a:ea typeface=""/>
        <a:cs typeface=""/>
      </a:majorFont>
      <a:minorFont>
        <a:latin typeface="Futura 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1286</Words>
  <Application>Microsoft Office PowerPoint</Application>
  <PresentationFormat>Widescreen</PresentationFormat>
  <Paragraphs>267</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Futura PT Book</vt:lpstr>
      <vt:lpstr>Futura PT Light</vt:lpstr>
      <vt:lpstr>Gill Sans</vt:lpstr>
      <vt:lpstr>Office Theme</vt:lpstr>
      <vt:lpstr>PowerPoint Presentation</vt:lpstr>
      <vt:lpstr>PowerPoint Presentation</vt:lpstr>
      <vt:lpstr>PowerPoint Presentation</vt:lpstr>
      <vt:lpstr>OBJECTIVE: Build your virtual facilitation skills </vt:lpstr>
      <vt:lpstr>For today:</vt:lpstr>
      <vt:lpstr>How to use GlobalMeet (was ReadyTalk)</vt:lpstr>
      <vt:lpstr>Participant View</vt:lpstr>
      <vt:lpstr>Principles of Virtual Facilitation</vt:lpstr>
      <vt:lpstr>PowerPoint Presentation</vt:lpstr>
      <vt:lpstr>Principles of Virtual Facilitation</vt:lpstr>
      <vt:lpstr>Principles of Virtual Facilitation</vt:lpstr>
      <vt:lpstr>Principles of Virtual Facilitation</vt:lpstr>
      <vt:lpstr>Principles of Virtual Facilitation</vt:lpstr>
      <vt:lpstr>PowerPoint Presentation</vt:lpstr>
      <vt:lpstr>What’s Virtual Facilitation?</vt:lpstr>
      <vt:lpstr>Brainwriting in Virtual Facilitation</vt:lpstr>
      <vt:lpstr>PowerPoint Presentation</vt:lpstr>
      <vt:lpstr>PowerPoint Presentation</vt:lpstr>
      <vt:lpstr>Virtual Facilitation Tools</vt:lpstr>
      <vt:lpstr>PowerPoint Presentation</vt:lpstr>
      <vt:lpstr>Agenda Design: if you have an hour to present</vt:lpstr>
      <vt:lpstr>Agenda Design: if you have an hour to collaborate</vt:lpstr>
      <vt:lpstr>PowerPoint Presentation</vt:lpstr>
      <vt:lpstr>PowerPoint Presentation</vt:lpstr>
      <vt:lpstr>PowerPoint Presentation</vt:lpstr>
      <vt:lpstr>PowerPoint Presentation</vt:lpstr>
      <vt:lpstr>PowerPoint Best Practices</vt:lpstr>
      <vt:lpstr>Team Portrait name/role/outcome/1 thing</vt:lpstr>
      <vt:lpstr>Gradients of agreement </vt:lpstr>
      <vt:lpstr>Facilitation Ethics and Values</vt:lpstr>
      <vt:lpstr>PowerPoint Presentation</vt:lpstr>
      <vt:lpstr>PowerPoint Presentation</vt:lpstr>
      <vt:lpstr>PowerPoint Presentation</vt:lpstr>
      <vt:lpstr>PowerPoint Presentation</vt:lpstr>
      <vt:lpstr>PowerPoint Presentation</vt:lpstr>
      <vt:lpstr>PowerPoint Presentation</vt:lpstr>
      <vt:lpstr>Facilitating through Questions</vt:lpstr>
      <vt:lpstr>Maintaining Engagement</vt:lpstr>
      <vt:lpstr>Resources</vt:lpstr>
      <vt:lpstr>How’d it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Tarallo</dc:creator>
  <cp:lastModifiedBy>Brian Tarallo</cp:lastModifiedBy>
  <cp:revision>108</cp:revision>
  <dcterms:created xsi:type="dcterms:W3CDTF">2017-12-19T16:05:27Z</dcterms:created>
  <dcterms:modified xsi:type="dcterms:W3CDTF">2019-04-11T19:05:00Z</dcterms:modified>
</cp:coreProperties>
</file>